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7.xml" ContentType="application/vnd.openxmlformats-officedocument.presentationml.tags+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handoutMasterIdLst>
    <p:handoutMasterId r:id="rId104"/>
  </p:handoutMasterIdLst>
  <p:sldIdLst>
    <p:sldId id="423" r:id="rId2"/>
    <p:sldId id="407" r:id="rId3"/>
    <p:sldId id="409" r:id="rId4"/>
    <p:sldId id="289" r:id="rId5"/>
    <p:sldId id="290" r:id="rId6"/>
    <p:sldId id="291" r:id="rId7"/>
    <p:sldId id="292" r:id="rId8"/>
    <p:sldId id="294" r:id="rId9"/>
    <p:sldId id="424" r:id="rId10"/>
    <p:sldId id="410" r:id="rId11"/>
    <p:sldId id="295" r:id="rId12"/>
    <p:sldId id="296" r:id="rId13"/>
    <p:sldId id="297" r:id="rId14"/>
    <p:sldId id="298" r:id="rId15"/>
    <p:sldId id="299" r:id="rId16"/>
    <p:sldId id="425" r:id="rId17"/>
    <p:sldId id="418" r:id="rId18"/>
    <p:sldId id="301" r:id="rId19"/>
    <p:sldId id="302" r:id="rId20"/>
    <p:sldId id="303" r:id="rId21"/>
    <p:sldId id="420" r:id="rId22"/>
    <p:sldId id="304" r:id="rId23"/>
    <p:sldId id="305" r:id="rId24"/>
    <p:sldId id="306" r:id="rId25"/>
    <p:sldId id="421" r:id="rId26"/>
    <p:sldId id="307" r:id="rId27"/>
    <p:sldId id="308" r:id="rId28"/>
    <p:sldId id="309" r:id="rId29"/>
    <p:sldId id="265" r:id="rId30"/>
    <p:sldId id="433" r:id="rId31"/>
    <p:sldId id="310" r:id="rId32"/>
    <p:sldId id="426" r:id="rId33"/>
    <p:sldId id="412"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427" r:id="rId47"/>
    <p:sldId id="413" r:id="rId48"/>
    <p:sldId id="327" r:id="rId49"/>
    <p:sldId id="329" r:id="rId50"/>
    <p:sldId id="330" r:id="rId51"/>
    <p:sldId id="331" r:id="rId52"/>
    <p:sldId id="332" r:id="rId53"/>
    <p:sldId id="333" r:id="rId54"/>
    <p:sldId id="428" r:id="rId55"/>
    <p:sldId id="414" r:id="rId56"/>
    <p:sldId id="334" r:id="rId57"/>
    <p:sldId id="335" r:id="rId58"/>
    <p:sldId id="336" r:id="rId59"/>
    <p:sldId id="338" r:id="rId60"/>
    <p:sldId id="339" r:id="rId61"/>
    <p:sldId id="340" r:id="rId62"/>
    <p:sldId id="341" r:id="rId63"/>
    <p:sldId id="342" r:id="rId64"/>
    <p:sldId id="343" r:id="rId65"/>
    <p:sldId id="344" r:id="rId66"/>
    <p:sldId id="345" r:id="rId67"/>
    <p:sldId id="347" r:id="rId68"/>
    <p:sldId id="348" r:id="rId69"/>
    <p:sldId id="429" r:id="rId70"/>
    <p:sldId id="415" r:id="rId71"/>
    <p:sldId id="349" r:id="rId72"/>
    <p:sldId id="350" r:id="rId73"/>
    <p:sldId id="351" r:id="rId74"/>
    <p:sldId id="352" r:id="rId75"/>
    <p:sldId id="353" r:id="rId76"/>
    <p:sldId id="354" r:id="rId77"/>
    <p:sldId id="355" r:id="rId78"/>
    <p:sldId id="380" r:id="rId79"/>
    <p:sldId id="381" r:id="rId80"/>
    <p:sldId id="382" r:id="rId81"/>
    <p:sldId id="383" r:id="rId82"/>
    <p:sldId id="384" r:id="rId83"/>
    <p:sldId id="364" r:id="rId84"/>
    <p:sldId id="365" r:id="rId85"/>
    <p:sldId id="366" r:id="rId86"/>
    <p:sldId id="430" r:id="rId87"/>
    <p:sldId id="416" r:id="rId88"/>
    <p:sldId id="386" r:id="rId89"/>
    <p:sldId id="388" r:id="rId90"/>
    <p:sldId id="390" r:id="rId91"/>
    <p:sldId id="392" r:id="rId92"/>
    <p:sldId id="431" r:id="rId93"/>
    <p:sldId id="417" r:id="rId94"/>
    <p:sldId id="394" r:id="rId95"/>
    <p:sldId id="395" r:id="rId96"/>
    <p:sldId id="397" r:id="rId97"/>
    <p:sldId id="398" r:id="rId98"/>
    <p:sldId id="399" r:id="rId99"/>
    <p:sldId id="401" r:id="rId100"/>
    <p:sldId id="432" r:id="rId101"/>
    <p:sldId id="408" r:id="rId102"/>
  </p:sldIdLst>
  <p:sldSz cx="12192000" cy="6858000"/>
  <p:notesSz cx="6858000" cy="9144000"/>
  <p:custDataLst>
    <p:tags r:id="rId105"/>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33CC"/>
    <a:srgbClr val="000000"/>
    <a:srgbClr val="FF0000"/>
    <a:srgbClr val="FFFFFF"/>
    <a:srgbClr val="0000CC"/>
    <a:srgbClr val="006600"/>
    <a:srgbClr val="660066"/>
    <a:srgbClr val="FF99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83"/>
    <p:restoredTop sz="94251"/>
  </p:normalViewPr>
  <p:slideViewPr>
    <p:cSldViewPr showGuides="1">
      <p:cViewPr varScale="1">
        <p:scale>
          <a:sx n="63" d="100"/>
          <a:sy n="63" d="100"/>
        </p:scale>
        <p:origin x="692"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页眉占位符 409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effectLst/>
            </a:endParaRPr>
          </a:p>
        </p:txBody>
      </p:sp>
      <p:sp>
        <p:nvSpPr>
          <p:cNvPr id="40963" name="日期占位符 40962"/>
          <p:cNvSpPr>
            <a:spLocks noGrp="1"/>
          </p:cNvSpPr>
          <p:nvPr>
            <p:ph type="dt" sz="quarter" idx="1"/>
          </p:nvPr>
        </p:nvSpPr>
        <p:spPr>
          <a:xfrm>
            <a:off x="3886200" y="0"/>
            <a:ext cx="2971800" cy="457200"/>
          </a:xfrm>
          <a:prstGeom prst="rect">
            <a:avLst/>
          </a:prstGeom>
          <a:noFill/>
          <a:ln w="9525">
            <a:noFill/>
          </a:ln>
        </p:spPr>
        <p:txBody>
          <a:bodyPr/>
          <a:lstStyle/>
          <a:p>
            <a:pPr lvl="0" algn="r"/>
            <a:endParaRPr lang="zh-CN" altLang="en-US" sz="1200" b="0" dirty="0">
              <a:effectLst/>
            </a:endParaRPr>
          </a:p>
        </p:txBody>
      </p:sp>
      <p:sp>
        <p:nvSpPr>
          <p:cNvPr id="40964" name="页脚占位符 40963"/>
          <p:cNvSpPr>
            <a:spLocks noGrp="1"/>
          </p:cNvSpPr>
          <p:nvPr>
            <p:ph type="ftr" sz="quarter" idx="2"/>
          </p:nvPr>
        </p:nvSpPr>
        <p:spPr>
          <a:xfrm>
            <a:off x="0" y="8686800"/>
            <a:ext cx="2971800" cy="457200"/>
          </a:xfrm>
          <a:prstGeom prst="rect">
            <a:avLst/>
          </a:prstGeom>
          <a:noFill/>
          <a:ln w="9525">
            <a:noFill/>
          </a:ln>
        </p:spPr>
        <p:txBody>
          <a:bodyPr anchor="b"/>
          <a:lstStyle/>
          <a:p>
            <a:pPr lvl="0"/>
            <a:endParaRPr lang="zh-CN" altLang="en-US" sz="1200" b="0" dirty="0">
              <a:effectLst/>
            </a:endParaRPr>
          </a:p>
        </p:txBody>
      </p:sp>
      <p:sp>
        <p:nvSpPr>
          <p:cNvPr id="40965" name="灯片编号占位符 40964"/>
          <p:cNvSpPr>
            <a:spLocks noGrp="1"/>
          </p:cNvSpPr>
          <p:nvPr>
            <p:ph type="sldNum" sz="quarter" idx="3"/>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b="0" dirty="0">
                <a:effectLst/>
              </a:rPr>
              <a:t>‹#›</a:t>
            </a:fld>
            <a:endParaRPr lang="zh-CN" altLang="en-US" sz="1200" b="0" dirty="0">
              <a:effectLst/>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页眉占位符 5324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53251" name="日期占位符 53250"/>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b="0" dirty="0"/>
          </a:p>
        </p:txBody>
      </p:sp>
      <p:sp>
        <p:nvSpPr>
          <p:cNvPr id="53252" name="幻灯片图像占位符 53251"/>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53253" name="文本占位符 532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页脚占位符 53253"/>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b="0" dirty="0"/>
          </a:p>
        </p:txBody>
      </p:sp>
      <p:sp>
        <p:nvSpPr>
          <p:cNvPr id="53255" name="灯片编号占位符 53254"/>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a:t>
            </a:fld>
            <a:endParaRPr lang="zh-CN" altLang="en-US" sz="1200" b="0" dirty="0"/>
          </a:p>
        </p:txBody>
      </p:sp>
      <p:sp>
        <p:nvSpPr>
          <p:cNvPr id="335874" name="幻灯片图像占位符 335873"/>
          <p:cNvSpPr>
            <a:spLocks noGrp="1" noRot="1" noChangeAspect="1" noTextEdit="1"/>
          </p:cNvSpPr>
          <p:nvPr>
            <p:ph type="sldImg"/>
          </p:nvPr>
        </p:nvSpPr>
        <p:spPr>
          <a:ln/>
        </p:spPr>
      </p:sp>
      <p:sp>
        <p:nvSpPr>
          <p:cNvPr id="335875" name="文本占位符 335874"/>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a:t>
            </a:fld>
            <a:endParaRPr lang="zh-CN" altLang="en-US" sz="1200" b="0" dirty="0"/>
          </a:p>
        </p:txBody>
      </p:sp>
      <p:sp>
        <p:nvSpPr>
          <p:cNvPr id="262146" name="幻灯片图像占位符 262145"/>
          <p:cNvSpPr>
            <a:spLocks noGrp="1" noRot="1" noChangeAspect="1" noTextEdit="1"/>
          </p:cNvSpPr>
          <p:nvPr>
            <p:ph type="sldImg"/>
          </p:nvPr>
        </p:nvSpPr>
        <p:spPr>
          <a:ln/>
        </p:spPr>
      </p:sp>
      <p:sp>
        <p:nvSpPr>
          <p:cNvPr id="262147" name="文本占位符 2621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11</a:t>
            </a:fld>
            <a:endParaRPr lang="zh-CN" altLang="en-US" sz="1200" b="0" dirty="0"/>
          </a:p>
        </p:txBody>
      </p:sp>
      <p:sp>
        <p:nvSpPr>
          <p:cNvPr id="102402" name="幻灯片图像占位符 102401"/>
          <p:cNvSpPr>
            <a:spLocks noGrp="1" noRot="1" noChangeAspect="1" noTextEdit="1"/>
          </p:cNvSpPr>
          <p:nvPr>
            <p:ph type="sldImg"/>
          </p:nvPr>
        </p:nvSpPr>
        <p:spPr>
          <a:ln/>
        </p:spPr>
      </p:sp>
      <p:sp>
        <p:nvSpPr>
          <p:cNvPr id="102403" name="文本占位符 1024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a:t>
            </a:fld>
            <a:endParaRPr lang="zh-CN" altLang="en-US" sz="1200" b="0" dirty="0"/>
          </a:p>
        </p:txBody>
      </p:sp>
      <p:sp>
        <p:nvSpPr>
          <p:cNvPr id="105474" name="幻灯片图像占位符 105473"/>
          <p:cNvSpPr>
            <a:spLocks noGrp="1" noRot="1" noChangeAspect="1" noTextEdit="1"/>
          </p:cNvSpPr>
          <p:nvPr>
            <p:ph type="sldImg"/>
          </p:nvPr>
        </p:nvSpPr>
        <p:spPr>
          <a:ln/>
        </p:spPr>
      </p:sp>
      <p:sp>
        <p:nvSpPr>
          <p:cNvPr id="105475" name="文本占位符 1054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13</a:t>
            </a:fld>
            <a:endParaRPr lang="zh-CN" altLang="en-US" sz="1200" b="0" dirty="0"/>
          </a:p>
        </p:txBody>
      </p:sp>
      <p:sp>
        <p:nvSpPr>
          <p:cNvPr id="106498" name="幻灯片图像占位符 106497"/>
          <p:cNvSpPr>
            <a:spLocks noGrp="1" noRot="1" noChangeAspect="1" noTextEdit="1"/>
          </p:cNvSpPr>
          <p:nvPr>
            <p:ph type="sldImg"/>
          </p:nvPr>
        </p:nvSpPr>
        <p:spPr>
          <a:ln/>
        </p:spPr>
      </p:sp>
      <p:sp>
        <p:nvSpPr>
          <p:cNvPr id="106499" name="文本占位符 1064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a:t>
            </a:fld>
            <a:endParaRPr lang="zh-CN" altLang="en-US" sz="1200" b="0" dirty="0"/>
          </a:p>
        </p:txBody>
      </p:sp>
      <p:sp>
        <p:nvSpPr>
          <p:cNvPr id="108546" name="幻灯片图像占位符 108545"/>
          <p:cNvSpPr>
            <a:spLocks noGrp="1" noRot="1" noChangeAspect="1" noTextEdit="1"/>
          </p:cNvSpPr>
          <p:nvPr>
            <p:ph type="sldImg"/>
          </p:nvPr>
        </p:nvSpPr>
        <p:spPr>
          <a:ln/>
        </p:spPr>
      </p:sp>
      <p:sp>
        <p:nvSpPr>
          <p:cNvPr id="108547" name="文本占位符 1085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
        <p:nvSpPr>
          <p:cNvPr id="113666" name="幻灯片图像占位符 113665"/>
          <p:cNvSpPr>
            <a:spLocks noGrp="1" noRot="1" noChangeAspect="1" noTextEdit="1"/>
          </p:cNvSpPr>
          <p:nvPr>
            <p:ph type="sldImg"/>
          </p:nvPr>
        </p:nvSpPr>
        <p:spPr>
          <a:ln/>
        </p:spPr>
      </p:sp>
      <p:sp>
        <p:nvSpPr>
          <p:cNvPr id="113667" name="文本占位符 1136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16</a:t>
            </a:fld>
            <a:endParaRPr lang="zh-CN" altLang="en-US" sz="1200" b="0" dirty="0"/>
          </a:p>
        </p:txBody>
      </p:sp>
      <p:sp>
        <p:nvSpPr>
          <p:cNvPr id="339970" name="幻灯片图像占位符 339969"/>
          <p:cNvSpPr>
            <a:spLocks noGrp="1" noRot="1" noChangeAspect="1" noTextEdit="1"/>
          </p:cNvSpPr>
          <p:nvPr>
            <p:ph type="sldImg"/>
          </p:nvPr>
        </p:nvSpPr>
        <p:spPr>
          <a:ln/>
        </p:spPr>
      </p:sp>
      <p:sp>
        <p:nvSpPr>
          <p:cNvPr id="339971" name="文本占位符 339970"/>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17</a:t>
            </a:fld>
            <a:endParaRPr lang="zh-CN" altLang="en-US" sz="1200" b="0" dirty="0"/>
          </a:p>
        </p:txBody>
      </p:sp>
      <p:sp>
        <p:nvSpPr>
          <p:cNvPr id="263170" name="幻灯片图像占位符 263169"/>
          <p:cNvSpPr>
            <a:spLocks noGrp="1" noRot="1" noChangeAspect="1" noTextEdit="1"/>
          </p:cNvSpPr>
          <p:nvPr>
            <p:ph type="sldImg"/>
          </p:nvPr>
        </p:nvSpPr>
        <p:spPr>
          <a:ln/>
        </p:spPr>
      </p:sp>
      <p:sp>
        <p:nvSpPr>
          <p:cNvPr id="263171" name="文本占位符 2631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
        <p:nvSpPr>
          <p:cNvPr id="115714" name="幻灯片图像占位符 115713"/>
          <p:cNvSpPr>
            <a:spLocks noGrp="1" noRot="1" noChangeAspect="1" noTextEdit="1"/>
          </p:cNvSpPr>
          <p:nvPr>
            <p:ph type="sldImg"/>
          </p:nvPr>
        </p:nvSpPr>
        <p:spPr>
          <a:ln/>
        </p:spPr>
      </p:sp>
      <p:sp>
        <p:nvSpPr>
          <p:cNvPr id="115715" name="文本占位符 1157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19</a:t>
            </a:fld>
            <a:endParaRPr lang="zh-CN" altLang="en-US" sz="1200" b="0" dirty="0"/>
          </a:p>
        </p:txBody>
      </p:sp>
      <p:sp>
        <p:nvSpPr>
          <p:cNvPr id="116738" name="幻灯片图像占位符 116737"/>
          <p:cNvSpPr>
            <a:spLocks noGrp="1" noRot="1" noChangeAspect="1" noTextEdit="1"/>
          </p:cNvSpPr>
          <p:nvPr>
            <p:ph type="sldImg"/>
          </p:nvPr>
        </p:nvSpPr>
        <p:spPr>
          <a:ln/>
        </p:spPr>
      </p:sp>
      <p:sp>
        <p:nvSpPr>
          <p:cNvPr id="116739" name="文本占位符 1167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a:t>
            </a:fld>
            <a:endParaRPr lang="zh-CN" altLang="en-US" sz="1200" b="0" dirty="0"/>
          </a:p>
        </p:txBody>
      </p:sp>
      <p:sp>
        <p:nvSpPr>
          <p:cNvPr id="242690" name="幻灯片图像占位符 242689"/>
          <p:cNvSpPr>
            <a:spLocks noGrp="1" noRot="1" noChangeAspect="1" noTextEdit="1"/>
          </p:cNvSpPr>
          <p:nvPr>
            <p:ph type="sldImg"/>
          </p:nvPr>
        </p:nvSpPr>
        <p:spPr>
          <a:ln/>
        </p:spPr>
      </p:sp>
      <p:sp>
        <p:nvSpPr>
          <p:cNvPr id="242691" name="文本占位符 242690"/>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
        <p:nvSpPr>
          <p:cNvPr id="119810" name="幻灯片图像占位符 119809"/>
          <p:cNvSpPr>
            <a:spLocks noGrp="1" noRot="1" noChangeAspect="1" noTextEdit="1"/>
          </p:cNvSpPr>
          <p:nvPr>
            <p:ph type="sldImg"/>
          </p:nvPr>
        </p:nvSpPr>
        <p:spPr>
          <a:ln/>
        </p:spPr>
      </p:sp>
      <p:sp>
        <p:nvSpPr>
          <p:cNvPr id="119811" name="文本占位符 1198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
        <p:nvSpPr>
          <p:cNvPr id="356354" name="幻灯片图像占位符 356353"/>
          <p:cNvSpPr>
            <a:spLocks noGrp="1" noRot="1" noChangeAspect="1" noTextEdit="1"/>
          </p:cNvSpPr>
          <p:nvPr>
            <p:ph type="sldImg"/>
          </p:nvPr>
        </p:nvSpPr>
        <p:spPr>
          <a:ln/>
        </p:spPr>
      </p:sp>
      <p:sp>
        <p:nvSpPr>
          <p:cNvPr id="356355" name="文本占位符 3563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22</a:t>
            </a:fld>
            <a:endParaRPr lang="zh-CN" altLang="en-US" sz="1200" b="0" dirty="0"/>
          </a:p>
        </p:txBody>
      </p:sp>
      <p:sp>
        <p:nvSpPr>
          <p:cNvPr id="120834" name="幻灯片图像占位符 120833"/>
          <p:cNvSpPr>
            <a:spLocks noGrp="1" noRot="1" noChangeAspect="1" noTextEdit="1"/>
          </p:cNvSpPr>
          <p:nvPr>
            <p:ph type="sldImg"/>
          </p:nvPr>
        </p:nvSpPr>
        <p:spPr>
          <a:ln/>
        </p:spPr>
      </p:sp>
      <p:sp>
        <p:nvSpPr>
          <p:cNvPr id="120835" name="文本占位符 1208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
        <p:nvSpPr>
          <p:cNvPr id="122882" name="幻灯片图像占位符 122881"/>
          <p:cNvSpPr>
            <a:spLocks noGrp="1" noRot="1" noChangeAspect="1" noTextEdit="1"/>
          </p:cNvSpPr>
          <p:nvPr>
            <p:ph type="sldImg"/>
          </p:nvPr>
        </p:nvSpPr>
        <p:spPr>
          <a:ln/>
        </p:spPr>
      </p:sp>
      <p:sp>
        <p:nvSpPr>
          <p:cNvPr id="122883" name="文本占位符 1228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24</a:t>
            </a:fld>
            <a:endParaRPr lang="zh-CN" altLang="en-US" sz="1200" b="0" dirty="0"/>
          </a:p>
        </p:txBody>
      </p:sp>
      <p:sp>
        <p:nvSpPr>
          <p:cNvPr id="124930" name="幻灯片图像占位符 124929"/>
          <p:cNvSpPr>
            <a:spLocks noGrp="1" noRot="1" noChangeAspect="1" noTextEdit="1"/>
          </p:cNvSpPr>
          <p:nvPr>
            <p:ph type="sldImg"/>
          </p:nvPr>
        </p:nvSpPr>
        <p:spPr>
          <a:ln/>
        </p:spPr>
      </p:sp>
      <p:sp>
        <p:nvSpPr>
          <p:cNvPr id="124931" name="文本占位符 1249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
        <p:nvSpPr>
          <p:cNvPr id="357378" name="幻灯片图像占位符 357377"/>
          <p:cNvSpPr>
            <a:spLocks noGrp="1" noRot="1" noChangeAspect="1" noTextEdit="1"/>
          </p:cNvSpPr>
          <p:nvPr>
            <p:ph type="sldImg"/>
          </p:nvPr>
        </p:nvSpPr>
        <p:spPr>
          <a:ln/>
        </p:spPr>
      </p:sp>
      <p:sp>
        <p:nvSpPr>
          <p:cNvPr id="357379" name="文本占位符 3573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
        <p:nvSpPr>
          <p:cNvPr id="126978" name="幻灯片图像占位符 126977"/>
          <p:cNvSpPr>
            <a:spLocks noGrp="1" noRot="1" noChangeAspect="1" noTextEdit="1"/>
          </p:cNvSpPr>
          <p:nvPr>
            <p:ph type="sldImg"/>
          </p:nvPr>
        </p:nvSpPr>
        <p:spPr>
          <a:ln/>
        </p:spPr>
      </p:sp>
      <p:sp>
        <p:nvSpPr>
          <p:cNvPr id="126979" name="文本占位符 1269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
        <p:nvSpPr>
          <p:cNvPr id="129026" name="幻灯片图像占位符 129025"/>
          <p:cNvSpPr>
            <a:spLocks noGrp="1" noRot="1" noChangeAspect="1" noTextEdit="1"/>
          </p:cNvSpPr>
          <p:nvPr>
            <p:ph type="sldImg"/>
          </p:nvPr>
        </p:nvSpPr>
        <p:spPr>
          <a:ln/>
        </p:spPr>
      </p:sp>
      <p:sp>
        <p:nvSpPr>
          <p:cNvPr id="129027" name="文本占位符 1290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28</a:t>
            </a:fld>
            <a:endParaRPr lang="zh-CN" altLang="en-US" sz="1200" b="0" dirty="0"/>
          </a:p>
        </p:txBody>
      </p:sp>
      <p:sp>
        <p:nvSpPr>
          <p:cNvPr id="132098" name="幻灯片图像占位符 132097"/>
          <p:cNvSpPr>
            <a:spLocks noGrp="1" noRot="1" noChangeAspect="1" noTextEdit="1"/>
          </p:cNvSpPr>
          <p:nvPr>
            <p:ph type="sldImg"/>
          </p:nvPr>
        </p:nvSpPr>
        <p:spPr>
          <a:ln/>
        </p:spPr>
      </p:sp>
      <p:sp>
        <p:nvSpPr>
          <p:cNvPr id="132099" name="文本占位符 1320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
        <p:nvSpPr>
          <p:cNvPr id="133122" name="幻灯片图像占位符 133121"/>
          <p:cNvSpPr>
            <a:spLocks noGrp="1" noRot="1" noChangeAspect="1" noTextEdit="1"/>
          </p:cNvSpPr>
          <p:nvPr>
            <p:ph type="sldImg"/>
          </p:nvPr>
        </p:nvSpPr>
        <p:spPr>
          <a:ln/>
        </p:spPr>
      </p:sp>
      <p:sp>
        <p:nvSpPr>
          <p:cNvPr id="133123" name="文本占位符 1331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a:t>
            </a:fld>
            <a:endParaRPr lang="zh-CN" altLang="en-US" sz="1200" b="0" dirty="0"/>
          </a:p>
        </p:txBody>
      </p:sp>
      <p:sp>
        <p:nvSpPr>
          <p:cNvPr id="261122" name="幻灯片图像占位符 261121"/>
          <p:cNvSpPr>
            <a:spLocks noGrp="1" noRot="1" noChangeAspect="1" noTextEdit="1"/>
          </p:cNvSpPr>
          <p:nvPr>
            <p:ph type="sldImg"/>
          </p:nvPr>
        </p:nvSpPr>
        <p:spPr>
          <a:ln/>
        </p:spPr>
      </p:sp>
      <p:sp>
        <p:nvSpPr>
          <p:cNvPr id="261123" name="文本占位符 2611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
        <p:nvSpPr>
          <p:cNvPr id="342018" name="幻灯片图像占位符 342017"/>
          <p:cNvSpPr>
            <a:spLocks noGrp="1" noRot="1" noChangeAspect="1" noTextEdit="1"/>
          </p:cNvSpPr>
          <p:nvPr>
            <p:ph type="sldImg"/>
          </p:nvPr>
        </p:nvSpPr>
        <p:spPr>
          <a:ln/>
        </p:spPr>
      </p:sp>
      <p:sp>
        <p:nvSpPr>
          <p:cNvPr id="342019" name="文本占位符 34201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
        <p:nvSpPr>
          <p:cNvPr id="264194" name="幻灯片图像占位符 264193"/>
          <p:cNvSpPr>
            <a:spLocks noGrp="1" noRot="1" noChangeAspect="1" noTextEdit="1"/>
          </p:cNvSpPr>
          <p:nvPr>
            <p:ph type="sldImg"/>
          </p:nvPr>
        </p:nvSpPr>
        <p:spPr>
          <a:ln/>
        </p:spPr>
      </p:sp>
      <p:sp>
        <p:nvSpPr>
          <p:cNvPr id="264195" name="文本占位符 2641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34</a:t>
            </a:fld>
            <a:endParaRPr lang="zh-CN" altLang="en-US" sz="1200" b="0" dirty="0"/>
          </a:p>
        </p:txBody>
      </p:sp>
      <p:sp>
        <p:nvSpPr>
          <p:cNvPr id="265218" name="幻灯片图像占位符 265217"/>
          <p:cNvSpPr>
            <a:spLocks noGrp="1" noRot="1" noChangeAspect="1" noTextEdit="1"/>
          </p:cNvSpPr>
          <p:nvPr>
            <p:ph type="sldImg"/>
          </p:nvPr>
        </p:nvSpPr>
        <p:spPr>
          <a:ln/>
        </p:spPr>
      </p:sp>
      <p:sp>
        <p:nvSpPr>
          <p:cNvPr id="265219" name="文本占位符 2652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
        <p:nvSpPr>
          <p:cNvPr id="266242" name="幻灯片图像占位符 266241"/>
          <p:cNvSpPr>
            <a:spLocks noGrp="1" noRot="1" noChangeAspect="1" noTextEdit="1"/>
          </p:cNvSpPr>
          <p:nvPr>
            <p:ph type="sldImg"/>
          </p:nvPr>
        </p:nvSpPr>
        <p:spPr>
          <a:ln/>
        </p:spPr>
      </p:sp>
      <p:sp>
        <p:nvSpPr>
          <p:cNvPr id="266243" name="文本占位符 2662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
        <p:nvSpPr>
          <p:cNvPr id="267266" name="幻灯片图像占位符 267265"/>
          <p:cNvSpPr>
            <a:spLocks noGrp="1" noRot="1" noChangeAspect="1" noTextEdit="1"/>
          </p:cNvSpPr>
          <p:nvPr>
            <p:ph type="sldImg"/>
          </p:nvPr>
        </p:nvSpPr>
        <p:spPr>
          <a:ln/>
        </p:spPr>
      </p:sp>
      <p:sp>
        <p:nvSpPr>
          <p:cNvPr id="267267" name="文本占位符 2672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
        <p:nvSpPr>
          <p:cNvPr id="268290" name="幻灯片图像占位符 268289"/>
          <p:cNvSpPr>
            <a:spLocks noGrp="1" noRot="1" noChangeAspect="1" noTextEdit="1"/>
          </p:cNvSpPr>
          <p:nvPr>
            <p:ph type="sldImg"/>
          </p:nvPr>
        </p:nvSpPr>
        <p:spPr>
          <a:ln/>
        </p:spPr>
      </p:sp>
      <p:sp>
        <p:nvSpPr>
          <p:cNvPr id="268291" name="文本占位符 2682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
        <p:nvSpPr>
          <p:cNvPr id="269314" name="幻灯片图像占位符 269313"/>
          <p:cNvSpPr>
            <a:spLocks noGrp="1" noRot="1" noChangeAspect="1" noTextEdit="1"/>
          </p:cNvSpPr>
          <p:nvPr>
            <p:ph type="sldImg"/>
          </p:nvPr>
        </p:nvSpPr>
        <p:spPr>
          <a:ln/>
        </p:spPr>
      </p:sp>
      <p:sp>
        <p:nvSpPr>
          <p:cNvPr id="269315" name="文本占位符 2693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
        <p:nvSpPr>
          <p:cNvPr id="270338" name="幻灯片图像占位符 270337"/>
          <p:cNvSpPr>
            <a:spLocks noGrp="1" noRot="1" noChangeAspect="1" noTextEdit="1"/>
          </p:cNvSpPr>
          <p:nvPr>
            <p:ph type="sldImg"/>
          </p:nvPr>
        </p:nvSpPr>
        <p:spPr>
          <a:ln/>
        </p:spPr>
      </p:sp>
      <p:sp>
        <p:nvSpPr>
          <p:cNvPr id="270339" name="文本占位符 2703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
        <p:nvSpPr>
          <p:cNvPr id="271362" name="幻灯片图像占位符 271361"/>
          <p:cNvSpPr>
            <a:spLocks noGrp="1" noRot="1" noChangeAspect="1" noTextEdit="1"/>
          </p:cNvSpPr>
          <p:nvPr>
            <p:ph type="sldImg"/>
          </p:nvPr>
        </p:nvSpPr>
        <p:spPr>
          <a:ln/>
        </p:spPr>
      </p:sp>
      <p:sp>
        <p:nvSpPr>
          <p:cNvPr id="271363" name="文本占位符 2713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
        <p:nvSpPr>
          <p:cNvPr id="272386" name="幻灯片图像占位符 272385"/>
          <p:cNvSpPr>
            <a:spLocks noGrp="1" noRot="1" noChangeAspect="1" noTextEdit="1"/>
          </p:cNvSpPr>
          <p:nvPr>
            <p:ph type="sldImg"/>
          </p:nvPr>
        </p:nvSpPr>
        <p:spPr>
          <a:ln/>
        </p:spPr>
      </p:sp>
      <p:sp>
        <p:nvSpPr>
          <p:cNvPr id="272387" name="文本占位符 2723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
        <p:nvSpPr>
          <p:cNvPr id="90114" name="幻灯片图像占位符 90113"/>
          <p:cNvSpPr>
            <a:spLocks noGrp="1" noRot="1" noChangeAspect="1" noTextEdit="1"/>
          </p:cNvSpPr>
          <p:nvPr>
            <p:ph type="sldImg"/>
          </p:nvPr>
        </p:nvSpPr>
        <p:spPr>
          <a:ln/>
        </p:spPr>
      </p:sp>
      <p:sp>
        <p:nvSpPr>
          <p:cNvPr id="90115" name="文本占位符 901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
        <p:nvSpPr>
          <p:cNvPr id="273410" name="幻灯片图像占位符 273409"/>
          <p:cNvSpPr>
            <a:spLocks noGrp="1" noRot="1" noChangeAspect="1" noTextEdit="1"/>
          </p:cNvSpPr>
          <p:nvPr>
            <p:ph type="sldImg"/>
          </p:nvPr>
        </p:nvSpPr>
        <p:spPr>
          <a:ln/>
        </p:spPr>
      </p:sp>
      <p:sp>
        <p:nvSpPr>
          <p:cNvPr id="273411" name="文本占位符 2734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
        <p:nvSpPr>
          <p:cNvPr id="274434" name="幻灯片图像占位符 274433"/>
          <p:cNvSpPr>
            <a:spLocks noGrp="1" noRot="1" noChangeAspect="1" noTextEdit="1"/>
          </p:cNvSpPr>
          <p:nvPr>
            <p:ph type="sldImg"/>
          </p:nvPr>
        </p:nvSpPr>
        <p:spPr>
          <a:ln/>
        </p:spPr>
      </p:sp>
      <p:sp>
        <p:nvSpPr>
          <p:cNvPr id="274435" name="文本占位符 2744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
        <p:nvSpPr>
          <p:cNvPr id="275458" name="幻灯片图像占位符 275457"/>
          <p:cNvSpPr>
            <a:spLocks noGrp="1" noRot="1" noChangeAspect="1" noTextEdit="1"/>
          </p:cNvSpPr>
          <p:nvPr>
            <p:ph type="sldImg"/>
          </p:nvPr>
        </p:nvSpPr>
        <p:spPr>
          <a:ln/>
        </p:spPr>
      </p:sp>
      <p:sp>
        <p:nvSpPr>
          <p:cNvPr id="275459" name="文本占位符 2754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
        <p:nvSpPr>
          <p:cNvPr id="276482" name="幻灯片图像占位符 276481"/>
          <p:cNvSpPr>
            <a:spLocks noGrp="1" noRot="1" noChangeAspect="1" noTextEdit="1"/>
          </p:cNvSpPr>
          <p:nvPr>
            <p:ph type="sldImg"/>
          </p:nvPr>
        </p:nvSpPr>
        <p:spPr>
          <a:ln/>
        </p:spPr>
      </p:sp>
      <p:sp>
        <p:nvSpPr>
          <p:cNvPr id="276483" name="文本占位符 2764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46</a:t>
            </a:fld>
            <a:endParaRPr lang="zh-CN" altLang="en-US" sz="1200" b="0" dirty="0"/>
          </a:p>
        </p:txBody>
      </p:sp>
      <p:sp>
        <p:nvSpPr>
          <p:cNvPr id="344066" name="幻灯片图像占位符 344065"/>
          <p:cNvSpPr>
            <a:spLocks noGrp="1" noRot="1" noChangeAspect="1" noTextEdit="1"/>
          </p:cNvSpPr>
          <p:nvPr>
            <p:ph type="sldImg"/>
          </p:nvPr>
        </p:nvSpPr>
        <p:spPr>
          <a:ln/>
        </p:spPr>
      </p:sp>
      <p:sp>
        <p:nvSpPr>
          <p:cNvPr id="344067" name="文本占位符 34406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47</a:t>
            </a:fld>
            <a:endParaRPr lang="zh-CN" altLang="en-US" sz="1200" b="0" dirty="0"/>
          </a:p>
        </p:txBody>
      </p:sp>
      <p:sp>
        <p:nvSpPr>
          <p:cNvPr id="277506" name="幻灯片图像占位符 277505"/>
          <p:cNvSpPr>
            <a:spLocks noGrp="1" noRot="1" noChangeAspect="1" noTextEdit="1"/>
          </p:cNvSpPr>
          <p:nvPr>
            <p:ph type="sldImg"/>
          </p:nvPr>
        </p:nvSpPr>
        <p:spPr>
          <a:ln/>
        </p:spPr>
      </p:sp>
      <p:sp>
        <p:nvSpPr>
          <p:cNvPr id="277507" name="文本占位符 2775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48</a:t>
            </a:fld>
            <a:endParaRPr lang="zh-CN" altLang="en-US" sz="1200" b="0" dirty="0"/>
          </a:p>
        </p:txBody>
      </p:sp>
      <p:sp>
        <p:nvSpPr>
          <p:cNvPr id="278530" name="幻灯片图像占位符 278529"/>
          <p:cNvSpPr>
            <a:spLocks noGrp="1" noRot="1" noChangeAspect="1" noTextEdit="1"/>
          </p:cNvSpPr>
          <p:nvPr>
            <p:ph type="sldImg"/>
          </p:nvPr>
        </p:nvSpPr>
        <p:spPr>
          <a:ln/>
        </p:spPr>
      </p:sp>
      <p:sp>
        <p:nvSpPr>
          <p:cNvPr id="278531" name="文本占位符 2785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49</a:t>
            </a:fld>
            <a:endParaRPr lang="zh-CN" altLang="en-US" sz="1200" b="0" dirty="0"/>
          </a:p>
        </p:txBody>
      </p:sp>
      <p:sp>
        <p:nvSpPr>
          <p:cNvPr id="280578" name="幻灯片图像占位符 280577"/>
          <p:cNvSpPr>
            <a:spLocks noGrp="1" noRot="1" noChangeAspect="1" noTextEdit="1"/>
          </p:cNvSpPr>
          <p:nvPr>
            <p:ph type="sldImg"/>
          </p:nvPr>
        </p:nvSpPr>
        <p:spPr>
          <a:ln/>
        </p:spPr>
      </p:sp>
      <p:sp>
        <p:nvSpPr>
          <p:cNvPr id="280579" name="文本占位符 2805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50</a:t>
            </a:fld>
            <a:endParaRPr lang="zh-CN" altLang="en-US" sz="1200" b="0" dirty="0"/>
          </a:p>
        </p:txBody>
      </p:sp>
      <p:sp>
        <p:nvSpPr>
          <p:cNvPr id="281602" name="幻灯片图像占位符 281601"/>
          <p:cNvSpPr>
            <a:spLocks noGrp="1" noRot="1" noChangeAspect="1" noTextEdit="1"/>
          </p:cNvSpPr>
          <p:nvPr>
            <p:ph type="sldImg"/>
          </p:nvPr>
        </p:nvSpPr>
        <p:spPr>
          <a:ln/>
        </p:spPr>
      </p:sp>
      <p:sp>
        <p:nvSpPr>
          <p:cNvPr id="281603" name="文本占位符 2816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51</a:t>
            </a:fld>
            <a:endParaRPr lang="zh-CN" altLang="en-US" sz="1200" b="0" dirty="0"/>
          </a:p>
        </p:txBody>
      </p:sp>
      <p:sp>
        <p:nvSpPr>
          <p:cNvPr id="282626" name="幻灯片图像占位符 282625"/>
          <p:cNvSpPr>
            <a:spLocks noGrp="1" noRot="1" noChangeAspect="1" noTextEdit="1"/>
          </p:cNvSpPr>
          <p:nvPr>
            <p:ph type="sldImg"/>
          </p:nvPr>
        </p:nvSpPr>
        <p:spPr>
          <a:ln/>
        </p:spPr>
      </p:sp>
      <p:sp>
        <p:nvSpPr>
          <p:cNvPr id="282627" name="文本占位符 2826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
        <p:nvSpPr>
          <p:cNvPr id="95234" name="幻灯片图像占位符 95233"/>
          <p:cNvSpPr>
            <a:spLocks noGrp="1" noRot="1" noChangeAspect="1" noTextEdit="1"/>
          </p:cNvSpPr>
          <p:nvPr>
            <p:ph type="sldImg"/>
          </p:nvPr>
        </p:nvSpPr>
        <p:spPr>
          <a:ln/>
        </p:spPr>
      </p:sp>
      <p:sp>
        <p:nvSpPr>
          <p:cNvPr id="95235" name="文本占位符 952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52</a:t>
            </a:fld>
            <a:endParaRPr lang="zh-CN" altLang="en-US" sz="1200" b="0" dirty="0"/>
          </a:p>
        </p:txBody>
      </p:sp>
      <p:sp>
        <p:nvSpPr>
          <p:cNvPr id="283650" name="幻灯片图像占位符 283649"/>
          <p:cNvSpPr>
            <a:spLocks noGrp="1" noRot="1" noChangeAspect="1" noTextEdit="1"/>
          </p:cNvSpPr>
          <p:nvPr>
            <p:ph type="sldImg"/>
          </p:nvPr>
        </p:nvSpPr>
        <p:spPr>
          <a:ln/>
        </p:spPr>
      </p:sp>
      <p:sp>
        <p:nvSpPr>
          <p:cNvPr id="283651" name="文本占位符 2836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53</a:t>
            </a:fld>
            <a:endParaRPr lang="zh-CN" altLang="en-US" sz="1200" b="0" dirty="0"/>
          </a:p>
        </p:txBody>
      </p:sp>
      <p:sp>
        <p:nvSpPr>
          <p:cNvPr id="284674" name="幻灯片图像占位符 284673"/>
          <p:cNvSpPr>
            <a:spLocks noGrp="1" noRot="1" noChangeAspect="1" noTextEdit="1"/>
          </p:cNvSpPr>
          <p:nvPr>
            <p:ph type="sldImg"/>
          </p:nvPr>
        </p:nvSpPr>
        <p:spPr>
          <a:ln/>
        </p:spPr>
      </p:sp>
      <p:sp>
        <p:nvSpPr>
          <p:cNvPr id="284675" name="文本占位符 2846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
        <p:nvSpPr>
          <p:cNvPr id="346114" name="幻灯片图像占位符 346113"/>
          <p:cNvSpPr>
            <a:spLocks noGrp="1" noRot="1" noChangeAspect="1" noTextEdit="1"/>
          </p:cNvSpPr>
          <p:nvPr>
            <p:ph type="sldImg"/>
          </p:nvPr>
        </p:nvSpPr>
        <p:spPr>
          <a:ln/>
        </p:spPr>
      </p:sp>
      <p:sp>
        <p:nvSpPr>
          <p:cNvPr id="346115" name="文本占位符 346114"/>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
        <p:nvSpPr>
          <p:cNvPr id="285698" name="幻灯片图像占位符 285697"/>
          <p:cNvSpPr>
            <a:spLocks noGrp="1" noRot="1" noChangeAspect="1" noTextEdit="1"/>
          </p:cNvSpPr>
          <p:nvPr>
            <p:ph type="sldImg"/>
          </p:nvPr>
        </p:nvSpPr>
        <p:spPr>
          <a:ln/>
        </p:spPr>
      </p:sp>
      <p:sp>
        <p:nvSpPr>
          <p:cNvPr id="285699" name="文本占位符 2856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56</a:t>
            </a:fld>
            <a:endParaRPr lang="zh-CN" altLang="en-US" sz="1200" b="0" dirty="0"/>
          </a:p>
        </p:txBody>
      </p:sp>
      <p:sp>
        <p:nvSpPr>
          <p:cNvPr id="286722" name="幻灯片图像占位符 286721"/>
          <p:cNvSpPr>
            <a:spLocks noGrp="1" noRot="1" noChangeAspect="1" noTextEdit="1"/>
          </p:cNvSpPr>
          <p:nvPr>
            <p:ph type="sldImg"/>
          </p:nvPr>
        </p:nvSpPr>
        <p:spPr>
          <a:ln/>
        </p:spPr>
      </p:sp>
      <p:sp>
        <p:nvSpPr>
          <p:cNvPr id="286723" name="文本占位符 2867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57</a:t>
            </a:fld>
            <a:endParaRPr lang="zh-CN" altLang="en-US" sz="1200" b="0" dirty="0"/>
          </a:p>
        </p:txBody>
      </p:sp>
      <p:sp>
        <p:nvSpPr>
          <p:cNvPr id="287746" name="幻灯片图像占位符 287745"/>
          <p:cNvSpPr>
            <a:spLocks noGrp="1" noRot="1" noChangeAspect="1" noTextEdit="1"/>
          </p:cNvSpPr>
          <p:nvPr>
            <p:ph type="sldImg"/>
          </p:nvPr>
        </p:nvSpPr>
        <p:spPr>
          <a:ln/>
        </p:spPr>
      </p:sp>
      <p:sp>
        <p:nvSpPr>
          <p:cNvPr id="287747" name="文本占位符 2877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58</a:t>
            </a:fld>
            <a:endParaRPr lang="zh-CN" altLang="en-US" sz="1200" b="0" dirty="0"/>
          </a:p>
        </p:txBody>
      </p:sp>
      <p:sp>
        <p:nvSpPr>
          <p:cNvPr id="288770" name="幻灯片图像占位符 288769"/>
          <p:cNvSpPr>
            <a:spLocks noGrp="1" noRot="1" noChangeAspect="1" noTextEdit="1"/>
          </p:cNvSpPr>
          <p:nvPr>
            <p:ph type="sldImg"/>
          </p:nvPr>
        </p:nvSpPr>
        <p:spPr>
          <a:ln/>
        </p:spPr>
      </p:sp>
      <p:sp>
        <p:nvSpPr>
          <p:cNvPr id="288771" name="文本占位符 2887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59</a:t>
            </a:fld>
            <a:endParaRPr lang="zh-CN" altLang="en-US" sz="1200" b="0" dirty="0"/>
          </a:p>
        </p:txBody>
      </p:sp>
      <p:sp>
        <p:nvSpPr>
          <p:cNvPr id="289794" name="幻灯片图像占位符 289793"/>
          <p:cNvSpPr>
            <a:spLocks noGrp="1" noRot="1" noChangeAspect="1" noTextEdit="1"/>
          </p:cNvSpPr>
          <p:nvPr>
            <p:ph type="sldImg"/>
          </p:nvPr>
        </p:nvSpPr>
        <p:spPr>
          <a:ln/>
        </p:spPr>
      </p:sp>
      <p:sp>
        <p:nvSpPr>
          <p:cNvPr id="289795" name="文本占位符 2897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
        <p:nvSpPr>
          <p:cNvPr id="290818" name="幻灯片图像占位符 290817"/>
          <p:cNvSpPr>
            <a:spLocks noGrp="1" noRot="1" noChangeAspect="1" noTextEdit="1"/>
          </p:cNvSpPr>
          <p:nvPr>
            <p:ph type="sldImg"/>
          </p:nvPr>
        </p:nvSpPr>
        <p:spPr>
          <a:ln/>
        </p:spPr>
      </p:sp>
      <p:sp>
        <p:nvSpPr>
          <p:cNvPr id="290819" name="文本占位符 2908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61</a:t>
            </a:fld>
            <a:endParaRPr lang="zh-CN" altLang="en-US" sz="1200" b="0" dirty="0"/>
          </a:p>
        </p:txBody>
      </p:sp>
      <p:sp>
        <p:nvSpPr>
          <p:cNvPr id="291842" name="幻灯片图像占位符 291841"/>
          <p:cNvSpPr>
            <a:spLocks noGrp="1" noRot="1" noChangeAspect="1" noTextEdit="1"/>
          </p:cNvSpPr>
          <p:nvPr>
            <p:ph type="sldImg"/>
          </p:nvPr>
        </p:nvSpPr>
        <p:spPr>
          <a:ln/>
        </p:spPr>
      </p:sp>
      <p:sp>
        <p:nvSpPr>
          <p:cNvPr id="291843" name="文本占位符 2918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
        <p:nvSpPr>
          <p:cNvPr id="96258" name="幻灯片图像占位符 96257"/>
          <p:cNvSpPr>
            <a:spLocks noGrp="1" noRot="1" noChangeAspect="1" noTextEdit="1"/>
          </p:cNvSpPr>
          <p:nvPr>
            <p:ph type="sldImg"/>
          </p:nvPr>
        </p:nvSpPr>
        <p:spPr>
          <a:ln/>
        </p:spPr>
      </p:sp>
      <p:sp>
        <p:nvSpPr>
          <p:cNvPr id="96259" name="文本占位符 962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62</a:t>
            </a:fld>
            <a:endParaRPr lang="zh-CN" altLang="en-US" sz="1200" b="0" dirty="0"/>
          </a:p>
        </p:txBody>
      </p:sp>
      <p:sp>
        <p:nvSpPr>
          <p:cNvPr id="292866" name="幻灯片图像占位符 292865"/>
          <p:cNvSpPr>
            <a:spLocks noGrp="1" noRot="1" noChangeAspect="1" noTextEdit="1"/>
          </p:cNvSpPr>
          <p:nvPr>
            <p:ph type="sldImg"/>
          </p:nvPr>
        </p:nvSpPr>
        <p:spPr>
          <a:ln/>
        </p:spPr>
      </p:sp>
      <p:sp>
        <p:nvSpPr>
          <p:cNvPr id="292867" name="文本占位符 2928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
        <p:nvSpPr>
          <p:cNvPr id="293890" name="幻灯片图像占位符 293889"/>
          <p:cNvSpPr>
            <a:spLocks noGrp="1" noRot="1" noChangeAspect="1" noTextEdit="1"/>
          </p:cNvSpPr>
          <p:nvPr>
            <p:ph type="sldImg"/>
          </p:nvPr>
        </p:nvSpPr>
        <p:spPr>
          <a:ln/>
        </p:spPr>
      </p:sp>
      <p:sp>
        <p:nvSpPr>
          <p:cNvPr id="293891" name="文本占位符 2938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64</a:t>
            </a:fld>
            <a:endParaRPr lang="zh-CN" altLang="en-US" sz="1200" b="0" dirty="0"/>
          </a:p>
        </p:txBody>
      </p:sp>
      <p:sp>
        <p:nvSpPr>
          <p:cNvPr id="294914" name="幻灯片图像占位符 294913"/>
          <p:cNvSpPr>
            <a:spLocks noGrp="1" noRot="1" noChangeAspect="1" noTextEdit="1"/>
          </p:cNvSpPr>
          <p:nvPr>
            <p:ph type="sldImg"/>
          </p:nvPr>
        </p:nvSpPr>
        <p:spPr>
          <a:ln/>
        </p:spPr>
      </p:sp>
      <p:sp>
        <p:nvSpPr>
          <p:cNvPr id="294915" name="文本占位符 2949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65</a:t>
            </a:fld>
            <a:endParaRPr lang="zh-CN" altLang="en-US" sz="1200" b="0" dirty="0"/>
          </a:p>
        </p:txBody>
      </p:sp>
      <p:sp>
        <p:nvSpPr>
          <p:cNvPr id="295938" name="幻灯片图像占位符 295937"/>
          <p:cNvSpPr>
            <a:spLocks noGrp="1" noRot="1" noChangeAspect="1" noTextEdit="1"/>
          </p:cNvSpPr>
          <p:nvPr>
            <p:ph type="sldImg"/>
          </p:nvPr>
        </p:nvSpPr>
        <p:spPr>
          <a:ln/>
        </p:spPr>
      </p:sp>
      <p:sp>
        <p:nvSpPr>
          <p:cNvPr id="295939" name="文本占位符 2959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66</a:t>
            </a:fld>
            <a:endParaRPr lang="zh-CN" altLang="en-US" sz="1200" b="0" dirty="0"/>
          </a:p>
        </p:txBody>
      </p:sp>
      <p:sp>
        <p:nvSpPr>
          <p:cNvPr id="296962" name="幻灯片图像占位符 296961"/>
          <p:cNvSpPr>
            <a:spLocks noGrp="1" noRot="1" noChangeAspect="1" noTextEdit="1"/>
          </p:cNvSpPr>
          <p:nvPr>
            <p:ph type="sldImg"/>
          </p:nvPr>
        </p:nvSpPr>
        <p:spPr>
          <a:ln/>
        </p:spPr>
      </p:sp>
      <p:sp>
        <p:nvSpPr>
          <p:cNvPr id="296963" name="文本占位符 2969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67</a:t>
            </a:fld>
            <a:endParaRPr lang="zh-CN" altLang="en-US" sz="1200" b="0" dirty="0"/>
          </a:p>
        </p:txBody>
      </p:sp>
      <p:sp>
        <p:nvSpPr>
          <p:cNvPr id="297986" name="幻灯片图像占位符 297985"/>
          <p:cNvSpPr>
            <a:spLocks noGrp="1" noRot="1" noChangeAspect="1" noTextEdit="1"/>
          </p:cNvSpPr>
          <p:nvPr>
            <p:ph type="sldImg"/>
          </p:nvPr>
        </p:nvSpPr>
        <p:spPr>
          <a:ln/>
        </p:spPr>
      </p:sp>
      <p:sp>
        <p:nvSpPr>
          <p:cNvPr id="297987" name="文本占位符 2979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68</a:t>
            </a:fld>
            <a:endParaRPr lang="zh-CN" altLang="en-US" sz="1200" b="0" dirty="0"/>
          </a:p>
        </p:txBody>
      </p:sp>
      <p:sp>
        <p:nvSpPr>
          <p:cNvPr id="299010" name="幻灯片图像占位符 299009"/>
          <p:cNvSpPr>
            <a:spLocks noGrp="1" noRot="1" noChangeAspect="1" noTextEdit="1"/>
          </p:cNvSpPr>
          <p:nvPr>
            <p:ph type="sldImg"/>
          </p:nvPr>
        </p:nvSpPr>
        <p:spPr>
          <a:ln/>
        </p:spPr>
      </p:sp>
      <p:sp>
        <p:nvSpPr>
          <p:cNvPr id="299011" name="文本占位符 2990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69</a:t>
            </a:fld>
            <a:endParaRPr lang="zh-CN" altLang="en-US" sz="1200" b="0" dirty="0"/>
          </a:p>
        </p:txBody>
      </p:sp>
      <p:sp>
        <p:nvSpPr>
          <p:cNvPr id="348162" name="幻灯片图像占位符 348161"/>
          <p:cNvSpPr>
            <a:spLocks noGrp="1" noRot="1" noChangeAspect="1" noTextEdit="1"/>
          </p:cNvSpPr>
          <p:nvPr>
            <p:ph type="sldImg"/>
          </p:nvPr>
        </p:nvSpPr>
        <p:spPr>
          <a:ln/>
        </p:spPr>
      </p:sp>
      <p:sp>
        <p:nvSpPr>
          <p:cNvPr id="348163" name="文本占位符 34816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70</a:t>
            </a:fld>
            <a:endParaRPr lang="zh-CN" altLang="en-US" sz="1200" b="0" dirty="0"/>
          </a:p>
        </p:txBody>
      </p:sp>
      <p:sp>
        <p:nvSpPr>
          <p:cNvPr id="300034" name="幻灯片图像占位符 300033"/>
          <p:cNvSpPr>
            <a:spLocks noGrp="1" noRot="1" noChangeAspect="1" noTextEdit="1"/>
          </p:cNvSpPr>
          <p:nvPr>
            <p:ph type="sldImg"/>
          </p:nvPr>
        </p:nvSpPr>
        <p:spPr>
          <a:ln/>
        </p:spPr>
      </p:sp>
      <p:sp>
        <p:nvSpPr>
          <p:cNvPr id="300035" name="文本占位符 3000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71</a:t>
            </a:fld>
            <a:endParaRPr lang="zh-CN" altLang="en-US" sz="1200" b="0" dirty="0"/>
          </a:p>
        </p:txBody>
      </p:sp>
      <p:sp>
        <p:nvSpPr>
          <p:cNvPr id="301058" name="幻灯片图像占位符 301057"/>
          <p:cNvSpPr>
            <a:spLocks noGrp="1" noRot="1" noChangeAspect="1" noTextEdit="1"/>
          </p:cNvSpPr>
          <p:nvPr>
            <p:ph type="sldImg"/>
          </p:nvPr>
        </p:nvSpPr>
        <p:spPr>
          <a:ln/>
        </p:spPr>
      </p:sp>
      <p:sp>
        <p:nvSpPr>
          <p:cNvPr id="301059" name="文本占位符 3010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a:t>
            </a:fld>
            <a:endParaRPr lang="zh-CN" altLang="en-US" sz="1200" b="0" dirty="0"/>
          </a:p>
        </p:txBody>
      </p:sp>
      <p:sp>
        <p:nvSpPr>
          <p:cNvPr id="97282" name="幻灯片图像占位符 97281"/>
          <p:cNvSpPr>
            <a:spLocks noGrp="1" noRot="1" noChangeAspect="1" noTextEdit="1"/>
          </p:cNvSpPr>
          <p:nvPr>
            <p:ph type="sldImg"/>
          </p:nvPr>
        </p:nvSpPr>
        <p:spPr>
          <a:ln/>
        </p:spPr>
      </p:sp>
      <p:sp>
        <p:nvSpPr>
          <p:cNvPr id="97283" name="文本占位符 972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72</a:t>
            </a:fld>
            <a:endParaRPr lang="zh-CN" altLang="en-US" sz="1200" b="0" dirty="0"/>
          </a:p>
        </p:txBody>
      </p:sp>
      <p:sp>
        <p:nvSpPr>
          <p:cNvPr id="302082" name="幻灯片图像占位符 302081"/>
          <p:cNvSpPr>
            <a:spLocks noGrp="1" noRot="1" noChangeAspect="1" noTextEdit="1"/>
          </p:cNvSpPr>
          <p:nvPr>
            <p:ph type="sldImg"/>
          </p:nvPr>
        </p:nvSpPr>
        <p:spPr>
          <a:ln/>
        </p:spPr>
      </p:sp>
      <p:sp>
        <p:nvSpPr>
          <p:cNvPr id="302083" name="文本占位符 3020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73</a:t>
            </a:fld>
            <a:endParaRPr lang="zh-CN" altLang="en-US" sz="1200" b="0" dirty="0"/>
          </a:p>
        </p:txBody>
      </p:sp>
      <p:sp>
        <p:nvSpPr>
          <p:cNvPr id="303106" name="幻灯片图像占位符 303105"/>
          <p:cNvSpPr>
            <a:spLocks noGrp="1" noRot="1" noChangeAspect="1" noTextEdit="1"/>
          </p:cNvSpPr>
          <p:nvPr>
            <p:ph type="sldImg"/>
          </p:nvPr>
        </p:nvSpPr>
        <p:spPr>
          <a:ln/>
        </p:spPr>
      </p:sp>
      <p:sp>
        <p:nvSpPr>
          <p:cNvPr id="303107" name="文本占位符 30310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74</a:t>
            </a:fld>
            <a:endParaRPr lang="zh-CN" altLang="en-US" sz="1200" b="0" dirty="0"/>
          </a:p>
        </p:txBody>
      </p:sp>
      <p:sp>
        <p:nvSpPr>
          <p:cNvPr id="304130" name="幻灯片图像占位符 304129"/>
          <p:cNvSpPr>
            <a:spLocks noGrp="1" noRot="1" noChangeAspect="1" noTextEdit="1"/>
          </p:cNvSpPr>
          <p:nvPr>
            <p:ph type="sldImg"/>
          </p:nvPr>
        </p:nvSpPr>
        <p:spPr>
          <a:ln/>
        </p:spPr>
      </p:sp>
      <p:sp>
        <p:nvSpPr>
          <p:cNvPr id="304131" name="文本占位符 30413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75</a:t>
            </a:fld>
            <a:endParaRPr lang="zh-CN" altLang="en-US" sz="1200" b="0" dirty="0"/>
          </a:p>
        </p:txBody>
      </p:sp>
      <p:sp>
        <p:nvSpPr>
          <p:cNvPr id="305154" name="幻灯片图像占位符 305153"/>
          <p:cNvSpPr>
            <a:spLocks noGrp="1" noRot="1" noChangeAspect="1" noTextEdit="1"/>
          </p:cNvSpPr>
          <p:nvPr>
            <p:ph type="sldImg"/>
          </p:nvPr>
        </p:nvSpPr>
        <p:spPr>
          <a:ln/>
        </p:spPr>
      </p:sp>
      <p:sp>
        <p:nvSpPr>
          <p:cNvPr id="305155" name="文本占位符 3051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76</a:t>
            </a:fld>
            <a:endParaRPr lang="zh-CN" altLang="en-US" sz="1200" b="0" dirty="0"/>
          </a:p>
        </p:txBody>
      </p:sp>
      <p:sp>
        <p:nvSpPr>
          <p:cNvPr id="306178" name="幻灯片图像占位符 306177"/>
          <p:cNvSpPr>
            <a:spLocks noGrp="1" noRot="1" noChangeAspect="1" noTextEdit="1"/>
          </p:cNvSpPr>
          <p:nvPr>
            <p:ph type="sldImg"/>
          </p:nvPr>
        </p:nvSpPr>
        <p:spPr>
          <a:ln/>
        </p:spPr>
      </p:sp>
      <p:sp>
        <p:nvSpPr>
          <p:cNvPr id="306179" name="文本占位符 30617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77</a:t>
            </a:fld>
            <a:endParaRPr lang="zh-CN" altLang="en-US" sz="1200" b="0" dirty="0"/>
          </a:p>
        </p:txBody>
      </p:sp>
      <p:sp>
        <p:nvSpPr>
          <p:cNvPr id="307202" name="幻灯片图像占位符 307201"/>
          <p:cNvSpPr>
            <a:spLocks noGrp="1" noRot="1" noChangeAspect="1" noTextEdit="1"/>
          </p:cNvSpPr>
          <p:nvPr>
            <p:ph type="sldImg"/>
          </p:nvPr>
        </p:nvSpPr>
        <p:spPr>
          <a:ln/>
        </p:spPr>
      </p:sp>
      <p:sp>
        <p:nvSpPr>
          <p:cNvPr id="307203" name="文本占位符 30720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78</a:t>
            </a:fld>
            <a:endParaRPr lang="zh-CN" altLang="en-US" sz="1200" b="0" dirty="0"/>
          </a:p>
        </p:txBody>
      </p:sp>
      <p:sp>
        <p:nvSpPr>
          <p:cNvPr id="308226" name="幻灯片图像占位符 308225"/>
          <p:cNvSpPr>
            <a:spLocks noGrp="1" noRot="1" noChangeAspect="1" noTextEdit="1"/>
          </p:cNvSpPr>
          <p:nvPr>
            <p:ph type="sldImg"/>
          </p:nvPr>
        </p:nvSpPr>
        <p:spPr>
          <a:ln/>
        </p:spPr>
      </p:sp>
      <p:sp>
        <p:nvSpPr>
          <p:cNvPr id="308227" name="文本占位符 30822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79</a:t>
            </a:fld>
            <a:endParaRPr lang="zh-CN" altLang="en-US" sz="1200" b="0" dirty="0"/>
          </a:p>
        </p:txBody>
      </p:sp>
      <p:sp>
        <p:nvSpPr>
          <p:cNvPr id="309250" name="幻灯片图像占位符 309249"/>
          <p:cNvSpPr>
            <a:spLocks noGrp="1" noRot="1" noChangeAspect="1" noTextEdit="1"/>
          </p:cNvSpPr>
          <p:nvPr>
            <p:ph type="sldImg"/>
          </p:nvPr>
        </p:nvSpPr>
        <p:spPr>
          <a:ln/>
        </p:spPr>
      </p:sp>
      <p:sp>
        <p:nvSpPr>
          <p:cNvPr id="309251" name="文本占位符 30925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80</a:t>
            </a:fld>
            <a:endParaRPr lang="zh-CN" altLang="en-US" sz="1200" b="0" dirty="0"/>
          </a:p>
        </p:txBody>
      </p:sp>
      <p:sp>
        <p:nvSpPr>
          <p:cNvPr id="310274" name="幻灯片图像占位符 310273"/>
          <p:cNvSpPr>
            <a:spLocks noGrp="1" noRot="1" noChangeAspect="1" noTextEdit="1"/>
          </p:cNvSpPr>
          <p:nvPr>
            <p:ph type="sldImg"/>
          </p:nvPr>
        </p:nvSpPr>
        <p:spPr>
          <a:ln/>
        </p:spPr>
      </p:sp>
      <p:sp>
        <p:nvSpPr>
          <p:cNvPr id="310275" name="文本占位符 31027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81</a:t>
            </a:fld>
            <a:endParaRPr lang="zh-CN" altLang="en-US" sz="1200" b="0" dirty="0"/>
          </a:p>
        </p:txBody>
      </p:sp>
      <p:sp>
        <p:nvSpPr>
          <p:cNvPr id="311298" name="幻灯片图像占位符 311297"/>
          <p:cNvSpPr>
            <a:spLocks noGrp="1" noRot="1" noChangeAspect="1" noTextEdit="1"/>
          </p:cNvSpPr>
          <p:nvPr>
            <p:ph type="sldImg"/>
          </p:nvPr>
        </p:nvSpPr>
        <p:spPr>
          <a:ln/>
        </p:spPr>
      </p:sp>
      <p:sp>
        <p:nvSpPr>
          <p:cNvPr id="311299" name="文本占位符 31129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a:t>
            </a:fld>
            <a:endParaRPr lang="zh-CN" altLang="en-US" sz="1200" b="0" dirty="0"/>
          </a:p>
        </p:txBody>
      </p:sp>
      <p:sp>
        <p:nvSpPr>
          <p:cNvPr id="100354" name="幻灯片图像占位符 100353"/>
          <p:cNvSpPr>
            <a:spLocks noGrp="1" noRot="1" noChangeAspect="1" noTextEdit="1"/>
          </p:cNvSpPr>
          <p:nvPr>
            <p:ph type="sldImg"/>
          </p:nvPr>
        </p:nvSpPr>
        <p:spPr>
          <a:ln/>
        </p:spPr>
      </p:sp>
      <p:sp>
        <p:nvSpPr>
          <p:cNvPr id="100355" name="文本占位符 10035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82</a:t>
            </a:fld>
            <a:endParaRPr lang="zh-CN" altLang="en-US" sz="1200" b="0" dirty="0"/>
          </a:p>
        </p:txBody>
      </p:sp>
      <p:sp>
        <p:nvSpPr>
          <p:cNvPr id="312322" name="幻灯片图像占位符 312321"/>
          <p:cNvSpPr>
            <a:spLocks noGrp="1" noRot="1" noChangeAspect="1" noTextEdit="1"/>
          </p:cNvSpPr>
          <p:nvPr>
            <p:ph type="sldImg"/>
          </p:nvPr>
        </p:nvSpPr>
        <p:spPr>
          <a:ln/>
        </p:spPr>
      </p:sp>
      <p:sp>
        <p:nvSpPr>
          <p:cNvPr id="312323" name="文本占位符 31232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83</a:t>
            </a:fld>
            <a:endParaRPr lang="zh-CN" altLang="en-US" sz="1200" b="0" dirty="0"/>
          </a:p>
        </p:txBody>
      </p:sp>
      <p:sp>
        <p:nvSpPr>
          <p:cNvPr id="313346" name="幻灯片图像占位符 313345"/>
          <p:cNvSpPr>
            <a:spLocks noGrp="1" noRot="1" noChangeAspect="1" noTextEdit="1"/>
          </p:cNvSpPr>
          <p:nvPr>
            <p:ph type="sldImg"/>
          </p:nvPr>
        </p:nvSpPr>
        <p:spPr>
          <a:ln/>
        </p:spPr>
      </p:sp>
      <p:sp>
        <p:nvSpPr>
          <p:cNvPr id="313347" name="文本占位符 31334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84</a:t>
            </a:fld>
            <a:endParaRPr lang="zh-CN" altLang="en-US" sz="1200" b="0" dirty="0"/>
          </a:p>
        </p:txBody>
      </p:sp>
      <p:sp>
        <p:nvSpPr>
          <p:cNvPr id="314370" name="幻灯片图像占位符 314369"/>
          <p:cNvSpPr>
            <a:spLocks noGrp="1" noRot="1" noChangeAspect="1" noTextEdit="1"/>
          </p:cNvSpPr>
          <p:nvPr>
            <p:ph type="sldImg"/>
          </p:nvPr>
        </p:nvSpPr>
        <p:spPr>
          <a:ln/>
        </p:spPr>
      </p:sp>
      <p:sp>
        <p:nvSpPr>
          <p:cNvPr id="314371" name="文本占位符 31437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85</a:t>
            </a:fld>
            <a:endParaRPr lang="zh-CN" altLang="en-US" sz="1200" b="0" dirty="0"/>
          </a:p>
        </p:txBody>
      </p:sp>
      <p:sp>
        <p:nvSpPr>
          <p:cNvPr id="315394" name="幻灯片图像占位符 315393"/>
          <p:cNvSpPr>
            <a:spLocks noGrp="1" noRot="1" noChangeAspect="1" noTextEdit="1"/>
          </p:cNvSpPr>
          <p:nvPr>
            <p:ph type="sldImg"/>
          </p:nvPr>
        </p:nvSpPr>
        <p:spPr>
          <a:ln/>
        </p:spPr>
      </p:sp>
      <p:sp>
        <p:nvSpPr>
          <p:cNvPr id="315395" name="文本占位符 31539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86</a:t>
            </a:fld>
            <a:endParaRPr lang="zh-CN" altLang="en-US" sz="1200" b="0" dirty="0"/>
          </a:p>
        </p:txBody>
      </p:sp>
      <p:sp>
        <p:nvSpPr>
          <p:cNvPr id="350210" name="幻灯片图像占位符 350209"/>
          <p:cNvSpPr>
            <a:spLocks noGrp="1" noRot="1" noChangeAspect="1" noTextEdit="1"/>
          </p:cNvSpPr>
          <p:nvPr>
            <p:ph type="sldImg"/>
          </p:nvPr>
        </p:nvSpPr>
        <p:spPr>
          <a:ln/>
        </p:spPr>
      </p:sp>
      <p:sp>
        <p:nvSpPr>
          <p:cNvPr id="350211" name="文本占位符 350210"/>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87</a:t>
            </a:fld>
            <a:endParaRPr lang="zh-CN" altLang="en-US" sz="1200" b="0" dirty="0"/>
          </a:p>
        </p:txBody>
      </p:sp>
      <p:sp>
        <p:nvSpPr>
          <p:cNvPr id="316418" name="幻灯片图像占位符 316417"/>
          <p:cNvSpPr>
            <a:spLocks noGrp="1" noRot="1" noChangeAspect="1" noTextEdit="1"/>
          </p:cNvSpPr>
          <p:nvPr>
            <p:ph type="sldImg"/>
          </p:nvPr>
        </p:nvSpPr>
        <p:spPr>
          <a:ln/>
        </p:spPr>
      </p:sp>
      <p:sp>
        <p:nvSpPr>
          <p:cNvPr id="316419" name="文本占位符 3164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88</a:t>
            </a:fld>
            <a:endParaRPr lang="zh-CN" altLang="en-US" sz="1200" b="0" dirty="0"/>
          </a:p>
        </p:txBody>
      </p:sp>
      <p:sp>
        <p:nvSpPr>
          <p:cNvPr id="317442" name="幻灯片图像占位符 317441"/>
          <p:cNvSpPr>
            <a:spLocks noGrp="1" noRot="1" noChangeAspect="1" noTextEdit="1"/>
          </p:cNvSpPr>
          <p:nvPr>
            <p:ph type="sldImg"/>
          </p:nvPr>
        </p:nvSpPr>
        <p:spPr>
          <a:ln/>
        </p:spPr>
      </p:sp>
      <p:sp>
        <p:nvSpPr>
          <p:cNvPr id="317443" name="文本占位符 31744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89</a:t>
            </a:fld>
            <a:endParaRPr lang="zh-CN" altLang="en-US" sz="1200" b="0" dirty="0"/>
          </a:p>
        </p:txBody>
      </p:sp>
      <p:sp>
        <p:nvSpPr>
          <p:cNvPr id="318466" name="幻灯片图像占位符 318465"/>
          <p:cNvSpPr>
            <a:spLocks noGrp="1" noRot="1" noChangeAspect="1" noTextEdit="1"/>
          </p:cNvSpPr>
          <p:nvPr>
            <p:ph type="sldImg"/>
          </p:nvPr>
        </p:nvSpPr>
        <p:spPr>
          <a:ln/>
        </p:spPr>
      </p:sp>
      <p:sp>
        <p:nvSpPr>
          <p:cNvPr id="318467" name="文本占位符 31846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90</a:t>
            </a:fld>
            <a:endParaRPr lang="zh-CN" altLang="en-US" sz="1200" b="0" dirty="0"/>
          </a:p>
        </p:txBody>
      </p:sp>
      <p:sp>
        <p:nvSpPr>
          <p:cNvPr id="319490" name="幻灯片图像占位符 319489"/>
          <p:cNvSpPr>
            <a:spLocks noGrp="1" noRot="1" noChangeAspect="1" noTextEdit="1"/>
          </p:cNvSpPr>
          <p:nvPr>
            <p:ph type="sldImg"/>
          </p:nvPr>
        </p:nvSpPr>
        <p:spPr>
          <a:ln/>
        </p:spPr>
      </p:sp>
      <p:sp>
        <p:nvSpPr>
          <p:cNvPr id="319491" name="文本占位符 31949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91</a:t>
            </a:fld>
            <a:endParaRPr lang="zh-CN" altLang="en-US" sz="1200" b="0" dirty="0"/>
          </a:p>
        </p:txBody>
      </p:sp>
      <p:sp>
        <p:nvSpPr>
          <p:cNvPr id="320514" name="幻灯片图像占位符 320513"/>
          <p:cNvSpPr>
            <a:spLocks noGrp="1" noRot="1" noChangeAspect="1" noTextEdit="1"/>
          </p:cNvSpPr>
          <p:nvPr>
            <p:ph type="sldImg"/>
          </p:nvPr>
        </p:nvSpPr>
        <p:spPr>
          <a:ln/>
        </p:spPr>
      </p:sp>
      <p:sp>
        <p:nvSpPr>
          <p:cNvPr id="320515" name="文本占位符 32051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a:t>
            </a:fld>
            <a:endParaRPr lang="zh-CN" altLang="en-US" sz="1200" b="0" dirty="0"/>
          </a:p>
        </p:txBody>
      </p:sp>
      <p:sp>
        <p:nvSpPr>
          <p:cNvPr id="337922" name="幻灯片图像占位符 337921"/>
          <p:cNvSpPr>
            <a:spLocks noGrp="1" noRot="1" noChangeAspect="1" noTextEdit="1"/>
          </p:cNvSpPr>
          <p:nvPr>
            <p:ph type="sldImg"/>
          </p:nvPr>
        </p:nvSpPr>
        <p:spPr>
          <a:ln/>
        </p:spPr>
      </p:sp>
      <p:sp>
        <p:nvSpPr>
          <p:cNvPr id="337923" name="文本占位符 33792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92</a:t>
            </a:fld>
            <a:endParaRPr lang="zh-CN" altLang="en-US" sz="1200" b="0" dirty="0"/>
          </a:p>
        </p:txBody>
      </p:sp>
      <p:sp>
        <p:nvSpPr>
          <p:cNvPr id="352258" name="幻灯片图像占位符 352257"/>
          <p:cNvSpPr>
            <a:spLocks noGrp="1" noRot="1" noChangeAspect="1" noTextEdit="1"/>
          </p:cNvSpPr>
          <p:nvPr>
            <p:ph type="sldImg"/>
          </p:nvPr>
        </p:nvSpPr>
        <p:spPr>
          <a:ln/>
        </p:spPr>
      </p:sp>
      <p:sp>
        <p:nvSpPr>
          <p:cNvPr id="352259" name="文本占位符 352258"/>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93</a:t>
            </a:fld>
            <a:endParaRPr lang="zh-CN" altLang="en-US" sz="1200" b="0" dirty="0"/>
          </a:p>
        </p:txBody>
      </p:sp>
      <p:sp>
        <p:nvSpPr>
          <p:cNvPr id="321538" name="幻灯片图像占位符 321537"/>
          <p:cNvSpPr>
            <a:spLocks noGrp="1" noRot="1" noChangeAspect="1" noTextEdit="1"/>
          </p:cNvSpPr>
          <p:nvPr>
            <p:ph type="sldImg"/>
          </p:nvPr>
        </p:nvSpPr>
        <p:spPr>
          <a:ln/>
        </p:spPr>
      </p:sp>
      <p:sp>
        <p:nvSpPr>
          <p:cNvPr id="321539" name="文本占位符 32153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94</a:t>
            </a:fld>
            <a:endParaRPr lang="zh-CN" altLang="en-US" sz="1200" b="0" dirty="0"/>
          </a:p>
        </p:txBody>
      </p:sp>
      <p:sp>
        <p:nvSpPr>
          <p:cNvPr id="322562" name="幻灯片图像占位符 322561"/>
          <p:cNvSpPr>
            <a:spLocks noGrp="1" noRot="1" noChangeAspect="1" noTextEdit="1"/>
          </p:cNvSpPr>
          <p:nvPr>
            <p:ph type="sldImg"/>
          </p:nvPr>
        </p:nvSpPr>
        <p:spPr>
          <a:ln/>
        </p:spPr>
      </p:sp>
      <p:sp>
        <p:nvSpPr>
          <p:cNvPr id="322563" name="文本占位符 32256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95</a:t>
            </a:fld>
            <a:endParaRPr lang="zh-CN" altLang="en-US" sz="1200" b="0" dirty="0"/>
          </a:p>
        </p:txBody>
      </p:sp>
      <p:sp>
        <p:nvSpPr>
          <p:cNvPr id="323586" name="幻灯片图像占位符 323585"/>
          <p:cNvSpPr>
            <a:spLocks noGrp="1" noRot="1" noChangeAspect="1" noTextEdit="1"/>
          </p:cNvSpPr>
          <p:nvPr>
            <p:ph type="sldImg"/>
          </p:nvPr>
        </p:nvSpPr>
        <p:spPr>
          <a:ln/>
        </p:spPr>
      </p:sp>
      <p:sp>
        <p:nvSpPr>
          <p:cNvPr id="323587" name="文本占位符 323586"/>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96</a:t>
            </a:fld>
            <a:endParaRPr lang="zh-CN" altLang="en-US" sz="1200" b="0" dirty="0"/>
          </a:p>
        </p:txBody>
      </p:sp>
      <p:sp>
        <p:nvSpPr>
          <p:cNvPr id="324610" name="幻灯片图像占位符 324609"/>
          <p:cNvSpPr>
            <a:spLocks noGrp="1" noRot="1" noChangeAspect="1" noTextEdit="1"/>
          </p:cNvSpPr>
          <p:nvPr>
            <p:ph type="sldImg"/>
          </p:nvPr>
        </p:nvSpPr>
        <p:spPr>
          <a:ln/>
        </p:spPr>
      </p:sp>
      <p:sp>
        <p:nvSpPr>
          <p:cNvPr id="324611" name="文本占位符 324610"/>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97</a:t>
            </a:fld>
            <a:endParaRPr lang="zh-CN" altLang="en-US" sz="1200" b="0" dirty="0"/>
          </a:p>
        </p:txBody>
      </p:sp>
      <p:sp>
        <p:nvSpPr>
          <p:cNvPr id="325634" name="幻灯片图像占位符 325633"/>
          <p:cNvSpPr>
            <a:spLocks noGrp="1" noRot="1" noChangeAspect="1" noTextEdit="1"/>
          </p:cNvSpPr>
          <p:nvPr>
            <p:ph type="sldImg"/>
          </p:nvPr>
        </p:nvSpPr>
        <p:spPr>
          <a:ln/>
        </p:spPr>
      </p:sp>
      <p:sp>
        <p:nvSpPr>
          <p:cNvPr id="325635" name="文本占位符 325634"/>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98</a:t>
            </a:fld>
            <a:endParaRPr lang="zh-CN" altLang="en-US" sz="1200" b="0" dirty="0"/>
          </a:p>
        </p:txBody>
      </p:sp>
      <p:sp>
        <p:nvSpPr>
          <p:cNvPr id="326658" name="幻灯片图像占位符 326657"/>
          <p:cNvSpPr>
            <a:spLocks noGrp="1" noRot="1" noChangeAspect="1" noTextEdit="1"/>
          </p:cNvSpPr>
          <p:nvPr>
            <p:ph type="sldImg"/>
          </p:nvPr>
        </p:nvSpPr>
        <p:spPr>
          <a:ln/>
        </p:spPr>
      </p:sp>
      <p:sp>
        <p:nvSpPr>
          <p:cNvPr id="326659" name="文本占位符 32665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99</a:t>
            </a:fld>
            <a:endParaRPr lang="zh-CN" altLang="en-US" sz="1200" b="0" dirty="0"/>
          </a:p>
        </p:txBody>
      </p:sp>
      <p:sp>
        <p:nvSpPr>
          <p:cNvPr id="327682" name="幻灯片图像占位符 327681"/>
          <p:cNvSpPr>
            <a:spLocks noGrp="1" noRot="1" noChangeAspect="1" noTextEdit="1"/>
          </p:cNvSpPr>
          <p:nvPr>
            <p:ph type="sldImg"/>
          </p:nvPr>
        </p:nvSpPr>
        <p:spPr>
          <a:ln/>
        </p:spPr>
      </p:sp>
      <p:sp>
        <p:nvSpPr>
          <p:cNvPr id="327683" name="文本占位符 327682"/>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100</a:t>
            </a:fld>
            <a:endParaRPr lang="zh-CN" altLang="en-US" sz="1200" b="0" dirty="0"/>
          </a:p>
        </p:txBody>
      </p:sp>
      <p:sp>
        <p:nvSpPr>
          <p:cNvPr id="354306" name="幻灯片图像占位符 354305"/>
          <p:cNvSpPr>
            <a:spLocks noGrp="1" noRot="1" noChangeAspect="1" noTextEdit="1"/>
          </p:cNvSpPr>
          <p:nvPr>
            <p:ph type="sldImg"/>
          </p:nvPr>
        </p:nvSpPr>
        <p:spPr>
          <a:ln/>
        </p:spPr>
      </p:sp>
      <p:sp>
        <p:nvSpPr>
          <p:cNvPr id="354307" name="文本占位符 354306"/>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101</a:t>
            </a:fld>
            <a:endParaRPr lang="zh-CN" altLang="en-US" sz="1200" b="0" dirty="0"/>
          </a:p>
        </p:txBody>
      </p:sp>
      <p:sp>
        <p:nvSpPr>
          <p:cNvPr id="245762" name="幻灯片图像占位符 245761"/>
          <p:cNvSpPr>
            <a:spLocks noGrp="1" noRot="1" noChangeAspect="1" noTextEdit="1"/>
          </p:cNvSpPr>
          <p:nvPr>
            <p:ph type="sldImg"/>
          </p:nvPr>
        </p:nvSpPr>
        <p:spPr>
          <a:ln/>
        </p:spPr>
      </p:sp>
      <p:sp>
        <p:nvSpPr>
          <p:cNvPr id="245763" name="文本占位符 245762"/>
          <p:cNvSpPr>
            <a:spLocks noGrp="1"/>
          </p:cNvSpPr>
          <p:nvPr>
            <p:ph type="body" idx="1"/>
          </p:nvPr>
        </p:nvSpPr>
        <p:spPr>
          <a:xfrm>
            <a:off x="685800" y="4343400"/>
            <a:ext cx="5486400" cy="4114800"/>
          </a:xfrm>
          <a:ln/>
        </p:spPr>
        <p:txBody>
          <a:bodyPr/>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transition>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a:t>单击此处编辑母版标题样式</a:t>
            </a:r>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46804" name="Freeform 25"/>
          <p:cNvSpPr/>
          <p:nvPr userDrawn="1"/>
        </p:nvSpPr>
        <p:spPr>
          <a:xfrm>
            <a:off x="0" y="6257925"/>
            <a:ext cx="12192000" cy="504825"/>
          </a:xfrm>
          <a:custGeom>
            <a:avLst/>
            <a:gdLst/>
            <a:ahLst/>
            <a:cxnLst>
              <a:cxn ang="0">
                <a:pos x="4" y="198"/>
              </a:cxn>
              <a:cxn ang="0">
                <a:pos x="5651" y="198"/>
              </a:cxn>
              <a:cxn ang="0">
                <a:pos x="5646" y="94"/>
              </a:cxn>
              <a:cxn ang="0">
                <a:pos x="1491" y="94"/>
              </a:cxn>
              <a:cxn ang="0">
                <a:pos x="1343" y="2"/>
              </a:cxn>
              <a:cxn ang="0">
                <a:pos x="0" y="0"/>
              </a:cxn>
              <a:cxn ang="0">
                <a:pos x="4" y="198"/>
              </a:cxn>
            </a:cxnLst>
            <a:rect l="0" t="0" r="0" b="0"/>
            <a:pathLst>
              <a:path w="5651" h="198">
                <a:moveTo>
                  <a:pt x="4" y="198"/>
                </a:moveTo>
                <a:lnTo>
                  <a:pt x="5651" y="198"/>
                </a:lnTo>
                <a:lnTo>
                  <a:pt x="5646" y="94"/>
                </a:lnTo>
                <a:lnTo>
                  <a:pt x="1491" y="94"/>
                </a:lnTo>
                <a:lnTo>
                  <a:pt x="1343" y="2"/>
                </a:lnTo>
                <a:lnTo>
                  <a:pt x="0" y="0"/>
                </a:lnTo>
                <a:lnTo>
                  <a:pt x="4" y="198"/>
                </a:lnTo>
                <a:close/>
              </a:path>
            </a:pathLst>
          </a:custGeom>
          <a:solidFill>
            <a:srgbClr val="CCFF33">
              <a:alpha val="100000"/>
            </a:srgbClr>
          </a:solidFill>
          <a:ln w="9525">
            <a:noFill/>
          </a:ln>
        </p:spPr>
        <p:txBody>
          <a:bodyPr/>
          <a:lstStyle/>
          <a:p>
            <a:endParaRPr lang="zh-CN" altLang="en-US"/>
          </a:p>
        </p:txBody>
      </p:sp>
      <p:sp>
        <p:nvSpPr>
          <p:cNvPr id="246805" name="Freeform 26"/>
          <p:cNvSpPr/>
          <p:nvPr userDrawn="1"/>
        </p:nvSpPr>
        <p:spPr>
          <a:xfrm>
            <a:off x="0" y="6308725"/>
            <a:ext cx="12192000" cy="577850"/>
          </a:xfrm>
          <a:custGeom>
            <a:avLst/>
            <a:gdLst/>
            <a:ahLst/>
            <a:cxnLst>
              <a:cxn ang="0">
                <a:pos x="0" y="176"/>
              </a:cxn>
              <a:cxn ang="0">
                <a:pos x="5650" y="169"/>
              </a:cxn>
              <a:cxn ang="0">
                <a:pos x="5646" y="95"/>
              </a:cxn>
              <a:cxn ang="0">
                <a:pos x="1478" y="95"/>
              </a:cxn>
              <a:cxn ang="0">
                <a:pos x="1317" y="3"/>
              </a:cxn>
              <a:cxn ang="0">
                <a:pos x="0" y="0"/>
              </a:cxn>
              <a:cxn ang="0">
                <a:pos x="0" y="176"/>
              </a:cxn>
            </a:cxnLst>
            <a:rect l="0" t="0" r="0" b="0"/>
            <a:pathLst>
              <a:path w="5650" h="176">
                <a:moveTo>
                  <a:pt x="0" y="176"/>
                </a:moveTo>
                <a:lnTo>
                  <a:pt x="5650" y="169"/>
                </a:lnTo>
                <a:lnTo>
                  <a:pt x="5646" y="95"/>
                </a:lnTo>
                <a:lnTo>
                  <a:pt x="1478" y="95"/>
                </a:lnTo>
                <a:lnTo>
                  <a:pt x="1317" y="3"/>
                </a:lnTo>
                <a:lnTo>
                  <a:pt x="0" y="0"/>
                </a:lnTo>
                <a:lnTo>
                  <a:pt x="0" y="176"/>
                </a:lnTo>
                <a:close/>
              </a:path>
            </a:pathLst>
          </a:custGeom>
          <a:solidFill>
            <a:srgbClr val="009900">
              <a:alpha val="100000"/>
            </a:srgbClr>
          </a:solidFill>
          <a:ln w="9525">
            <a:noFill/>
          </a:ln>
        </p:spPr>
        <p:txBody>
          <a:bodyPr/>
          <a:lstStyle/>
          <a:p>
            <a:endParaRPr lang="zh-CN" altLang="en-US"/>
          </a:p>
        </p:txBody>
      </p:sp>
      <p:sp>
        <p:nvSpPr>
          <p:cNvPr id="246806" name="动作按钮: 后退或前一项 246805">
            <a:hlinkClick r:id="" action="ppaction://hlinkshowjump?jump=previousslide"/>
          </p:cNvPr>
          <p:cNvSpPr/>
          <p:nvPr userDrawn="1"/>
        </p:nvSpPr>
        <p:spPr>
          <a:xfrm>
            <a:off x="853017" y="6532563"/>
            <a:ext cx="431800" cy="252412"/>
          </a:xfrm>
          <a:prstGeom prst="actionButtonBackPrevious">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246807" name="动作按钮: 前进或下一项 246806">
            <a:hlinkClick r:id="" action="ppaction://hlinkshowjump?jump=nextslide"/>
          </p:cNvPr>
          <p:cNvSpPr/>
          <p:nvPr userDrawn="1"/>
        </p:nvSpPr>
        <p:spPr>
          <a:xfrm>
            <a:off x="1507067" y="6532563"/>
            <a:ext cx="431800" cy="252412"/>
          </a:xfrm>
          <a:prstGeom prst="actionButtonForwardNext">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246808" name="动作按钮: 开始 246807">
            <a:hlinkClick r:id="" action="ppaction://noaction"/>
          </p:cNvPr>
          <p:cNvSpPr/>
          <p:nvPr userDrawn="1"/>
        </p:nvSpPr>
        <p:spPr>
          <a:xfrm>
            <a:off x="141817" y="6532563"/>
            <a:ext cx="480483" cy="252412"/>
          </a:xfrm>
          <a:prstGeom prst="actionButtonBeginning">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246809" name="动作按钮: 结束 246808">
            <a:hlinkClick r:id="" action="ppaction://hlinkshowjump?jump=lastslide"/>
          </p:cNvPr>
          <p:cNvSpPr/>
          <p:nvPr userDrawn="1"/>
        </p:nvSpPr>
        <p:spPr>
          <a:xfrm>
            <a:off x="2159000" y="6532563"/>
            <a:ext cx="480484" cy="252412"/>
          </a:xfrm>
          <a:prstGeom prst="actionButtonEnd">
            <a:avLst/>
          </a:prstGeom>
          <a:solidFill>
            <a:schemeClr val="bg1"/>
          </a:solidFill>
          <a:ln w="9525">
            <a:noFill/>
          </a:ln>
          <a:effectLst>
            <a:prstShdw prst="shdw17" dist="17961" dir="2699999">
              <a:schemeClr val="bg1">
                <a:gamma/>
                <a:shade val="60000"/>
                <a:invGamma/>
              </a:schemeClr>
            </a:prstShdw>
          </a:effectLst>
        </p:spPr>
        <p:txBody>
          <a:bodyPr/>
          <a:lstStyle/>
          <a:p>
            <a:endParaRPr lang="zh-CN" altLang="en-US"/>
          </a:p>
        </p:txBody>
      </p:sp>
      <p:sp>
        <p:nvSpPr>
          <p:cNvPr id="246811" name="Freeform 28"/>
          <p:cNvSpPr/>
          <p:nvPr userDrawn="1"/>
        </p:nvSpPr>
        <p:spPr>
          <a:xfrm>
            <a:off x="-3584" y="11967"/>
            <a:ext cx="12192000" cy="863600"/>
          </a:xfrm>
          <a:custGeom>
            <a:avLst/>
            <a:gdLst/>
            <a:ahLst/>
            <a:cxnLst>
              <a:cxn ang="0">
                <a:pos x="5446" y="0"/>
              </a:cxn>
              <a:cxn ang="0">
                <a:pos x="0" y="0"/>
              </a:cxn>
              <a:cxn ang="0">
                <a:pos x="2" y="470"/>
              </a:cxn>
              <a:cxn ang="0">
                <a:pos x="4078" y="474"/>
              </a:cxn>
              <a:cxn ang="0">
                <a:pos x="4178" y="527"/>
              </a:cxn>
              <a:cxn ang="0">
                <a:pos x="5446" y="531"/>
              </a:cxn>
              <a:cxn ang="0">
                <a:pos x="5446" y="0"/>
              </a:cxn>
            </a:cxnLst>
            <a:rect l="0" t="0" r="0" b="0"/>
            <a:pathLst>
              <a:path w="5446" h="531">
                <a:moveTo>
                  <a:pt x="5446" y="0"/>
                </a:moveTo>
                <a:lnTo>
                  <a:pt x="0" y="0"/>
                </a:lnTo>
                <a:lnTo>
                  <a:pt x="2" y="470"/>
                </a:lnTo>
                <a:lnTo>
                  <a:pt x="4078" y="474"/>
                </a:lnTo>
                <a:lnTo>
                  <a:pt x="4178" y="527"/>
                </a:lnTo>
                <a:lnTo>
                  <a:pt x="5446" y="531"/>
                </a:lnTo>
                <a:lnTo>
                  <a:pt x="5446" y="0"/>
                </a:lnTo>
                <a:close/>
              </a:path>
            </a:pathLst>
          </a:custGeom>
          <a:solidFill>
            <a:srgbClr val="FBB561">
              <a:alpha val="100000"/>
            </a:srgbClr>
          </a:solidFill>
          <a:ln w="9525">
            <a:noFill/>
          </a:ln>
        </p:spPr>
        <p:txBody>
          <a:bodyPr/>
          <a:lstStyle/>
          <a:p>
            <a:endParaRPr lang="zh-CN" altLang="en-US"/>
          </a:p>
        </p:txBody>
      </p:sp>
      <p:sp>
        <p:nvSpPr>
          <p:cNvPr id="246812" name="Freeform 29"/>
          <p:cNvSpPr/>
          <p:nvPr userDrawn="1"/>
        </p:nvSpPr>
        <p:spPr>
          <a:xfrm>
            <a:off x="4802" y="-27384"/>
            <a:ext cx="12192000" cy="795337"/>
          </a:xfrm>
          <a:custGeom>
            <a:avLst/>
            <a:gdLst/>
            <a:ahLst/>
            <a:cxnLst>
              <a:cxn ang="0">
                <a:pos x="5446" y="0"/>
              </a:cxn>
              <a:cxn ang="0">
                <a:pos x="0" y="0"/>
              </a:cxn>
              <a:cxn ang="0">
                <a:pos x="2" y="470"/>
              </a:cxn>
              <a:cxn ang="0">
                <a:pos x="4078" y="474"/>
              </a:cxn>
              <a:cxn ang="0">
                <a:pos x="4178" y="527"/>
              </a:cxn>
              <a:cxn ang="0">
                <a:pos x="5446" y="531"/>
              </a:cxn>
              <a:cxn ang="0">
                <a:pos x="5446" y="0"/>
              </a:cxn>
            </a:cxnLst>
            <a:rect l="0" t="0" r="0" b="0"/>
            <a:pathLst>
              <a:path w="5446" h="531">
                <a:moveTo>
                  <a:pt x="5446" y="0"/>
                </a:moveTo>
                <a:lnTo>
                  <a:pt x="0" y="0"/>
                </a:lnTo>
                <a:lnTo>
                  <a:pt x="2" y="470"/>
                </a:lnTo>
                <a:lnTo>
                  <a:pt x="4078" y="474"/>
                </a:lnTo>
                <a:lnTo>
                  <a:pt x="4178" y="527"/>
                </a:lnTo>
                <a:lnTo>
                  <a:pt x="5446" y="531"/>
                </a:lnTo>
                <a:lnTo>
                  <a:pt x="5446" y="0"/>
                </a:lnTo>
                <a:close/>
              </a:path>
            </a:pathLst>
          </a:custGeom>
          <a:solidFill>
            <a:srgbClr val="0F690B">
              <a:alpha val="100000"/>
            </a:srgbClr>
          </a:solidFill>
          <a:ln w="9525">
            <a:noFill/>
          </a:ln>
        </p:spPr>
        <p:txBody>
          <a:bodyPr/>
          <a:lstStyle/>
          <a:p>
            <a:endParaRPr lang="zh-CN" altLang="en-US"/>
          </a:p>
        </p:txBody>
      </p:sp>
      <p:sp>
        <p:nvSpPr>
          <p:cNvPr id="246813" name="Freeform 35"/>
          <p:cNvSpPr/>
          <p:nvPr userDrawn="1"/>
        </p:nvSpPr>
        <p:spPr>
          <a:xfrm>
            <a:off x="9191216" y="870804"/>
            <a:ext cx="2874433" cy="52388"/>
          </a:xfrm>
          <a:custGeom>
            <a:avLst/>
            <a:gdLst/>
            <a:ahLst/>
            <a:cxnLst>
              <a:cxn ang="0">
                <a:pos x="0" y="2"/>
              </a:cxn>
              <a:cxn ang="0">
                <a:pos x="1358" y="0"/>
              </a:cxn>
              <a:cxn ang="0">
                <a:pos x="1356" y="32"/>
              </a:cxn>
              <a:cxn ang="0">
                <a:pos x="60" y="33"/>
              </a:cxn>
              <a:cxn ang="0">
                <a:pos x="0" y="2"/>
              </a:cxn>
            </a:cxnLst>
            <a:rect l="0" t="0" r="0" b="0"/>
            <a:pathLst>
              <a:path w="1358" h="33">
                <a:moveTo>
                  <a:pt x="0" y="2"/>
                </a:moveTo>
                <a:lnTo>
                  <a:pt x="1358" y="0"/>
                </a:lnTo>
                <a:lnTo>
                  <a:pt x="1356" y="32"/>
                </a:lnTo>
                <a:lnTo>
                  <a:pt x="60" y="33"/>
                </a:lnTo>
                <a:lnTo>
                  <a:pt x="0" y="2"/>
                </a:lnTo>
                <a:close/>
              </a:path>
            </a:pathLst>
          </a:custGeom>
          <a:solidFill>
            <a:srgbClr val="FFFFFF">
              <a:alpha val="30196"/>
            </a:srgbClr>
          </a:solidFill>
          <a:ln w="9525">
            <a:noFill/>
          </a:ln>
        </p:spPr>
        <p:txBody>
          <a:bodyPr/>
          <a:lstStyle/>
          <a:p>
            <a:endParaRPr lang="zh-CN" altLang="en-US"/>
          </a:p>
        </p:txBody>
      </p:sp>
      <p:sp>
        <p:nvSpPr>
          <p:cNvPr id="3" name="文本框 2">
            <a:extLst>
              <a:ext uri="{FF2B5EF4-FFF2-40B4-BE49-F238E27FC236}">
                <a16:creationId xmlns:a16="http://schemas.microsoft.com/office/drawing/2014/main" id="{736533FF-BBC7-4F79-9AA3-6F6AC4AC4CF7}"/>
              </a:ext>
            </a:extLst>
          </p:cNvPr>
          <p:cNvSpPr txBox="1"/>
          <p:nvPr userDrawn="1"/>
        </p:nvSpPr>
        <p:spPr>
          <a:xfrm>
            <a:off x="4439816" y="6578121"/>
            <a:ext cx="4055944" cy="338554"/>
          </a:xfrm>
          <a:prstGeom prst="rect">
            <a:avLst/>
          </a:prstGeom>
          <a:noFill/>
        </p:spPr>
        <p:txBody>
          <a:bodyPr wrap="square" rtlCol="0">
            <a:spAutoFit/>
          </a:bodyPr>
          <a:lstStyle/>
          <a:p>
            <a:pPr algn="ctr"/>
            <a:r>
              <a:rPr lang="zh-CN" altLang="en-US" sz="1600" dirty="0">
                <a:solidFill>
                  <a:srgbClr val="FFFFFF"/>
                </a:solidFill>
              </a:rPr>
              <a:t>中南林业科技大学涉外学院</a:t>
            </a:r>
          </a:p>
        </p:txBody>
      </p:sp>
    </p:spTree>
    <p:controls>
      <mc:AlternateContent xmlns:mc="http://schemas.openxmlformats.org/markup-compatibility/2006">
        <mc:Choice xmlns:v="urn:schemas-microsoft-com:vml" Requires="v">
          <p:control spid="246842" r:id="rId14" imgW="3810000" imgH="234950"/>
        </mc:Choice>
        <mc:Fallback>
          <p:control r:id="rId14" imgW="3810000" imgH="234950">
            <p:pic>
              <p:nvPicPr>
                <p:cNvPr id="2" name="ShockwaveFlash1"/>
                <p:cNvPicPr/>
                <p:nvPr/>
              </p:nvPicPr>
              <p:blipFill>
                <a:blip r:embed="rId15"/>
                <a:stretch>
                  <a:fillRect/>
                </a:stretch>
              </p:blipFill>
              <p:spPr>
                <a:xfrm>
                  <a:off x="9339217" y="6618357"/>
                  <a:ext cx="2849199" cy="234950"/>
                </a:xfrm>
                <a:prstGeom prst="rect">
                  <a:avLst/>
                </a:prstGeom>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amond/>
  </p:transition>
  <p:hf hdr="0" ftr="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rgbClr val="FFFF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rgbClr val="000000"/>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31.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93.xml"/><Relationship Id="rId3" Type="http://schemas.openxmlformats.org/officeDocument/2006/relationships/notesSlide" Target="../notesSlides/notesSlide2.xml"/><Relationship Id="rId7" Type="http://schemas.openxmlformats.org/officeDocument/2006/relationships/slide" Target="slide47.xml"/><Relationship Id="rId12" Type="http://schemas.openxmlformats.org/officeDocument/2006/relationships/slide" Target="slide87.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slide" Target="slide33.xml"/><Relationship Id="rId11" Type="http://schemas.openxmlformats.org/officeDocument/2006/relationships/slide" Target="slide70.xml"/><Relationship Id="rId5" Type="http://schemas.openxmlformats.org/officeDocument/2006/relationships/slide" Target="slide10.xml"/><Relationship Id="rId10" Type="http://schemas.openxmlformats.org/officeDocument/2006/relationships/slide" Target="slide55.xml"/><Relationship Id="rId4" Type="http://schemas.openxmlformats.org/officeDocument/2006/relationships/slide" Target="slide3.xml"/><Relationship Id="rId9"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slide" Target="slide48.xml"/><Relationship Id="rId4" Type="http://schemas.openxmlformats.org/officeDocument/2006/relationships/slide" Target="slide5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59.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slide" Target="slide56.xml"/><Relationship Id="rId5" Type="http://schemas.openxmlformats.org/officeDocument/2006/relationships/slide" Target="slide67.xml"/><Relationship Id="rId4" Type="http://schemas.openxmlformats.org/officeDocument/2006/relationships/slide" Target="slide6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7.xml"/><Relationship Id="rId7" Type="http://schemas.openxmlformats.org/officeDocument/2006/relationships/slide" Target="slide75.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slide" Target="slide71.xml"/><Relationship Id="rId5" Type="http://schemas.openxmlformats.org/officeDocument/2006/relationships/slide" Target="slide82.xml"/><Relationship Id="rId4" Type="http://schemas.openxmlformats.org/officeDocument/2006/relationships/slide" Target="slide6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slide" Target="slide91.xml"/><Relationship Id="rId5" Type="http://schemas.openxmlformats.org/officeDocument/2006/relationships/slide" Target="slide88.xml"/><Relationship Id="rId4" Type="http://schemas.openxmlformats.org/officeDocument/2006/relationships/slide" Target="slide9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slide" Target="slide95.xml"/><Relationship Id="rId5" Type="http://schemas.openxmlformats.org/officeDocument/2006/relationships/slide" Target="slide94.xml"/><Relationship Id="rId4" Type="http://schemas.openxmlformats.org/officeDocument/2006/relationships/slide" Target="slide9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850" name="Group 6"/>
          <p:cNvGrpSpPr/>
          <p:nvPr/>
        </p:nvGrpSpPr>
        <p:grpSpPr>
          <a:xfrm>
            <a:off x="1165418" y="2959499"/>
            <a:ext cx="2835275" cy="2617787"/>
            <a:chOff x="862" y="713"/>
            <a:chExt cx="3780" cy="3490"/>
          </a:xfrm>
        </p:grpSpPr>
        <p:grpSp>
          <p:nvGrpSpPr>
            <p:cNvPr id="334851" name="Group 7"/>
            <p:cNvGrpSpPr/>
            <p:nvPr/>
          </p:nvGrpSpPr>
          <p:grpSpPr>
            <a:xfrm>
              <a:off x="1082" y="2210"/>
              <a:ext cx="3406" cy="1993"/>
              <a:chOff x="1082" y="2355"/>
              <a:chExt cx="3406" cy="1993"/>
            </a:xfrm>
          </p:grpSpPr>
          <p:sp>
            <p:nvSpPr>
              <p:cNvPr id="334852" name="Freeform 8"/>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808080">
                  <a:alpha val="100000"/>
                </a:srgbClr>
              </a:solidFill>
              <a:ln w="9525">
                <a:noFill/>
              </a:ln>
            </p:spPr>
            <p:txBody>
              <a:bodyPr/>
              <a:lstStyle/>
              <a:p>
                <a:endParaRPr lang="zh-CN" altLang="en-US"/>
              </a:p>
            </p:txBody>
          </p:sp>
          <p:sp>
            <p:nvSpPr>
              <p:cNvPr id="334853" name="Freeform 9"/>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hlink">
                  <a:alpha val="100000"/>
                </a:schemeClr>
              </a:solidFill>
              <a:ln w="9525">
                <a:noFill/>
              </a:ln>
            </p:spPr>
            <p:txBody>
              <a:bodyPr/>
              <a:lstStyle/>
              <a:p>
                <a:endParaRPr lang="zh-CN" altLang="en-US"/>
              </a:p>
            </p:txBody>
          </p:sp>
          <p:sp>
            <p:nvSpPr>
              <p:cNvPr id="334854" name="Freeform 10"/>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969696">
                  <a:alpha val="100000"/>
                </a:srgbClr>
              </a:solidFill>
              <a:ln w="9525">
                <a:noFill/>
              </a:ln>
            </p:spPr>
            <p:txBody>
              <a:bodyPr/>
              <a:lstStyle/>
              <a:p>
                <a:endParaRPr lang="zh-CN" altLang="en-US"/>
              </a:p>
            </p:txBody>
          </p:sp>
        </p:grpSp>
        <p:grpSp>
          <p:nvGrpSpPr>
            <p:cNvPr id="334855" name="Group 11"/>
            <p:cNvGrpSpPr/>
            <p:nvPr/>
          </p:nvGrpSpPr>
          <p:grpSpPr>
            <a:xfrm>
              <a:off x="1009" y="1723"/>
              <a:ext cx="3527" cy="1993"/>
              <a:chOff x="1082" y="2355"/>
              <a:chExt cx="3406" cy="1993"/>
            </a:xfrm>
          </p:grpSpPr>
          <p:sp>
            <p:nvSpPr>
              <p:cNvPr id="334856" name="Freeform 12"/>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B2B2B2">
                  <a:alpha val="100000"/>
                </a:srgbClr>
              </a:solidFill>
              <a:ln w="9525">
                <a:noFill/>
              </a:ln>
            </p:spPr>
            <p:txBody>
              <a:bodyPr/>
              <a:lstStyle/>
              <a:p>
                <a:endParaRPr lang="zh-CN" altLang="en-US"/>
              </a:p>
            </p:txBody>
          </p:sp>
          <p:sp>
            <p:nvSpPr>
              <p:cNvPr id="334857" name="Freeform 13"/>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accent1">
                  <a:alpha val="100000"/>
                </a:schemeClr>
              </a:solidFill>
              <a:ln w="9525">
                <a:noFill/>
              </a:ln>
            </p:spPr>
            <p:txBody>
              <a:bodyPr/>
              <a:lstStyle/>
              <a:p>
                <a:endParaRPr lang="zh-CN" altLang="en-US"/>
              </a:p>
            </p:txBody>
          </p:sp>
          <p:sp>
            <p:nvSpPr>
              <p:cNvPr id="334858" name="Freeform 14"/>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B4B4B4">
                  <a:alpha val="100000"/>
                </a:srgbClr>
              </a:solidFill>
              <a:ln w="9525">
                <a:noFill/>
              </a:ln>
            </p:spPr>
            <p:txBody>
              <a:bodyPr/>
              <a:lstStyle/>
              <a:p>
                <a:endParaRPr lang="zh-CN" altLang="en-US"/>
              </a:p>
            </p:txBody>
          </p:sp>
        </p:grpSp>
        <p:grpSp>
          <p:nvGrpSpPr>
            <p:cNvPr id="334859" name="Group 15"/>
            <p:cNvGrpSpPr/>
            <p:nvPr/>
          </p:nvGrpSpPr>
          <p:grpSpPr>
            <a:xfrm>
              <a:off x="935" y="1219"/>
              <a:ext cx="3653" cy="1993"/>
              <a:chOff x="1082" y="2355"/>
              <a:chExt cx="3406" cy="1993"/>
            </a:xfrm>
          </p:grpSpPr>
          <p:sp>
            <p:nvSpPr>
              <p:cNvPr id="334860" name="Freeform 16"/>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C0C0C0">
                  <a:alpha val="100000"/>
                </a:srgbClr>
              </a:solidFill>
              <a:ln w="9525">
                <a:noFill/>
              </a:ln>
            </p:spPr>
            <p:txBody>
              <a:bodyPr/>
              <a:lstStyle/>
              <a:p>
                <a:endParaRPr lang="zh-CN" altLang="en-US"/>
              </a:p>
            </p:txBody>
          </p:sp>
          <p:sp>
            <p:nvSpPr>
              <p:cNvPr id="334861" name="Freeform 17"/>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folHlink">
                  <a:alpha val="100000"/>
                </a:schemeClr>
              </a:solidFill>
              <a:ln w="9525">
                <a:noFill/>
              </a:ln>
            </p:spPr>
            <p:txBody>
              <a:bodyPr/>
              <a:lstStyle/>
              <a:p>
                <a:endParaRPr lang="zh-CN" altLang="en-US"/>
              </a:p>
            </p:txBody>
          </p:sp>
          <p:sp>
            <p:nvSpPr>
              <p:cNvPr id="334862" name="Freeform 18"/>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solidFill>
                <a:srgbClr val="DDDDDD">
                  <a:alpha val="100000"/>
                </a:srgbClr>
              </a:solidFill>
              <a:ln w="9525">
                <a:noFill/>
              </a:ln>
            </p:spPr>
            <p:txBody>
              <a:bodyPr/>
              <a:lstStyle/>
              <a:p>
                <a:endParaRPr lang="zh-CN" altLang="en-US"/>
              </a:p>
            </p:txBody>
          </p:sp>
        </p:grpSp>
        <p:grpSp>
          <p:nvGrpSpPr>
            <p:cNvPr id="334863" name="Group 19"/>
            <p:cNvGrpSpPr/>
            <p:nvPr/>
          </p:nvGrpSpPr>
          <p:grpSpPr>
            <a:xfrm>
              <a:off x="862" y="713"/>
              <a:ext cx="3780" cy="1993"/>
              <a:chOff x="1082" y="2355"/>
              <a:chExt cx="3406" cy="1993"/>
            </a:xfrm>
          </p:grpSpPr>
          <p:sp>
            <p:nvSpPr>
              <p:cNvPr id="334864" name="Freeform 20"/>
              <p:cNvSpPr/>
              <p:nvPr/>
            </p:nvSpPr>
            <p:spPr>
              <a:xfrm>
                <a:off x="1082" y="3026"/>
                <a:ext cx="1338" cy="1322"/>
              </a:xfrm>
              <a:custGeom>
                <a:avLst/>
                <a:gdLst/>
                <a:ahLst/>
                <a:cxnLst>
                  <a:cxn ang="0">
                    <a:pos x="51" y="367"/>
                  </a:cxn>
                  <a:cxn ang="0">
                    <a:pos x="1323" y="1322"/>
                  </a:cxn>
                  <a:cxn ang="0">
                    <a:pos x="1323" y="974"/>
                  </a:cxn>
                  <a:cxn ang="0">
                    <a:pos x="0" y="0"/>
                  </a:cxn>
                  <a:cxn ang="0">
                    <a:pos x="51" y="367"/>
                  </a:cxn>
                </a:cxnLst>
                <a:rect l="0" t="0" r="0" b="0"/>
                <a:pathLst>
                  <a:path w="1323" h="1322">
                    <a:moveTo>
                      <a:pt x="51" y="367"/>
                    </a:moveTo>
                    <a:lnTo>
                      <a:pt x="1323" y="1322"/>
                    </a:lnTo>
                    <a:lnTo>
                      <a:pt x="1323" y="974"/>
                    </a:lnTo>
                    <a:lnTo>
                      <a:pt x="0" y="0"/>
                    </a:lnTo>
                    <a:lnTo>
                      <a:pt x="51" y="367"/>
                    </a:lnTo>
                    <a:close/>
                  </a:path>
                </a:pathLst>
              </a:custGeom>
              <a:solidFill>
                <a:srgbClr val="DDDDDD">
                  <a:alpha val="100000"/>
                </a:srgbClr>
              </a:solidFill>
              <a:ln w="9525">
                <a:noFill/>
              </a:ln>
            </p:spPr>
            <p:txBody>
              <a:bodyPr/>
              <a:lstStyle/>
              <a:p>
                <a:endParaRPr lang="zh-CN" altLang="en-US"/>
              </a:p>
            </p:txBody>
          </p:sp>
          <p:sp>
            <p:nvSpPr>
              <p:cNvPr id="334865" name="Freeform 21"/>
              <p:cNvSpPr/>
              <p:nvPr/>
            </p:nvSpPr>
            <p:spPr>
              <a:xfrm>
                <a:off x="2405" y="2924"/>
                <a:ext cx="2083" cy="1418"/>
              </a:xfrm>
              <a:custGeom>
                <a:avLst/>
                <a:gdLst/>
                <a:ahLst/>
                <a:cxnLst>
                  <a:cxn ang="0">
                    <a:pos x="0" y="1070"/>
                  </a:cxn>
                  <a:cxn ang="0">
                    <a:pos x="2083" y="0"/>
                  </a:cxn>
                  <a:cxn ang="0">
                    <a:pos x="2045" y="355"/>
                  </a:cxn>
                  <a:cxn ang="0">
                    <a:pos x="7" y="1418"/>
                  </a:cxn>
                  <a:cxn ang="0">
                    <a:pos x="0" y="1070"/>
                  </a:cxn>
                </a:cxnLst>
                <a:rect l="0" t="0" r="0" b="0"/>
                <a:pathLst>
                  <a:path w="2083" h="1418">
                    <a:moveTo>
                      <a:pt x="0" y="1070"/>
                    </a:moveTo>
                    <a:lnTo>
                      <a:pt x="2083" y="0"/>
                    </a:lnTo>
                    <a:lnTo>
                      <a:pt x="2045" y="355"/>
                    </a:lnTo>
                    <a:lnTo>
                      <a:pt x="7" y="1418"/>
                    </a:lnTo>
                    <a:lnTo>
                      <a:pt x="0" y="1070"/>
                    </a:lnTo>
                    <a:close/>
                  </a:path>
                </a:pathLst>
              </a:custGeom>
              <a:solidFill>
                <a:schemeClr val="accent2">
                  <a:alpha val="100000"/>
                </a:schemeClr>
              </a:solidFill>
              <a:ln w="9525">
                <a:noFill/>
              </a:ln>
            </p:spPr>
            <p:txBody>
              <a:bodyPr/>
              <a:lstStyle/>
              <a:p>
                <a:endParaRPr lang="zh-CN" altLang="en-US"/>
              </a:p>
            </p:txBody>
          </p:sp>
          <p:sp>
            <p:nvSpPr>
              <p:cNvPr id="334866" name="Freeform 22"/>
              <p:cNvSpPr/>
              <p:nvPr/>
            </p:nvSpPr>
            <p:spPr>
              <a:xfrm>
                <a:off x="1082" y="2355"/>
                <a:ext cx="3406" cy="1639"/>
              </a:xfrm>
              <a:custGeom>
                <a:avLst/>
                <a:gdLst/>
                <a:ahLst/>
                <a:cxnLst>
                  <a:cxn ang="0">
                    <a:pos x="1323" y="1639"/>
                  </a:cxn>
                  <a:cxn ang="0">
                    <a:pos x="0" y="671"/>
                  </a:cxn>
                  <a:cxn ang="0">
                    <a:pos x="1969" y="0"/>
                  </a:cxn>
                  <a:cxn ang="0">
                    <a:pos x="3406" y="569"/>
                  </a:cxn>
                  <a:cxn ang="0">
                    <a:pos x="1323" y="1639"/>
                  </a:cxn>
                </a:cxnLst>
                <a:rect l="0" t="0" r="0" b="0"/>
                <a:pathLst>
                  <a:path w="3406" h="1639">
                    <a:moveTo>
                      <a:pt x="1323" y="1639"/>
                    </a:moveTo>
                    <a:lnTo>
                      <a:pt x="0" y="671"/>
                    </a:lnTo>
                    <a:lnTo>
                      <a:pt x="1969" y="0"/>
                    </a:lnTo>
                    <a:lnTo>
                      <a:pt x="3406" y="569"/>
                    </a:lnTo>
                    <a:lnTo>
                      <a:pt x="1323" y="1639"/>
                    </a:lnTo>
                    <a:close/>
                  </a:path>
                </a:pathLst>
              </a:custGeom>
              <a:gradFill rotWithShape="1">
                <a:gsLst>
                  <a:gs pos="0">
                    <a:srgbClr val="D6D6D6">
                      <a:alpha val="100000"/>
                    </a:srgbClr>
                  </a:gs>
                  <a:gs pos="100000">
                    <a:srgbClr val="F8F8F8">
                      <a:alpha val="100000"/>
                    </a:srgbClr>
                  </a:gs>
                </a:gsLst>
                <a:lin ang="5400000" scaled="1"/>
                <a:tileRect/>
              </a:gradFill>
              <a:ln w="9525">
                <a:noFill/>
              </a:ln>
            </p:spPr>
            <p:txBody>
              <a:bodyPr/>
              <a:lstStyle/>
              <a:p>
                <a:endParaRPr lang="zh-CN" altLang="en-US"/>
              </a:p>
            </p:txBody>
          </p:sp>
        </p:grpSp>
      </p:grpSp>
      <p:sp>
        <p:nvSpPr>
          <p:cNvPr id="334867" name="AutoShape 2"/>
          <p:cNvSpPr/>
          <p:nvPr/>
        </p:nvSpPr>
        <p:spPr>
          <a:xfrm>
            <a:off x="5808663" y="1628774"/>
            <a:ext cx="4967857" cy="3816449"/>
          </a:xfrm>
          <a:prstGeom prst="roundRect">
            <a:avLst>
              <a:gd name="adj" fmla="val 5856"/>
            </a:avLst>
          </a:prstGeom>
          <a:solidFill>
            <a:srgbClr val="FFFFFF"/>
          </a:solidFill>
          <a:ln w="12700" cap="flat" cmpd="sng">
            <a:solidFill>
              <a:srgbClr val="000000"/>
            </a:solidFill>
            <a:prstDash val="dash"/>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4868" name="AutoShape 23"/>
          <p:cNvSpPr/>
          <p:nvPr/>
        </p:nvSpPr>
        <p:spPr>
          <a:xfrm>
            <a:off x="5865814" y="1844675"/>
            <a:ext cx="4800406" cy="476250"/>
          </a:xfrm>
          <a:prstGeom prst="callout2">
            <a:avLst>
              <a:gd name="adj1" fmla="val 24000"/>
              <a:gd name="adj2" fmla="val -1750"/>
              <a:gd name="adj3" fmla="val 24000"/>
              <a:gd name="adj4" fmla="val -10162"/>
              <a:gd name="adj5" fmla="val 346612"/>
              <a:gd name="adj6" fmla="val -43082"/>
            </a:avLst>
          </a:prstGeom>
          <a:noFill/>
          <a:ln w="9525" cap="flat" cmpd="sng">
            <a:solidFill>
              <a:srgbClr val="000000"/>
            </a:solidFill>
            <a:prstDash val="solid"/>
            <a:miter/>
            <a:headEnd type="diamond" w="med" len="med"/>
            <a:tailEnd type="none" w="med" len="med"/>
          </a:ln>
        </p:spPr>
        <p:txBody>
          <a:bodyPr anchor="ctr"/>
          <a:lstStyle/>
          <a:p>
            <a:r>
              <a:rPr lang="zh-CN" altLang="en-US" sz="1800" dirty="0">
                <a:solidFill>
                  <a:srgbClr val="5631F3"/>
                </a:solidFill>
                <a:latin typeface="Arial" panose="020B0604020202020204" pitchFamily="34" charset="0"/>
              </a:rPr>
              <a:t>着重理解内存管理工作及其实现、程序编译，链接和执行的流程。</a:t>
            </a:r>
          </a:p>
        </p:txBody>
      </p:sp>
      <p:sp>
        <p:nvSpPr>
          <p:cNvPr id="334869" name="AutoShape 24"/>
          <p:cNvSpPr/>
          <p:nvPr/>
        </p:nvSpPr>
        <p:spPr>
          <a:xfrm>
            <a:off x="5880100" y="2565400"/>
            <a:ext cx="4291013" cy="696913"/>
          </a:xfrm>
          <a:prstGeom prst="callout2">
            <a:avLst>
              <a:gd name="adj1" fmla="val 16403"/>
              <a:gd name="adj2" fmla="val -1778"/>
              <a:gd name="adj3" fmla="val 16403"/>
              <a:gd name="adj4" fmla="val -11171"/>
              <a:gd name="adj5" fmla="val 187549"/>
              <a:gd name="adj6" fmla="val -45397"/>
            </a:avLst>
          </a:prstGeom>
          <a:noFill/>
          <a:ln w="9525" cap="flat" cmpd="sng">
            <a:solidFill>
              <a:srgbClr val="000000"/>
            </a:solidFill>
            <a:prstDash val="solid"/>
            <a:miter/>
            <a:headEnd type="diamond" w="med" len="med"/>
            <a:tailEnd type="none" w="med" len="med"/>
          </a:ln>
        </p:spPr>
        <p:txBody>
          <a:bodyPr anchor="ctr"/>
          <a:lstStyle/>
          <a:p>
            <a:pPr eaLnBrk="0" hangingPunct="0"/>
            <a:r>
              <a:rPr lang="zh-CN" altLang="en-US" sz="1800" dirty="0">
                <a:solidFill>
                  <a:srgbClr val="A50021"/>
                </a:solidFill>
                <a:latin typeface="Arial" panose="020B0604020202020204" pitchFamily="34" charset="0"/>
              </a:rPr>
              <a:t>理解连续存储分配方式，掌握固定分区分配算法，存储回收策略。</a:t>
            </a:r>
          </a:p>
        </p:txBody>
      </p:sp>
      <p:sp>
        <p:nvSpPr>
          <p:cNvPr id="334870" name="AutoShape 25"/>
          <p:cNvSpPr/>
          <p:nvPr/>
        </p:nvSpPr>
        <p:spPr>
          <a:xfrm>
            <a:off x="5872163" y="4589463"/>
            <a:ext cx="4210050" cy="412750"/>
          </a:xfrm>
          <a:prstGeom prst="callout2">
            <a:avLst>
              <a:gd name="adj1" fmla="val 27694"/>
              <a:gd name="adj2" fmla="val -1810"/>
              <a:gd name="adj3" fmla="val 27694"/>
              <a:gd name="adj4" fmla="val -12028"/>
              <a:gd name="adj5" fmla="val 37585"/>
              <a:gd name="adj6" fmla="val -48485"/>
            </a:avLst>
          </a:prstGeom>
          <a:noFill/>
          <a:ln w="9525" cap="flat" cmpd="sng">
            <a:solidFill>
              <a:srgbClr val="000000"/>
            </a:solidFill>
            <a:prstDash val="solid"/>
            <a:miter/>
            <a:headEnd type="diamond" w="med" len="med"/>
            <a:tailEnd type="none" w="med" len="med"/>
          </a:ln>
        </p:spPr>
        <p:txBody>
          <a:bodyPr anchor="ctr"/>
          <a:lstStyle/>
          <a:p>
            <a:pPr eaLnBrk="0" hangingPunct="0"/>
            <a:r>
              <a:rPr lang="zh-CN" altLang="en-US" sz="1800" dirty="0">
                <a:solidFill>
                  <a:srgbClr val="5631F3"/>
                </a:solidFill>
                <a:latin typeface="Arial" panose="020B0604020202020204" pitchFamily="34" charset="0"/>
                <a:cs typeface="Arial" panose="020B0604020202020204" pitchFamily="34" charset="0"/>
              </a:rPr>
              <a:t>了解虚拟存储器的的概念及原理，掌握各种页面替换算法及其应用。</a:t>
            </a:r>
            <a:endParaRPr lang="zh-CN" altLang="en-US" sz="1800">
              <a:solidFill>
                <a:srgbClr val="5631F3"/>
              </a:solidFill>
              <a:latin typeface="Arial" panose="020B0604020202020204" pitchFamily="34" charset="0"/>
              <a:ea typeface="Arial" panose="020B0604020202020204" pitchFamily="34" charset="0"/>
            </a:endParaRPr>
          </a:p>
        </p:txBody>
      </p:sp>
      <p:sp>
        <p:nvSpPr>
          <p:cNvPr id="334871" name="AutoShape 26"/>
          <p:cNvSpPr/>
          <p:nvPr/>
        </p:nvSpPr>
        <p:spPr>
          <a:xfrm>
            <a:off x="5808663" y="3575050"/>
            <a:ext cx="4352925" cy="839788"/>
          </a:xfrm>
          <a:prstGeom prst="callout2">
            <a:avLst>
              <a:gd name="adj1" fmla="val 13611"/>
              <a:gd name="adj2" fmla="val -1750"/>
              <a:gd name="adj3" fmla="val 13611"/>
              <a:gd name="adj4" fmla="val -10759"/>
              <a:gd name="adj5" fmla="val 83578"/>
              <a:gd name="adj6" fmla="val -43398"/>
            </a:avLst>
          </a:prstGeom>
          <a:noFill/>
          <a:ln w="9525" cap="flat" cmpd="sng">
            <a:solidFill>
              <a:srgbClr val="000000"/>
            </a:solidFill>
            <a:prstDash val="solid"/>
            <a:miter/>
            <a:headEnd type="diamond" w="med" len="med"/>
            <a:tailEnd type="none" w="med" len="med"/>
          </a:ln>
        </p:spPr>
        <p:txBody>
          <a:bodyPr anchor="ctr"/>
          <a:lstStyle/>
          <a:p>
            <a:pPr eaLnBrk="0" hangingPunct="0"/>
            <a:r>
              <a:rPr lang="zh-CN" altLang="en-US" sz="1800" dirty="0">
                <a:solidFill>
                  <a:srgbClr val="002060"/>
                </a:solidFill>
                <a:latin typeface="Arial" panose="020B0604020202020204" pitchFamily="34" charset="0"/>
              </a:rPr>
              <a:t>掌握分页分配方式、分段分配方式和段页分配方式概念及原理，掌握各种地址变换的特点。</a:t>
            </a:r>
          </a:p>
          <a:p>
            <a:pPr eaLnBrk="0" hangingPunct="0"/>
            <a:endParaRPr lang="zh-CN" altLang="en-US" sz="1800" dirty="0">
              <a:solidFill>
                <a:srgbClr val="002060"/>
              </a:solidFill>
              <a:latin typeface="Arial" panose="020B0604020202020204" pitchFamily="34" charset="0"/>
              <a:ea typeface="Arial" panose="020B0604020202020204" pitchFamily="34" charset="0"/>
            </a:endParaRPr>
          </a:p>
        </p:txBody>
      </p:sp>
      <p:sp>
        <p:nvSpPr>
          <p:cNvPr id="334872" name="AutoShape 27"/>
          <p:cNvSpPr/>
          <p:nvPr/>
        </p:nvSpPr>
        <p:spPr>
          <a:xfrm rot="4859777">
            <a:off x="4759382" y="4407444"/>
            <a:ext cx="373522" cy="1726210"/>
          </a:xfrm>
          <a:prstGeom prst="upArrow">
            <a:avLst>
              <a:gd name="adj1" fmla="val 50194"/>
              <a:gd name="adj2" fmla="val 68534"/>
            </a:avLst>
          </a:prstGeom>
          <a:gradFill rotWithShape="1">
            <a:gsLst>
              <a:gs pos="0">
                <a:schemeClr val="accent2"/>
              </a:gs>
              <a:gs pos="100000">
                <a:srgbClr val="FFFFFF">
                  <a:alpha val="0"/>
                </a:srgbClr>
              </a:gs>
            </a:gsLst>
            <a:lin ang="5400000" scaled="1"/>
            <a:tileRect/>
          </a:gradFill>
          <a:ln w="9525">
            <a:noFill/>
          </a:ln>
        </p:spPr>
        <p:txBody>
          <a:bodyPr rot="10800000" vert="eaVert" wrap="none" anchor="ctr"/>
          <a:lstStyle/>
          <a:p>
            <a:endParaRPr lang="zh-CN" altLang="en-US" sz="1800" b="0" dirty="0">
              <a:latin typeface="Arial" panose="020B0604020202020204" pitchFamily="34" charset="0"/>
            </a:endParaRPr>
          </a:p>
        </p:txBody>
      </p:sp>
      <p:sp>
        <p:nvSpPr>
          <p:cNvPr id="334873" name="Rectangle 28"/>
          <p:cNvSpPr/>
          <p:nvPr/>
        </p:nvSpPr>
        <p:spPr>
          <a:xfrm>
            <a:off x="2429862" y="5743672"/>
            <a:ext cx="2808287" cy="352982"/>
          </a:xfrm>
          <a:prstGeom prst="rect">
            <a:avLst/>
          </a:prstGeom>
          <a:noFill/>
          <a:ln w="9525">
            <a:noFill/>
          </a:ln>
        </p:spPr>
        <p:txBody>
          <a:bodyPr>
            <a:spAutoFit/>
          </a:bodyPr>
          <a:lstStyle/>
          <a:p>
            <a:pPr algn="ctr">
              <a:lnSpc>
                <a:spcPct val="70000"/>
              </a:lnSpc>
              <a:buFont typeface="Wingdings" panose="05000000000000000000" pitchFamily="2" charset="2"/>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学习目标与要求</a:t>
            </a:r>
            <a:endPar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334874" name="矩形 334873"/>
          <p:cNvSpPr/>
          <p:nvPr/>
        </p:nvSpPr>
        <p:spPr>
          <a:xfrm>
            <a:off x="1525781" y="1448199"/>
            <a:ext cx="1511300" cy="2255837"/>
          </a:xfrm>
          <a:prstGeom prst="rect">
            <a:avLst/>
          </a:prstGeom>
        </p:spPr>
        <p:txBody>
          <a:bodyPr wrap="none" fromWordArt="1">
            <a:prstTxWarp prst="textPlain">
              <a:avLst>
                <a:gd name="adj" fmla="val 50000"/>
              </a:avLst>
            </a:prstTxWarp>
            <a:normAutofit/>
            <a:scene3d>
              <a:camera prst="legacyObliqueTopRight">
                <a:rot lat="0" lon="0" rev="0"/>
              </a:camera>
              <a:lightRig rig="legacyFlat3" dir="b"/>
            </a:scene3d>
            <a:sp3d extrusionH="430200" prstMaterial="legacyMatte">
              <a:extrusionClr>
                <a:srgbClr val="FFFF00"/>
              </a:extrusionClr>
            </a:sp3d>
          </a:bodyPr>
          <a:lstStyle/>
          <a:p>
            <a:pPr algn="ctr"/>
            <a:r>
              <a:rPr lang="zh-CN" altLang="en-US" sz="7200" b="1" dirty="0">
                <a:gradFill rotWithShape="0">
                  <a:gsLst>
                    <a:gs pos="0">
                      <a:srgbClr val="FFFF00"/>
                    </a:gs>
                    <a:gs pos="100000">
                      <a:srgbClr val="FF9933"/>
                    </a:gs>
                  </a:gsLst>
                  <a:path path="rect">
                    <a:fillToRect l="50000" t="50000" r="50000" b="50000"/>
                  </a:path>
                  <a:tileRect/>
                </a:gradFill>
                <a:latin typeface="宋体" panose="02010600030101010101" pitchFamily="2" charset="-122"/>
                <a:ea typeface="宋体" panose="02010600030101010101" pitchFamily="2" charset="-122"/>
              </a:rPr>
              <a:t>4</a:t>
            </a:r>
          </a:p>
        </p:txBody>
      </p:sp>
      <p:sp>
        <p:nvSpPr>
          <p:cNvPr id="334875" name="矩形 334874"/>
          <p:cNvSpPr/>
          <p:nvPr/>
        </p:nvSpPr>
        <p:spPr>
          <a:xfrm>
            <a:off x="301625" y="92076"/>
            <a:ext cx="4752975" cy="504825"/>
          </a:xfrm>
          <a:prstGeom prst="rect">
            <a:avLst/>
          </a:prstGeom>
        </p:spPr>
        <p:txBody>
          <a:bodyPr wrap="none" fromWordArt="1">
            <a:prstTxWarp prst="textPlain">
              <a:avLst>
                <a:gd name="adj" fmla="val 50000"/>
              </a:avLst>
            </a:prstTxWarp>
            <a:normAutofit fontScale="850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第4讲 存储器的管理</a:t>
            </a:r>
          </a:p>
        </p:txBody>
      </p:sp>
      <p:sp>
        <p:nvSpPr>
          <p:cNvPr id="334876" name="AutoShape 5"/>
          <p:cNvSpPr/>
          <p:nvPr/>
        </p:nvSpPr>
        <p:spPr>
          <a:xfrm>
            <a:off x="1093981" y="1881586"/>
            <a:ext cx="939800" cy="788988"/>
          </a:xfrm>
          <a:prstGeom prst="curvedRightArrow">
            <a:avLst>
              <a:gd name="adj1" fmla="val 19584"/>
              <a:gd name="adj2" fmla="val 44676"/>
              <a:gd name="adj3" fmla="val 33627"/>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34877" name="AutoShape 4"/>
          <p:cNvSpPr/>
          <p:nvPr/>
        </p:nvSpPr>
        <p:spPr>
          <a:xfrm flipH="1">
            <a:off x="2894206" y="1892699"/>
            <a:ext cx="939800" cy="787400"/>
          </a:xfrm>
          <a:prstGeom prst="curvedRightArrow">
            <a:avLst>
              <a:gd name="adj1" fmla="val 16541"/>
              <a:gd name="adj2" fmla="val 38977"/>
              <a:gd name="adj3" fmla="val 33889"/>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a:noFill/>
          </a:ln>
        </p:spPr>
        <p:txBody>
          <a:bodyPr wrap="none" anchor="ctr"/>
          <a:lstStyle/>
          <a:p>
            <a:endParaRPr lang="zh-CN" altLang="en-US" sz="1800" b="0" dirty="0">
              <a:latin typeface="Arial" panose="020B0604020202020204" pitchFamily="34" charset="0"/>
            </a:endParaRP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4875"/>
                                        </p:tgtEl>
                                        <p:attrNameLst>
                                          <p:attrName>style.visibility</p:attrName>
                                        </p:attrNameLst>
                                      </p:cBhvr>
                                      <p:to>
                                        <p:strVal val="visible"/>
                                      </p:to>
                                    </p:set>
                                    <p:animEffect transition="in" filter="fade">
                                      <p:cBhvr>
                                        <p:cTn id="7" dur="2000"/>
                                        <p:tgtEl>
                                          <p:spTgt spid="334875"/>
                                        </p:tgtEl>
                                      </p:cBhvr>
                                    </p:animEffect>
                                  </p:childTnLst>
                                </p:cTn>
                              </p:par>
                              <p:par>
                                <p:cTn id="8" presetID="8" presetClass="entr" presetSubtype="16" fill="hold" nodeType="withEffect">
                                  <p:stCondLst>
                                    <p:cond delay="0"/>
                                  </p:stCondLst>
                                  <p:childTnLst>
                                    <p:set>
                                      <p:cBhvr>
                                        <p:cTn id="9" dur="1" fill="hold">
                                          <p:stCondLst>
                                            <p:cond delay="0"/>
                                          </p:stCondLst>
                                        </p:cTn>
                                        <p:tgtEl>
                                          <p:spTgt spid="334850"/>
                                        </p:tgtEl>
                                        <p:attrNameLst>
                                          <p:attrName>style.visibility</p:attrName>
                                        </p:attrNameLst>
                                      </p:cBhvr>
                                      <p:to>
                                        <p:strVal val="visible"/>
                                      </p:to>
                                    </p:set>
                                    <p:animEffect transition="in" filter="diamond(in)">
                                      <p:cBhvr>
                                        <p:cTn id="10" dur="2000"/>
                                        <p:tgtEl>
                                          <p:spTgt spid="334850"/>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34874"/>
                                        </p:tgtEl>
                                        <p:attrNameLst>
                                          <p:attrName>style.visibility</p:attrName>
                                        </p:attrNameLst>
                                      </p:cBhvr>
                                      <p:to>
                                        <p:strVal val="visible"/>
                                      </p:to>
                                    </p:set>
                                    <p:anim calcmode="lin" valueType="num">
                                      <p:cBhvr>
                                        <p:cTn id="13" dur="500" fill="hold"/>
                                        <p:tgtEl>
                                          <p:spTgt spid="334874"/>
                                        </p:tgtEl>
                                        <p:attrNameLst>
                                          <p:attrName>ppt_w</p:attrName>
                                        </p:attrNameLst>
                                      </p:cBhvr>
                                      <p:tavLst>
                                        <p:tav tm="0">
                                          <p:val>
                                            <p:fltVal val="0"/>
                                          </p:val>
                                        </p:tav>
                                        <p:tav tm="100000">
                                          <p:val>
                                            <p:strVal val="#ppt_w"/>
                                          </p:val>
                                        </p:tav>
                                      </p:tavLst>
                                    </p:anim>
                                    <p:anim calcmode="lin" valueType="num">
                                      <p:cBhvr>
                                        <p:cTn id="14" dur="500" fill="hold"/>
                                        <p:tgtEl>
                                          <p:spTgt spid="334874"/>
                                        </p:tgtEl>
                                        <p:attrNameLst>
                                          <p:attrName>ppt_h</p:attrName>
                                        </p:attrNameLst>
                                      </p:cBhvr>
                                      <p:tavLst>
                                        <p:tav tm="0">
                                          <p:val>
                                            <p:fltVal val="0"/>
                                          </p:val>
                                        </p:tav>
                                        <p:tav tm="100000">
                                          <p:val>
                                            <p:strVal val="#ppt_h"/>
                                          </p:val>
                                        </p:tav>
                                      </p:tavLst>
                                    </p:anim>
                                    <p:anim calcmode="lin" valueType="num">
                                      <p:cBhvr>
                                        <p:cTn id="15" dur="500" fill="hold"/>
                                        <p:tgtEl>
                                          <p:spTgt spid="334874"/>
                                        </p:tgtEl>
                                        <p:attrNameLst>
                                          <p:attrName>style.rotation</p:attrName>
                                        </p:attrNameLst>
                                      </p:cBhvr>
                                      <p:tavLst>
                                        <p:tav tm="0">
                                          <p:val>
                                            <p:fltVal val="360"/>
                                          </p:val>
                                        </p:tav>
                                        <p:tav tm="100000">
                                          <p:val>
                                            <p:fltVal val="0"/>
                                          </p:val>
                                        </p:tav>
                                      </p:tavLst>
                                    </p:anim>
                                    <p:animEffect transition="in" filter="fade">
                                      <p:cBhvr>
                                        <p:cTn id="16" dur="500"/>
                                        <p:tgtEl>
                                          <p:spTgt spid="334874"/>
                                        </p:tgtEl>
                                      </p:cBhvr>
                                    </p:animEffect>
                                  </p:childTnLst>
                                </p:cTn>
                              </p:par>
                              <p:par>
                                <p:cTn id="17" presetID="45" presetClass="entr" presetSubtype="0" fill="hold" grpId="0" nodeType="withEffect">
                                  <p:stCondLst>
                                    <p:cond delay="0"/>
                                  </p:stCondLst>
                                  <p:iterate type="lt">
                                    <p:tmPct val="10000"/>
                                  </p:iterate>
                                  <p:childTnLst>
                                    <p:set>
                                      <p:cBhvr>
                                        <p:cTn id="18" dur="1" fill="hold">
                                          <p:stCondLst>
                                            <p:cond delay="0"/>
                                          </p:stCondLst>
                                        </p:cTn>
                                        <p:tgtEl>
                                          <p:spTgt spid="334877"/>
                                        </p:tgtEl>
                                        <p:attrNameLst>
                                          <p:attrName>style.visibility</p:attrName>
                                        </p:attrNameLst>
                                      </p:cBhvr>
                                      <p:to>
                                        <p:strVal val="visible"/>
                                      </p:to>
                                    </p:set>
                                    <p:animEffect transition="in" filter="fade">
                                      <p:cBhvr>
                                        <p:cTn id="19" dur="2000"/>
                                        <p:tgtEl>
                                          <p:spTgt spid="334877"/>
                                        </p:tgtEl>
                                      </p:cBhvr>
                                    </p:animEffect>
                                    <p:anim calcmode="lin" valueType="num">
                                      <p:cBhvr>
                                        <p:cTn id="20" dur="2000" fill="hold"/>
                                        <p:tgtEl>
                                          <p:spTgt spid="334877"/>
                                        </p:tgtEl>
                                        <p:attrNameLst>
                                          <p:attrName>ppt_w</p:attrName>
                                        </p:attrNameLst>
                                      </p:cBhvr>
                                      <p:tavLst>
                                        <p:tav tm="0" fmla="#ppt_w*sin(2.5*pi*$)">
                                          <p:val>
                                            <p:fltVal val="0"/>
                                          </p:val>
                                        </p:tav>
                                        <p:tav tm="100000">
                                          <p:val>
                                            <p:fltVal val="1"/>
                                          </p:val>
                                        </p:tav>
                                      </p:tavLst>
                                    </p:anim>
                                    <p:anim calcmode="lin" valueType="num">
                                      <p:cBhvr>
                                        <p:cTn id="21" dur="2000" fill="hold"/>
                                        <p:tgtEl>
                                          <p:spTgt spid="334877"/>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iterate type="lt">
                                    <p:tmPct val="10000"/>
                                  </p:iterate>
                                  <p:childTnLst>
                                    <p:set>
                                      <p:cBhvr>
                                        <p:cTn id="23" dur="1" fill="hold">
                                          <p:stCondLst>
                                            <p:cond delay="0"/>
                                          </p:stCondLst>
                                        </p:cTn>
                                        <p:tgtEl>
                                          <p:spTgt spid="334876"/>
                                        </p:tgtEl>
                                        <p:attrNameLst>
                                          <p:attrName>style.visibility</p:attrName>
                                        </p:attrNameLst>
                                      </p:cBhvr>
                                      <p:to>
                                        <p:strVal val="visible"/>
                                      </p:to>
                                    </p:set>
                                    <p:animEffect transition="in" filter="fade">
                                      <p:cBhvr>
                                        <p:cTn id="24" dur="2000"/>
                                        <p:tgtEl>
                                          <p:spTgt spid="334876"/>
                                        </p:tgtEl>
                                      </p:cBhvr>
                                    </p:animEffect>
                                    <p:anim calcmode="lin" valueType="num">
                                      <p:cBhvr>
                                        <p:cTn id="25" dur="2000" fill="hold"/>
                                        <p:tgtEl>
                                          <p:spTgt spid="334876"/>
                                        </p:tgtEl>
                                        <p:attrNameLst>
                                          <p:attrName>ppt_w</p:attrName>
                                        </p:attrNameLst>
                                      </p:cBhvr>
                                      <p:tavLst>
                                        <p:tav tm="0" fmla="#ppt_w*sin(2.5*pi*$)">
                                          <p:val>
                                            <p:fltVal val="0"/>
                                          </p:val>
                                        </p:tav>
                                        <p:tav tm="100000">
                                          <p:val>
                                            <p:fltVal val="1"/>
                                          </p:val>
                                        </p:tav>
                                      </p:tavLst>
                                    </p:anim>
                                    <p:anim calcmode="lin" valueType="num">
                                      <p:cBhvr>
                                        <p:cTn id="26" dur="2000" fill="hold"/>
                                        <p:tgtEl>
                                          <p:spTgt spid="334876"/>
                                        </p:tgtEl>
                                        <p:attrNameLst>
                                          <p:attrName>ppt_h</p:attrName>
                                        </p:attrNameLst>
                                      </p:cBhvr>
                                      <p:tavLst>
                                        <p:tav tm="0">
                                          <p:val>
                                            <p:strVal val="#ppt_h"/>
                                          </p:val>
                                        </p:tav>
                                        <p:tav tm="100000">
                                          <p:val>
                                            <p:strVal val="#ppt_h"/>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4873"/>
                                        </p:tgtEl>
                                        <p:attrNameLst>
                                          <p:attrName>style.visibility</p:attrName>
                                        </p:attrNameLst>
                                      </p:cBhvr>
                                      <p:to>
                                        <p:strVal val="visible"/>
                                      </p:to>
                                    </p:set>
                                    <p:anim calcmode="lin" valueType="num">
                                      <p:cBhvr additive="base">
                                        <p:cTn id="29" dur="500" fill="hold"/>
                                        <p:tgtEl>
                                          <p:spTgt spid="334873"/>
                                        </p:tgtEl>
                                        <p:attrNameLst>
                                          <p:attrName>ppt_x</p:attrName>
                                        </p:attrNameLst>
                                      </p:cBhvr>
                                      <p:tavLst>
                                        <p:tav tm="0">
                                          <p:val>
                                            <p:strVal val="#ppt_x"/>
                                          </p:val>
                                        </p:tav>
                                        <p:tav tm="100000">
                                          <p:val>
                                            <p:strVal val="#ppt_x"/>
                                          </p:val>
                                        </p:tav>
                                      </p:tavLst>
                                    </p:anim>
                                    <p:anim calcmode="lin" valueType="num">
                                      <p:cBhvr additive="base">
                                        <p:cTn id="30" dur="500" fill="hold"/>
                                        <p:tgtEl>
                                          <p:spTgt spid="334873"/>
                                        </p:tgtEl>
                                        <p:attrNameLst>
                                          <p:attrName>ppt_y</p:attrName>
                                        </p:attrNameLst>
                                      </p:cBhvr>
                                      <p:tavLst>
                                        <p:tav tm="0">
                                          <p:val>
                                            <p:strVal val="1+#ppt_h/2"/>
                                          </p:val>
                                        </p:tav>
                                        <p:tav tm="100000">
                                          <p:val>
                                            <p:strVal val="#ppt_y"/>
                                          </p:val>
                                        </p:tav>
                                      </p:tavLst>
                                    </p:anim>
                                  </p:childTnLst>
                                </p:cTn>
                              </p:par>
                              <p:par>
                                <p:cTn id="31" presetID="4" presetClass="entr" presetSubtype="16" fill="hold" grpId="0" nodeType="withEffect">
                                  <p:stCondLst>
                                    <p:cond delay="0"/>
                                  </p:stCondLst>
                                  <p:childTnLst>
                                    <p:set>
                                      <p:cBhvr>
                                        <p:cTn id="32" dur="1" fill="hold">
                                          <p:stCondLst>
                                            <p:cond delay="0"/>
                                          </p:stCondLst>
                                        </p:cTn>
                                        <p:tgtEl>
                                          <p:spTgt spid="334872"/>
                                        </p:tgtEl>
                                        <p:attrNameLst>
                                          <p:attrName>style.visibility</p:attrName>
                                        </p:attrNameLst>
                                      </p:cBhvr>
                                      <p:to>
                                        <p:strVal val="visible"/>
                                      </p:to>
                                    </p:set>
                                    <p:animEffect transition="in" filter="box(in)">
                                      <p:cBhvr>
                                        <p:cTn id="33" dur="500"/>
                                        <p:tgtEl>
                                          <p:spTgt spid="33487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34867"/>
                                        </p:tgtEl>
                                        <p:attrNameLst>
                                          <p:attrName>style.visibility</p:attrName>
                                        </p:attrNameLst>
                                      </p:cBhvr>
                                      <p:to>
                                        <p:strVal val="visible"/>
                                      </p:to>
                                    </p:set>
                                    <p:animEffect transition="in" filter="box(in)">
                                      <p:cBhvr>
                                        <p:cTn id="36" dur="500"/>
                                        <p:tgtEl>
                                          <p:spTgt spid="334867"/>
                                        </p:tgtEl>
                                      </p:cBhvr>
                                    </p:animEffect>
                                  </p:childTnLst>
                                </p:cTn>
                              </p:par>
                              <p:par>
                                <p:cTn id="37" presetID="2" presetClass="entr" presetSubtype="4" fill="hold" grpId="0" nodeType="withEffect">
                                  <p:stCondLst>
                                    <p:cond delay="0"/>
                                  </p:stCondLst>
                                  <p:childTnLst>
                                    <p:set>
                                      <p:cBhvr>
                                        <p:cTn id="38" dur="1" fill="hold">
                                          <p:stCondLst>
                                            <p:cond delay="0"/>
                                          </p:stCondLst>
                                        </p:cTn>
                                        <p:tgtEl>
                                          <p:spTgt spid="334868"/>
                                        </p:tgtEl>
                                        <p:attrNameLst>
                                          <p:attrName>style.visibility</p:attrName>
                                        </p:attrNameLst>
                                      </p:cBhvr>
                                      <p:to>
                                        <p:strVal val="visible"/>
                                      </p:to>
                                    </p:set>
                                    <p:anim calcmode="lin" valueType="num">
                                      <p:cBhvr additive="base">
                                        <p:cTn id="39" dur="500" fill="hold"/>
                                        <p:tgtEl>
                                          <p:spTgt spid="334868"/>
                                        </p:tgtEl>
                                        <p:attrNameLst>
                                          <p:attrName>ppt_x</p:attrName>
                                        </p:attrNameLst>
                                      </p:cBhvr>
                                      <p:tavLst>
                                        <p:tav tm="0">
                                          <p:val>
                                            <p:strVal val="#ppt_x"/>
                                          </p:val>
                                        </p:tav>
                                        <p:tav tm="100000">
                                          <p:val>
                                            <p:strVal val="#ppt_x"/>
                                          </p:val>
                                        </p:tav>
                                      </p:tavLst>
                                    </p:anim>
                                    <p:anim calcmode="lin" valueType="num">
                                      <p:cBhvr additive="base">
                                        <p:cTn id="40" dur="500" fill="hold"/>
                                        <p:tgtEl>
                                          <p:spTgt spid="33486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4869"/>
                                        </p:tgtEl>
                                        <p:attrNameLst>
                                          <p:attrName>style.visibility</p:attrName>
                                        </p:attrNameLst>
                                      </p:cBhvr>
                                      <p:to>
                                        <p:strVal val="visible"/>
                                      </p:to>
                                    </p:set>
                                    <p:anim calcmode="lin" valueType="num">
                                      <p:cBhvr additive="base">
                                        <p:cTn id="43" dur="500" fill="hold"/>
                                        <p:tgtEl>
                                          <p:spTgt spid="334869"/>
                                        </p:tgtEl>
                                        <p:attrNameLst>
                                          <p:attrName>ppt_x</p:attrName>
                                        </p:attrNameLst>
                                      </p:cBhvr>
                                      <p:tavLst>
                                        <p:tav tm="0">
                                          <p:val>
                                            <p:strVal val="#ppt_x"/>
                                          </p:val>
                                        </p:tav>
                                        <p:tav tm="100000">
                                          <p:val>
                                            <p:strVal val="#ppt_x"/>
                                          </p:val>
                                        </p:tav>
                                      </p:tavLst>
                                    </p:anim>
                                    <p:anim calcmode="lin" valueType="num">
                                      <p:cBhvr additive="base">
                                        <p:cTn id="44" dur="500" fill="hold"/>
                                        <p:tgtEl>
                                          <p:spTgt spid="3348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4871"/>
                                        </p:tgtEl>
                                        <p:attrNameLst>
                                          <p:attrName>style.visibility</p:attrName>
                                        </p:attrNameLst>
                                      </p:cBhvr>
                                      <p:to>
                                        <p:strVal val="visible"/>
                                      </p:to>
                                    </p:set>
                                    <p:anim calcmode="lin" valueType="num">
                                      <p:cBhvr additive="base">
                                        <p:cTn id="47" dur="500" fill="hold"/>
                                        <p:tgtEl>
                                          <p:spTgt spid="334871"/>
                                        </p:tgtEl>
                                        <p:attrNameLst>
                                          <p:attrName>ppt_x</p:attrName>
                                        </p:attrNameLst>
                                      </p:cBhvr>
                                      <p:tavLst>
                                        <p:tav tm="0">
                                          <p:val>
                                            <p:strVal val="#ppt_x"/>
                                          </p:val>
                                        </p:tav>
                                        <p:tav tm="100000">
                                          <p:val>
                                            <p:strVal val="#ppt_x"/>
                                          </p:val>
                                        </p:tav>
                                      </p:tavLst>
                                    </p:anim>
                                    <p:anim calcmode="lin" valueType="num">
                                      <p:cBhvr additive="base">
                                        <p:cTn id="48" dur="500" fill="hold"/>
                                        <p:tgtEl>
                                          <p:spTgt spid="3348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4870"/>
                                        </p:tgtEl>
                                        <p:attrNameLst>
                                          <p:attrName>style.visibility</p:attrName>
                                        </p:attrNameLst>
                                      </p:cBhvr>
                                      <p:to>
                                        <p:strVal val="visible"/>
                                      </p:to>
                                    </p:set>
                                    <p:anim calcmode="lin" valueType="num">
                                      <p:cBhvr additive="base">
                                        <p:cTn id="51" dur="500" fill="hold"/>
                                        <p:tgtEl>
                                          <p:spTgt spid="334870"/>
                                        </p:tgtEl>
                                        <p:attrNameLst>
                                          <p:attrName>ppt_x</p:attrName>
                                        </p:attrNameLst>
                                      </p:cBhvr>
                                      <p:tavLst>
                                        <p:tav tm="0">
                                          <p:val>
                                            <p:strVal val="#ppt_x"/>
                                          </p:val>
                                        </p:tav>
                                        <p:tav tm="100000">
                                          <p:val>
                                            <p:strVal val="#ppt_x"/>
                                          </p:val>
                                        </p:tav>
                                      </p:tavLst>
                                    </p:anim>
                                    <p:anim calcmode="lin" valueType="num">
                                      <p:cBhvr additive="base">
                                        <p:cTn id="52" dur="500" fill="hold"/>
                                        <p:tgtEl>
                                          <p:spTgt spid="334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7" grpId="0" bldLvl="0" animBg="1"/>
      <p:bldP spid="334868" grpId="0" bldLvl="0" animBg="1"/>
      <p:bldP spid="334869" grpId="0" bldLvl="0" animBg="1"/>
      <p:bldP spid="334870" grpId="0" bldLvl="0" animBg="1"/>
      <p:bldP spid="334871" grpId="0" bldLvl="0" animBg="1"/>
      <p:bldP spid="334872" grpId="0" bldLvl="0" animBg="1"/>
      <p:bldP spid="334873" grpId="0"/>
      <p:bldP spid="334876" grpId="0" bldLvl="0" animBg="1"/>
      <p:bldP spid="33487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任意多边形 249857"/>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sp>
        <p:nvSpPr>
          <p:cNvPr id="249877" name="任意多边形 249876"/>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49878" name="组合 249877"/>
          <p:cNvGrpSpPr/>
          <p:nvPr/>
        </p:nvGrpSpPr>
        <p:grpSpPr>
          <a:xfrm>
            <a:off x="2124075" y="3953695"/>
            <a:ext cx="3810000" cy="403225"/>
            <a:chOff x="1338" y="2387"/>
            <a:chExt cx="2790" cy="320"/>
          </a:xfrm>
        </p:grpSpPr>
        <p:sp>
          <p:nvSpPr>
            <p:cNvPr id="249879" name="圆角矩形 249878">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669900"/>
                  </a:solidFill>
                  <a:effectLst>
                    <a:outerShdw blurRad="38100" dist="38100" dir="2700000">
                      <a:srgbClr val="C0C0C0"/>
                    </a:outerShdw>
                  </a:effectLst>
                  <a:latin typeface="Arial" panose="020B0604020202020204" pitchFamily="34" charset="0"/>
                  <a:ea typeface="华文新魏" pitchFamily="2" charset="-122"/>
                </a:rPr>
                <a:t>二、程序链接</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249880" name="组合 249879"/>
            <p:cNvGrpSpPr/>
            <p:nvPr/>
          </p:nvGrpSpPr>
          <p:grpSpPr>
            <a:xfrm>
              <a:off x="1338" y="2432"/>
              <a:ext cx="240" cy="240"/>
              <a:chOff x="2078" y="1680"/>
              <a:chExt cx="1615" cy="1615"/>
            </a:xfrm>
          </p:grpSpPr>
          <p:sp>
            <p:nvSpPr>
              <p:cNvPr id="249881" name="椭圆 24988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49882" name="椭圆 24988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49883" name="椭圆 24988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49884" name="椭圆 249883"/>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49885" name="椭圆 24988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49886" name="椭圆 249885"/>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249896" name="组合 249895"/>
          <p:cNvGrpSpPr/>
          <p:nvPr/>
        </p:nvGrpSpPr>
        <p:grpSpPr>
          <a:xfrm>
            <a:off x="2051050" y="2513833"/>
            <a:ext cx="4051300" cy="390525"/>
            <a:chOff x="1092" y="3168"/>
            <a:chExt cx="3084" cy="320"/>
          </a:xfrm>
        </p:grpSpPr>
        <p:sp>
          <p:nvSpPr>
            <p:cNvPr id="249897" name="圆角矩形 249896">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一、程序加载</a:t>
              </a:r>
            </a:p>
          </p:txBody>
        </p:sp>
        <p:grpSp>
          <p:nvGrpSpPr>
            <p:cNvPr id="249898" name="组合 249897"/>
            <p:cNvGrpSpPr/>
            <p:nvPr/>
          </p:nvGrpSpPr>
          <p:grpSpPr>
            <a:xfrm>
              <a:off x="1092" y="3232"/>
              <a:ext cx="240" cy="240"/>
              <a:chOff x="2078" y="1680"/>
              <a:chExt cx="1615" cy="1615"/>
            </a:xfrm>
          </p:grpSpPr>
          <p:sp>
            <p:nvSpPr>
              <p:cNvPr id="249899" name="椭圆 249898"/>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solidFill>
                    <a:srgbClr val="FF0000"/>
                  </a:solidFill>
                </a:endParaRPr>
              </a:p>
            </p:txBody>
          </p:sp>
          <p:sp>
            <p:nvSpPr>
              <p:cNvPr id="249900" name="椭圆 249899"/>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solidFill>
                    <a:srgbClr val="FF0000"/>
                  </a:solidFill>
                </a:endParaRPr>
              </a:p>
            </p:txBody>
          </p:sp>
          <p:sp>
            <p:nvSpPr>
              <p:cNvPr id="249901" name="椭圆 249900"/>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solidFill>
                    <a:srgbClr val="FF0000"/>
                  </a:solidFill>
                </a:endParaRPr>
              </a:p>
            </p:txBody>
          </p:sp>
          <p:sp>
            <p:nvSpPr>
              <p:cNvPr id="249902" name="椭圆 249901"/>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solidFill>
                    <a:srgbClr val="FF0000"/>
                  </a:solidFill>
                </a:endParaRPr>
              </a:p>
            </p:txBody>
          </p:sp>
          <p:sp>
            <p:nvSpPr>
              <p:cNvPr id="249903" name="椭圆 249902"/>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solidFill>
                    <a:srgbClr val="FF0000"/>
                  </a:solidFill>
                </a:endParaRPr>
              </a:p>
            </p:txBody>
          </p:sp>
          <p:sp>
            <p:nvSpPr>
              <p:cNvPr id="249904" name="椭圆 249903"/>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solidFill>
                    <a:srgbClr val="FF0000"/>
                  </a:solidFill>
                </a:endParaRPr>
              </a:p>
            </p:txBody>
          </p:sp>
        </p:grpSp>
      </p:grpSp>
      <p:sp>
        <p:nvSpPr>
          <p:cNvPr id="249915" name="矩形 249914"/>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53283" name="AutoShape 3"/>
          <p:cNvCxnSpPr>
            <a:cxnSpLocks/>
            <a:endCxn id="353282" idx="1"/>
          </p:cNvCxnSpPr>
          <p:nvPr/>
        </p:nvCxnSpPr>
        <p:spPr>
          <a:xfrm>
            <a:off x="2121694" y="4305429"/>
            <a:ext cx="1615281" cy="1370678"/>
          </a:xfrm>
          <a:prstGeom prst="bentConnector3">
            <a:avLst>
              <a:gd name="adj1" fmla="val -49395"/>
            </a:avLst>
          </a:prstGeom>
          <a:ln w="28575" cap="rnd" cmpd="sng">
            <a:solidFill>
              <a:srgbClr val="336699"/>
            </a:solidFill>
            <a:prstDash val="sysDot"/>
            <a:miter/>
            <a:headEnd type="none" w="med" len="med"/>
            <a:tailEnd type="none" w="med" len="med"/>
          </a:ln>
        </p:spPr>
      </p:cxnSp>
      <p:cxnSp>
        <p:nvCxnSpPr>
          <p:cNvPr id="353284" name="AutoShape 4"/>
          <p:cNvCxnSpPr>
            <a:cxnSpLocks/>
            <a:endCxn id="353282" idx="3"/>
          </p:cNvCxnSpPr>
          <p:nvPr/>
        </p:nvCxnSpPr>
        <p:spPr>
          <a:xfrm rot="10800000" flipV="1">
            <a:off x="8347076" y="4441825"/>
            <a:ext cx="1723231" cy="1234281"/>
          </a:xfrm>
          <a:prstGeom prst="bentConnector3">
            <a:avLst>
              <a:gd name="adj1" fmla="val -44403"/>
            </a:avLst>
          </a:prstGeom>
          <a:ln w="28575" cap="rnd" cmpd="sng">
            <a:solidFill>
              <a:srgbClr val="336699"/>
            </a:solidFill>
            <a:prstDash val="sysDot"/>
            <a:miter/>
            <a:headEnd type="none" w="med" len="med"/>
            <a:tailEnd type="none" w="med" len="med"/>
          </a:ln>
        </p:spPr>
      </p:cxnSp>
      <p:sp>
        <p:nvSpPr>
          <p:cNvPr id="353285"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66"/>
                </a:solidFill>
                <a:effectLst>
                  <a:outerShdw blurRad="38100" dist="38100" dir="2700000">
                    <a:srgbClr val="C0C0C0"/>
                  </a:outerShdw>
                </a:effectLst>
                <a:latin typeface="Arial" panose="020B0604020202020204" pitchFamily="34" charset="0"/>
              </a:rPr>
              <a:t>本节小结</a:t>
            </a:r>
          </a:p>
        </p:txBody>
      </p:sp>
      <p:sp>
        <p:nvSpPr>
          <p:cNvPr id="353286" name="AutoShape 6"/>
          <p:cNvSpPr/>
          <p:nvPr/>
        </p:nvSpPr>
        <p:spPr>
          <a:xfrm>
            <a:off x="2121694" y="3789492"/>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53287" name="Oval 7"/>
          <p:cNvSpPr/>
          <p:nvPr/>
        </p:nvSpPr>
        <p:spPr>
          <a:xfrm>
            <a:off x="2121694" y="3813304"/>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3288" name="Oval 8"/>
          <p:cNvSpPr/>
          <p:nvPr/>
        </p:nvSpPr>
        <p:spPr>
          <a:xfrm>
            <a:off x="2215356" y="3818067"/>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3289" name="Rectangle 9"/>
          <p:cNvSpPr/>
          <p:nvPr/>
        </p:nvSpPr>
        <p:spPr>
          <a:xfrm>
            <a:off x="2224881" y="1492379"/>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53290" name="Rectangle 10"/>
          <p:cNvSpPr/>
          <p:nvPr/>
        </p:nvSpPr>
        <p:spPr>
          <a:xfrm>
            <a:off x="2364581" y="2006729"/>
            <a:ext cx="1873250" cy="1814830"/>
          </a:xfrm>
          <a:prstGeom prst="rect">
            <a:avLst/>
          </a:prstGeom>
          <a:noFill/>
          <a:ln w="9525">
            <a:noFill/>
          </a:ln>
        </p:spPr>
        <p:txBody>
          <a:bodyPr wrap="square">
            <a:spAutoFit/>
          </a:bodyPr>
          <a:lstStyle/>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段页式管理的基本思想。</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段页式管理的基本目标。</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000000"/>
              </a:solidFill>
              <a:effectLst>
                <a:outerShdw blurRad="38100" dist="38100" dir="2700000">
                  <a:srgbClr val="C0C0C0"/>
                </a:outerShdw>
              </a:effectLst>
              <a:latin typeface="Arial" panose="020B0604020202020204" pitchFamily="34" charset="0"/>
            </a:endParaRPr>
          </a:p>
        </p:txBody>
      </p:sp>
      <p:sp>
        <p:nvSpPr>
          <p:cNvPr id="353291"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53292" name="Group 12"/>
          <p:cNvGrpSpPr/>
          <p:nvPr/>
        </p:nvGrpSpPr>
        <p:grpSpPr>
          <a:xfrm>
            <a:off x="4927600" y="3835400"/>
            <a:ext cx="2303463" cy="412750"/>
            <a:chOff x="2029" y="2178"/>
            <a:chExt cx="1600" cy="474"/>
          </a:xfrm>
        </p:grpSpPr>
        <p:sp>
          <p:nvSpPr>
            <p:cNvPr id="353293"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3294"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53295"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53296" name="Rectangle 16"/>
          <p:cNvSpPr/>
          <p:nvPr/>
        </p:nvSpPr>
        <p:spPr>
          <a:xfrm>
            <a:off x="5181600" y="1957388"/>
            <a:ext cx="1922463"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地址的基本组织结构。</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地址变换过程。</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endParaRPr lang="zh-CN" altLang="en-US" sz="2000" dirty="0">
              <a:solidFill>
                <a:srgbClr val="990000"/>
              </a:solidFill>
              <a:effectLst>
                <a:outerShdw blurRad="38100" dist="38100" dir="2700000">
                  <a:srgbClr val="C0C0C0"/>
                </a:outerShdw>
              </a:effectLst>
              <a:latin typeface="Arial" panose="020B0604020202020204" pitchFamily="34" charset="0"/>
            </a:endParaRPr>
          </a:p>
        </p:txBody>
      </p:sp>
      <p:sp>
        <p:nvSpPr>
          <p:cNvPr id="353297" name="AutoShape 17"/>
          <p:cNvSpPr/>
          <p:nvPr/>
        </p:nvSpPr>
        <p:spPr>
          <a:xfrm>
            <a:off x="7821613"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53298" name="Oval 18"/>
          <p:cNvSpPr/>
          <p:nvPr/>
        </p:nvSpPr>
        <p:spPr>
          <a:xfrm>
            <a:off x="7821613"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53299" name="Group 19"/>
          <p:cNvGrpSpPr/>
          <p:nvPr/>
        </p:nvGrpSpPr>
        <p:grpSpPr>
          <a:xfrm>
            <a:off x="7974013" y="1449388"/>
            <a:ext cx="1952625" cy="2765425"/>
            <a:chOff x="3017" y="856"/>
            <a:chExt cx="1052" cy="1906"/>
          </a:xfrm>
        </p:grpSpPr>
        <p:sp>
          <p:nvSpPr>
            <p:cNvPr id="353300"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3301"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53302" name="Rectangle 22"/>
          <p:cNvSpPr/>
          <p:nvPr/>
        </p:nvSpPr>
        <p:spPr>
          <a:xfrm>
            <a:off x="8123238" y="1989138"/>
            <a:ext cx="18351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段页式管理的基本原理</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段页式管理的性能评价</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p:txBody>
      </p:sp>
      <p:sp>
        <p:nvSpPr>
          <p:cNvPr id="353303" name="Text Box 29"/>
          <p:cNvSpPr txBox="1"/>
          <p:nvPr/>
        </p:nvSpPr>
        <p:spPr>
          <a:xfrm>
            <a:off x="2077244" y="4414967"/>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段页式管理的概念</a:t>
            </a:r>
          </a:p>
        </p:txBody>
      </p:sp>
      <p:sp>
        <p:nvSpPr>
          <p:cNvPr id="353304"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地址转换</a:t>
            </a:r>
          </a:p>
        </p:txBody>
      </p:sp>
      <p:sp>
        <p:nvSpPr>
          <p:cNvPr id="353305" name="Text Box 31"/>
          <p:cNvSpPr txBox="1"/>
          <p:nvPr/>
        </p:nvSpPr>
        <p:spPr>
          <a:xfrm>
            <a:off x="7645400" y="4483761"/>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段页式管理原理</a:t>
            </a:r>
          </a:p>
        </p:txBody>
      </p:sp>
      <p:sp>
        <p:nvSpPr>
          <p:cNvPr id="27" name="矩形 26">
            <a:extLst>
              <a:ext uri="{FF2B5EF4-FFF2-40B4-BE49-F238E27FC236}">
                <a16:creationId xmlns:a16="http://schemas.microsoft.com/office/drawing/2014/main" id="{6300EAE3-074D-4DBF-986B-CC63CF6BBA56}"/>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ppt_x"/>
                                          </p:val>
                                        </p:tav>
                                        <p:tav tm="100000">
                                          <p:val>
                                            <p:strVal val="#ppt_x"/>
                                          </p:val>
                                        </p:tav>
                                      </p:tavLst>
                                    </p:anim>
                                    <p:anim calcmode="lin" valueType="num">
                                      <p:cBhvr additive="base">
                                        <p:cTn id="8" dur="500" fill="hold"/>
                                        <p:tgtEl>
                                          <p:spTgt spid="3532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3282"/>
                                        </p:tgtEl>
                                        <p:attrNameLst>
                                          <p:attrName>style.visibility</p:attrName>
                                        </p:attrNameLst>
                                      </p:cBhvr>
                                      <p:to>
                                        <p:strVal val="visible"/>
                                      </p:to>
                                    </p:set>
                                    <p:anim calcmode="lin" valueType="num">
                                      <p:cBhvr additive="base">
                                        <p:cTn id="12" dur="500" fill="hold"/>
                                        <p:tgtEl>
                                          <p:spTgt spid="353282"/>
                                        </p:tgtEl>
                                        <p:attrNameLst>
                                          <p:attrName>ppt_x</p:attrName>
                                        </p:attrNameLst>
                                      </p:cBhvr>
                                      <p:tavLst>
                                        <p:tav tm="0">
                                          <p:val>
                                            <p:strVal val="#ppt_x"/>
                                          </p:val>
                                        </p:tav>
                                        <p:tav tm="100000">
                                          <p:val>
                                            <p:strVal val="#ppt_x"/>
                                          </p:val>
                                        </p:tav>
                                      </p:tavLst>
                                    </p:anim>
                                    <p:anim calcmode="lin" valueType="num">
                                      <p:cBhvr additive="base">
                                        <p:cTn id="13" dur="500" fill="hold"/>
                                        <p:tgtEl>
                                          <p:spTgt spid="35328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53283"/>
                                        </p:tgtEl>
                                        <p:attrNameLst>
                                          <p:attrName>style.visibility</p:attrName>
                                        </p:attrNameLst>
                                      </p:cBhvr>
                                      <p:to>
                                        <p:strVal val="visible"/>
                                      </p:to>
                                    </p:set>
                                    <p:anim calcmode="lin" valueType="num">
                                      <p:cBhvr additive="base">
                                        <p:cTn id="17" dur="500" fill="hold"/>
                                        <p:tgtEl>
                                          <p:spTgt spid="353283"/>
                                        </p:tgtEl>
                                        <p:attrNameLst>
                                          <p:attrName>ppt_x</p:attrName>
                                        </p:attrNameLst>
                                      </p:cBhvr>
                                      <p:tavLst>
                                        <p:tav tm="0">
                                          <p:val>
                                            <p:strVal val="#ppt_x"/>
                                          </p:val>
                                        </p:tav>
                                        <p:tav tm="100000">
                                          <p:val>
                                            <p:strVal val="#ppt_x"/>
                                          </p:val>
                                        </p:tav>
                                      </p:tavLst>
                                    </p:anim>
                                    <p:anim calcmode="lin" valueType="num">
                                      <p:cBhvr additive="base">
                                        <p:cTn id="18" dur="500" fill="hold"/>
                                        <p:tgtEl>
                                          <p:spTgt spid="35328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3285"/>
                                        </p:tgtEl>
                                        <p:attrNameLst>
                                          <p:attrName>style.visibility</p:attrName>
                                        </p:attrNameLst>
                                      </p:cBhvr>
                                      <p:to>
                                        <p:strVal val="visible"/>
                                      </p:to>
                                    </p:set>
                                    <p:anim calcmode="lin" valueType="num">
                                      <p:cBhvr additive="base">
                                        <p:cTn id="22" dur="500" fill="hold"/>
                                        <p:tgtEl>
                                          <p:spTgt spid="353285"/>
                                        </p:tgtEl>
                                        <p:attrNameLst>
                                          <p:attrName>ppt_x</p:attrName>
                                        </p:attrNameLst>
                                      </p:cBhvr>
                                      <p:tavLst>
                                        <p:tav tm="0">
                                          <p:val>
                                            <p:strVal val="#ppt_x"/>
                                          </p:val>
                                        </p:tav>
                                        <p:tav tm="100000">
                                          <p:val>
                                            <p:strVal val="#ppt_x"/>
                                          </p:val>
                                        </p:tav>
                                      </p:tavLst>
                                    </p:anim>
                                    <p:anim calcmode="lin" valueType="num">
                                      <p:cBhvr additive="base">
                                        <p:cTn id="23" dur="500" fill="hold"/>
                                        <p:tgtEl>
                                          <p:spTgt spid="35328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53286"/>
                                        </p:tgtEl>
                                        <p:attrNameLst>
                                          <p:attrName>style.visibility</p:attrName>
                                        </p:attrNameLst>
                                      </p:cBhvr>
                                      <p:to>
                                        <p:strVal val="visible"/>
                                      </p:to>
                                    </p:set>
                                    <p:anim calcmode="lin" valueType="num">
                                      <p:cBhvr additive="base">
                                        <p:cTn id="27" dur="500" fill="hold"/>
                                        <p:tgtEl>
                                          <p:spTgt spid="353286"/>
                                        </p:tgtEl>
                                        <p:attrNameLst>
                                          <p:attrName>ppt_x</p:attrName>
                                        </p:attrNameLst>
                                      </p:cBhvr>
                                      <p:tavLst>
                                        <p:tav tm="0">
                                          <p:val>
                                            <p:strVal val="#ppt_x"/>
                                          </p:val>
                                        </p:tav>
                                        <p:tav tm="100000">
                                          <p:val>
                                            <p:strVal val="#ppt_x"/>
                                          </p:val>
                                        </p:tav>
                                      </p:tavLst>
                                    </p:anim>
                                    <p:anim calcmode="lin" valueType="num">
                                      <p:cBhvr additive="base">
                                        <p:cTn id="28" dur="500" fill="hold"/>
                                        <p:tgtEl>
                                          <p:spTgt spid="35328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53303"/>
                                        </p:tgtEl>
                                        <p:attrNameLst>
                                          <p:attrName>style.visibility</p:attrName>
                                        </p:attrNameLst>
                                      </p:cBhvr>
                                      <p:to>
                                        <p:strVal val="visible"/>
                                      </p:to>
                                    </p:set>
                                    <p:anim calcmode="lin" valueType="num">
                                      <p:cBhvr additive="base">
                                        <p:cTn id="32" dur="500" fill="hold"/>
                                        <p:tgtEl>
                                          <p:spTgt spid="353303"/>
                                        </p:tgtEl>
                                        <p:attrNameLst>
                                          <p:attrName>ppt_x</p:attrName>
                                        </p:attrNameLst>
                                      </p:cBhvr>
                                      <p:tavLst>
                                        <p:tav tm="0">
                                          <p:val>
                                            <p:strVal val="#ppt_x"/>
                                          </p:val>
                                        </p:tav>
                                        <p:tav tm="100000">
                                          <p:val>
                                            <p:strVal val="#ppt_x"/>
                                          </p:val>
                                        </p:tav>
                                      </p:tavLst>
                                    </p:anim>
                                    <p:anim calcmode="lin" valueType="num">
                                      <p:cBhvr additive="base">
                                        <p:cTn id="33" dur="500" fill="hold"/>
                                        <p:tgtEl>
                                          <p:spTgt spid="35330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53287"/>
                                        </p:tgtEl>
                                        <p:attrNameLst>
                                          <p:attrName>style.visibility</p:attrName>
                                        </p:attrNameLst>
                                      </p:cBhvr>
                                      <p:to>
                                        <p:strVal val="visible"/>
                                      </p:to>
                                    </p:set>
                                    <p:anim calcmode="lin" valueType="num">
                                      <p:cBhvr additive="base">
                                        <p:cTn id="37" dur="500" fill="hold"/>
                                        <p:tgtEl>
                                          <p:spTgt spid="353287"/>
                                        </p:tgtEl>
                                        <p:attrNameLst>
                                          <p:attrName>ppt_x</p:attrName>
                                        </p:attrNameLst>
                                      </p:cBhvr>
                                      <p:tavLst>
                                        <p:tav tm="0">
                                          <p:val>
                                            <p:strVal val="#ppt_x"/>
                                          </p:val>
                                        </p:tav>
                                        <p:tav tm="100000">
                                          <p:val>
                                            <p:strVal val="#ppt_x"/>
                                          </p:val>
                                        </p:tav>
                                      </p:tavLst>
                                    </p:anim>
                                    <p:anim calcmode="lin" valueType="num">
                                      <p:cBhvr additive="base">
                                        <p:cTn id="38" dur="500" fill="hold"/>
                                        <p:tgtEl>
                                          <p:spTgt spid="35328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53288"/>
                                        </p:tgtEl>
                                        <p:attrNameLst>
                                          <p:attrName>style.visibility</p:attrName>
                                        </p:attrNameLst>
                                      </p:cBhvr>
                                      <p:to>
                                        <p:strVal val="visible"/>
                                      </p:to>
                                    </p:set>
                                    <p:anim calcmode="lin" valueType="num">
                                      <p:cBhvr additive="base">
                                        <p:cTn id="42" dur="500" fill="hold"/>
                                        <p:tgtEl>
                                          <p:spTgt spid="353288"/>
                                        </p:tgtEl>
                                        <p:attrNameLst>
                                          <p:attrName>ppt_x</p:attrName>
                                        </p:attrNameLst>
                                      </p:cBhvr>
                                      <p:tavLst>
                                        <p:tav tm="0">
                                          <p:val>
                                            <p:strVal val="#ppt_x"/>
                                          </p:val>
                                        </p:tav>
                                        <p:tav tm="100000">
                                          <p:val>
                                            <p:strVal val="#ppt_x"/>
                                          </p:val>
                                        </p:tav>
                                      </p:tavLst>
                                    </p:anim>
                                    <p:anim calcmode="lin" valueType="num">
                                      <p:cBhvr additive="base">
                                        <p:cTn id="43" dur="500" fill="hold"/>
                                        <p:tgtEl>
                                          <p:spTgt spid="35328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53289"/>
                                        </p:tgtEl>
                                        <p:attrNameLst>
                                          <p:attrName>style.visibility</p:attrName>
                                        </p:attrNameLst>
                                      </p:cBhvr>
                                      <p:to>
                                        <p:strVal val="visible"/>
                                      </p:to>
                                    </p:set>
                                    <p:anim calcmode="lin" valueType="num">
                                      <p:cBhvr additive="base">
                                        <p:cTn id="47" dur="500" fill="hold"/>
                                        <p:tgtEl>
                                          <p:spTgt spid="353289"/>
                                        </p:tgtEl>
                                        <p:attrNameLst>
                                          <p:attrName>ppt_x</p:attrName>
                                        </p:attrNameLst>
                                      </p:cBhvr>
                                      <p:tavLst>
                                        <p:tav tm="0">
                                          <p:val>
                                            <p:strVal val="#ppt_x"/>
                                          </p:val>
                                        </p:tav>
                                        <p:tav tm="100000">
                                          <p:val>
                                            <p:strVal val="#ppt_x"/>
                                          </p:val>
                                        </p:tav>
                                      </p:tavLst>
                                    </p:anim>
                                    <p:anim calcmode="lin" valueType="num">
                                      <p:cBhvr additive="base">
                                        <p:cTn id="48" dur="500" fill="hold"/>
                                        <p:tgtEl>
                                          <p:spTgt spid="35328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53290"/>
                                        </p:tgtEl>
                                        <p:attrNameLst>
                                          <p:attrName>style.visibility</p:attrName>
                                        </p:attrNameLst>
                                      </p:cBhvr>
                                      <p:to>
                                        <p:strVal val="visible"/>
                                      </p:to>
                                    </p:set>
                                    <p:anim calcmode="lin" valueType="num">
                                      <p:cBhvr additive="base">
                                        <p:cTn id="52" dur="500" fill="hold"/>
                                        <p:tgtEl>
                                          <p:spTgt spid="353290"/>
                                        </p:tgtEl>
                                        <p:attrNameLst>
                                          <p:attrName>ppt_x</p:attrName>
                                        </p:attrNameLst>
                                      </p:cBhvr>
                                      <p:tavLst>
                                        <p:tav tm="0">
                                          <p:val>
                                            <p:strVal val="#ppt_x"/>
                                          </p:val>
                                        </p:tav>
                                        <p:tav tm="100000">
                                          <p:val>
                                            <p:strVal val="#ppt_x"/>
                                          </p:val>
                                        </p:tav>
                                      </p:tavLst>
                                    </p:anim>
                                    <p:anim calcmode="lin" valueType="num">
                                      <p:cBhvr additive="base">
                                        <p:cTn id="53" dur="500" fill="hold"/>
                                        <p:tgtEl>
                                          <p:spTgt spid="35329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53291"/>
                                        </p:tgtEl>
                                        <p:attrNameLst>
                                          <p:attrName>style.visibility</p:attrName>
                                        </p:attrNameLst>
                                      </p:cBhvr>
                                      <p:to>
                                        <p:strVal val="visible"/>
                                      </p:to>
                                    </p:set>
                                    <p:anim calcmode="lin" valueType="num">
                                      <p:cBhvr additive="base">
                                        <p:cTn id="57" dur="500" fill="hold"/>
                                        <p:tgtEl>
                                          <p:spTgt spid="353291"/>
                                        </p:tgtEl>
                                        <p:attrNameLst>
                                          <p:attrName>ppt_x</p:attrName>
                                        </p:attrNameLst>
                                      </p:cBhvr>
                                      <p:tavLst>
                                        <p:tav tm="0">
                                          <p:val>
                                            <p:strVal val="#ppt_x"/>
                                          </p:val>
                                        </p:tav>
                                        <p:tav tm="100000">
                                          <p:val>
                                            <p:strVal val="#ppt_x"/>
                                          </p:val>
                                        </p:tav>
                                      </p:tavLst>
                                    </p:anim>
                                    <p:anim calcmode="lin" valueType="num">
                                      <p:cBhvr additive="base">
                                        <p:cTn id="58" dur="500" fill="hold"/>
                                        <p:tgtEl>
                                          <p:spTgt spid="35329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53304"/>
                                        </p:tgtEl>
                                        <p:attrNameLst>
                                          <p:attrName>style.visibility</p:attrName>
                                        </p:attrNameLst>
                                      </p:cBhvr>
                                      <p:to>
                                        <p:strVal val="visible"/>
                                      </p:to>
                                    </p:set>
                                    <p:anim calcmode="lin" valueType="num">
                                      <p:cBhvr additive="base">
                                        <p:cTn id="62" dur="500" fill="hold"/>
                                        <p:tgtEl>
                                          <p:spTgt spid="353304"/>
                                        </p:tgtEl>
                                        <p:attrNameLst>
                                          <p:attrName>ppt_x</p:attrName>
                                        </p:attrNameLst>
                                      </p:cBhvr>
                                      <p:tavLst>
                                        <p:tav tm="0">
                                          <p:val>
                                            <p:strVal val="#ppt_x"/>
                                          </p:val>
                                        </p:tav>
                                        <p:tav tm="100000">
                                          <p:val>
                                            <p:strVal val="#ppt_x"/>
                                          </p:val>
                                        </p:tav>
                                      </p:tavLst>
                                    </p:anim>
                                    <p:anim calcmode="lin" valueType="num">
                                      <p:cBhvr additive="base">
                                        <p:cTn id="63" dur="500" fill="hold"/>
                                        <p:tgtEl>
                                          <p:spTgt spid="353304"/>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53292"/>
                                        </p:tgtEl>
                                        <p:attrNameLst>
                                          <p:attrName>style.visibility</p:attrName>
                                        </p:attrNameLst>
                                      </p:cBhvr>
                                      <p:to>
                                        <p:strVal val="visible"/>
                                      </p:to>
                                    </p:set>
                                    <p:anim calcmode="lin" valueType="num">
                                      <p:cBhvr additive="base">
                                        <p:cTn id="67" dur="500" fill="hold"/>
                                        <p:tgtEl>
                                          <p:spTgt spid="353292"/>
                                        </p:tgtEl>
                                        <p:attrNameLst>
                                          <p:attrName>ppt_x</p:attrName>
                                        </p:attrNameLst>
                                      </p:cBhvr>
                                      <p:tavLst>
                                        <p:tav tm="0">
                                          <p:val>
                                            <p:strVal val="#ppt_x"/>
                                          </p:val>
                                        </p:tav>
                                        <p:tav tm="100000">
                                          <p:val>
                                            <p:strVal val="#ppt_x"/>
                                          </p:val>
                                        </p:tav>
                                      </p:tavLst>
                                    </p:anim>
                                    <p:anim calcmode="lin" valueType="num">
                                      <p:cBhvr additive="base">
                                        <p:cTn id="68" dur="500" fill="hold"/>
                                        <p:tgtEl>
                                          <p:spTgt spid="35329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53295"/>
                                        </p:tgtEl>
                                        <p:attrNameLst>
                                          <p:attrName>style.visibility</p:attrName>
                                        </p:attrNameLst>
                                      </p:cBhvr>
                                      <p:to>
                                        <p:strVal val="visible"/>
                                      </p:to>
                                    </p:set>
                                    <p:anim calcmode="lin" valueType="num">
                                      <p:cBhvr additive="base">
                                        <p:cTn id="72" dur="500" fill="hold"/>
                                        <p:tgtEl>
                                          <p:spTgt spid="353295"/>
                                        </p:tgtEl>
                                        <p:attrNameLst>
                                          <p:attrName>ppt_x</p:attrName>
                                        </p:attrNameLst>
                                      </p:cBhvr>
                                      <p:tavLst>
                                        <p:tav tm="0">
                                          <p:val>
                                            <p:strVal val="#ppt_x"/>
                                          </p:val>
                                        </p:tav>
                                        <p:tav tm="100000">
                                          <p:val>
                                            <p:strVal val="#ppt_x"/>
                                          </p:val>
                                        </p:tav>
                                      </p:tavLst>
                                    </p:anim>
                                    <p:anim calcmode="lin" valueType="num">
                                      <p:cBhvr additive="base">
                                        <p:cTn id="73" dur="500" fill="hold"/>
                                        <p:tgtEl>
                                          <p:spTgt spid="35329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53296"/>
                                        </p:tgtEl>
                                        <p:attrNameLst>
                                          <p:attrName>style.visibility</p:attrName>
                                        </p:attrNameLst>
                                      </p:cBhvr>
                                      <p:to>
                                        <p:strVal val="visible"/>
                                      </p:to>
                                    </p:set>
                                    <p:anim calcmode="lin" valueType="num">
                                      <p:cBhvr additive="base">
                                        <p:cTn id="77" dur="500" fill="hold"/>
                                        <p:tgtEl>
                                          <p:spTgt spid="353296"/>
                                        </p:tgtEl>
                                        <p:attrNameLst>
                                          <p:attrName>ppt_x</p:attrName>
                                        </p:attrNameLst>
                                      </p:cBhvr>
                                      <p:tavLst>
                                        <p:tav tm="0">
                                          <p:val>
                                            <p:strVal val="#ppt_x"/>
                                          </p:val>
                                        </p:tav>
                                        <p:tav tm="100000">
                                          <p:val>
                                            <p:strVal val="#ppt_x"/>
                                          </p:val>
                                        </p:tav>
                                      </p:tavLst>
                                    </p:anim>
                                    <p:anim calcmode="lin" valueType="num">
                                      <p:cBhvr additive="base">
                                        <p:cTn id="78" dur="500" fill="hold"/>
                                        <p:tgtEl>
                                          <p:spTgt spid="353296"/>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53297"/>
                                        </p:tgtEl>
                                        <p:attrNameLst>
                                          <p:attrName>style.visibility</p:attrName>
                                        </p:attrNameLst>
                                      </p:cBhvr>
                                      <p:to>
                                        <p:strVal val="visible"/>
                                      </p:to>
                                    </p:set>
                                    <p:anim calcmode="lin" valueType="num">
                                      <p:cBhvr additive="base">
                                        <p:cTn id="82" dur="500" fill="hold"/>
                                        <p:tgtEl>
                                          <p:spTgt spid="353297"/>
                                        </p:tgtEl>
                                        <p:attrNameLst>
                                          <p:attrName>ppt_x</p:attrName>
                                        </p:attrNameLst>
                                      </p:cBhvr>
                                      <p:tavLst>
                                        <p:tav tm="0">
                                          <p:val>
                                            <p:strVal val="#ppt_x"/>
                                          </p:val>
                                        </p:tav>
                                        <p:tav tm="100000">
                                          <p:val>
                                            <p:strVal val="#ppt_x"/>
                                          </p:val>
                                        </p:tav>
                                      </p:tavLst>
                                    </p:anim>
                                    <p:anim calcmode="lin" valueType="num">
                                      <p:cBhvr additive="base">
                                        <p:cTn id="83" dur="500" fill="hold"/>
                                        <p:tgtEl>
                                          <p:spTgt spid="35329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53305"/>
                                        </p:tgtEl>
                                        <p:attrNameLst>
                                          <p:attrName>style.visibility</p:attrName>
                                        </p:attrNameLst>
                                      </p:cBhvr>
                                      <p:to>
                                        <p:strVal val="visible"/>
                                      </p:to>
                                    </p:set>
                                    <p:anim calcmode="lin" valueType="num">
                                      <p:cBhvr additive="base">
                                        <p:cTn id="87" dur="500" fill="hold"/>
                                        <p:tgtEl>
                                          <p:spTgt spid="353305"/>
                                        </p:tgtEl>
                                        <p:attrNameLst>
                                          <p:attrName>ppt_x</p:attrName>
                                        </p:attrNameLst>
                                      </p:cBhvr>
                                      <p:tavLst>
                                        <p:tav tm="0">
                                          <p:val>
                                            <p:strVal val="#ppt_x"/>
                                          </p:val>
                                        </p:tav>
                                        <p:tav tm="100000">
                                          <p:val>
                                            <p:strVal val="#ppt_x"/>
                                          </p:val>
                                        </p:tav>
                                      </p:tavLst>
                                    </p:anim>
                                    <p:anim calcmode="lin" valueType="num">
                                      <p:cBhvr additive="base">
                                        <p:cTn id="88" dur="500" fill="hold"/>
                                        <p:tgtEl>
                                          <p:spTgt spid="353305"/>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53298"/>
                                        </p:tgtEl>
                                        <p:attrNameLst>
                                          <p:attrName>style.visibility</p:attrName>
                                        </p:attrNameLst>
                                      </p:cBhvr>
                                      <p:to>
                                        <p:strVal val="visible"/>
                                      </p:to>
                                    </p:set>
                                    <p:anim calcmode="lin" valueType="num">
                                      <p:cBhvr additive="base">
                                        <p:cTn id="92" dur="500" fill="hold"/>
                                        <p:tgtEl>
                                          <p:spTgt spid="353298"/>
                                        </p:tgtEl>
                                        <p:attrNameLst>
                                          <p:attrName>ppt_x</p:attrName>
                                        </p:attrNameLst>
                                      </p:cBhvr>
                                      <p:tavLst>
                                        <p:tav tm="0">
                                          <p:val>
                                            <p:strVal val="#ppt_x"/>
                                          </p:val>
                                        </p:tav>
                                        <p:tav tm="100000">
                                          <p:val>
                                            <p:strVal val="#ppt_x"/>
                                          </p:val>
                                        </p:tav>
                                      </p:tavLst>
                                    </p:anim>
                                    <p:anim calcmode="lin" valueType="num">
                                      <p:cBhvr additive="base">
                                        <p:cTn id="93" dur="500" fill="hold"/>
                                        <p:tgtEl>
                                          <p:spTgt spid="353298"/>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53299"/>
                                        </p:tgtEl>
                                        <p:attrNameLst>
                                          <p:attrName>style.visibility</p:attrName>
                                        </p:attrNameLst>
                                      </p:cBhvr>
                                      <p:to>
                                        <p:strVal val="visible"/>
                                      </p:to>
                                    </p:set>
                                    <p:anim calcmode="lin" valueType="num">
                                      <p:cBhvr additive="base">
                                        <p:cTn id="97" dur="500" fill="hold"/>
                                        <p:tgtEl>
                                          <p:spTgt spid="353299"/>
                                        </p:tgtEl>
                                        <p:attrNameLst>
                                          <p:attrName>ppt_x</p:attrName>
                                        </p:attrNameLst>
                                      </p:cBhvr>
                                      <p:tavLst>
                                        <p:tav tm="0">
                                          <p:val>
                                            <p:strVal val="#ppt_x"/>
                                          </p:val>
                                        </p:tav>
                                        <p:tav tm="100000">
                                          <p:val>
                                            <p:strVal val="#ppt_x"/>
                                          </p:val>
                                        </p:tav>
                                      </p:tavLst>
                                    </p:anim>
                                    <p:anim calcmode="lin" valueType="num">
                                      <p:cBhvr additive="base">
                                        <p:cTn id="98" dur="500" fill="hold"/>
                                        <p:tgtEl>
                                          <p:spTgt spid="353299"/>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53302"/>
                                        </p:tgtEl>
                                        <p:attrNameLst>
                                          <p:attrName>style.visibility</p:attrName>
                                        </p:attrNameLst>
                                      </p:cBhvr>
                                      <p:to>
                                        <p:strVal val="visible"/>
                                      </p:to>
                                    </p:set>
                                    <p:anim calcmode="lin" valueType="num">
                                      <p:cBhvr additive="base">
                                        <p:cTn id="102" dur="500" fill="hold"/>
                                        <p:tgtEl>
                                          <p:spTgt spid="353302"/>
                                        </p:tgtEl>
                                        <p:attrNameLst>
                                          <p:attrName>ppt_x</p:attrName>
                                        </p:attrNameLst>
                                      </p:cBhvr>
                                      <p:tavLst>
                                        <p:tav tm="0">
                                          <p:val>
                                            <p:strVal val="#ppt_x"/>
                                          </p:val>
                                        </p:tav>
                                        <p:tav tm="100000">
                                          <p:val>
                                            <p:strVal val="#ppt_x"/>
                                          </p:val>
                                        </p:tav>
                                      </p:tavLst>
                                    </p:anim>
                                    <p:anim calcmode="lin" valueType="num">
                                      <p:cBhvr additive="base">
                                        <p:cTn id="103" dur="500" fill="hold"/>
                                        <p:tgtEl>
                                          <p:spTgt spid="353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bldLvl="0" animBg="1"/>
      <p:bldP spid="353285" grpId="0"/>
      <p:bldP spid="353286" grpId="0" bldLvl="0" animBg="1"/>
      <p:bldP spid="353287" grpId="0" bldLvl="0" animBg="1"/>
      <p:bldP spid="353288" grpId="0" bldLvl="0" animBg="1"/>
      <p:bldP spid="353289" grpId="0" bldLvl="0" animBg="1"/>
      <p:bldP spid="353290" grpId="0"/>
      <p:bldP spid="353291" grpId="0" bldLvl="0" animBg="1"/>
      <p:bldP spid="353295" grpId="0" bldLvl="0" animBg="1"/>
      <p:bldP spid="353296" grpId="0"/>
      <p:bldP spid="353297" grpId="0" bldLvl="0" animBg="1"/>
      <p:bldP spid="353298" grpId="0" bldLvl="0" animBg="1"/>
      <p:bldP spid="353302" grpId="0"/>
      <p:bldP spid="353303" grpId="0"/>
      <p:bldP spid="353304" grpId="0"/>
      <p:bldP spid="35330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AutoShape 3"/>
          <p:cNvSpPr/>
          <p:nvPr/>
        </p:nvSpPr>
        <p:spPr>
          <a:xfrm>
            <a:off x="1992313" y="4076700"/>
            <a:ext cx="2543175" cy="1974850"/>
          </a:xfrm>
          <a:prstGeom prst="roundRect">
            <a:avLst>
              <a:gd name="adj" fmla="val 12699"/>
            </a:avLst>
          </a:prstGeom>
          <a:solidFill>
            <a:schemeClr val="accent1"/>
          </a:solidFill>
          <a:ln w="9525">
            <a:noFill/>
          </a:ln>
        </p:spPr>
        <p:txBody>
          <a:bodyPr wrap="none" anchor="ctr"/>
          <a:lstStyle/>
          <a:p>
            <a:endParaRPr lang="zh-CN" altLang="en-US" sz="1800" b="0" dirty="0">
              <a:latin typeface="Arial" panose="020B0604020202020204" pitchFamily="34" charset="0"/>
            </a:endParaRPr>
          </a:p>
        </p:txBody>
      </p:sp>
      <p:sp>
        <p:nvSpPr>
          <p:cNvPr id="244739" name="Text Box 4"/>
          <p:cNvSpPr txBox="1"/>
          <p:nvPr/>
        </p:nvSpPr>
        <p:spPr>
          <a:xfrm>
            <a:off x="5108575" y="3562350"/>
            <a:ext cx="19050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 本章小结</a:t>
            </a:r>
            <a:endPar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4740" name="AutoShape 5"/>
          <p:cNvSpPr/>
          <p:nvPr/>
        </p:nvSpPr>
        <p:spPr>
          <a:xfrm>
            <a:off x="2035175" y="4762500"/>
            <a:ext cx="2408238" cy="111442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244741" name="Text Box 18"/>
          <p:cNvSpPr txBox="1"/>
          <p:nvPr/>
        </p:nvSpPr>
        <p:spPr>
          <a:xfrm>
            <a:off x="2208213" y="4286250"/>
            <a:ext cx="2087562" cy="368300"/>
          </a:xfrm>
          <a:prstGeom prst="rect">
            <a:avLst/>
          </a:prstGeom>
          <a:noFill/>
          <a:ln w="9525">
            <a:noFill/>
          </a:ln>
        </p:spPr>
        <p:txBody>
          <a:bodyPr>
            <a:spAutoFit/>
          </a:bodyPr>
          <a:lstStyle/>
          <a:p>
            <a:pPr algn="ctr">
              <a:spcBef>
                <a:spcPct val="50000"/>
              </a:spcBef>
            </a:pPr>
            <a:r>
              <a:rPr lang="zh-CN" altLang="en-US" sz="1800" dirty="0">
                <a:solidFill>
                  <a:srgbClr val="FFFFFF"/>
                </a:solidFill>
                <a:effectLst>
                  <a:outerShdw blurRad="38100" dist="38100" dir="2700000">
                    <a:srgbClr val="C0C0C0"/>
                  </a:outerShdw>
                </a:effectLst>
                <a:latin typeface="Tahoma" panose="020B0604030504040204" pitchFamily="34" charset="0"/>
              </a:rPr>
              <a:t>存储管理基本思想</a:t>
            </a:r>
          </a:p>
        </p:txBody>
      </p:sp>
      <p:sp>
        <p:nvSpPr>
          <p:cNvPr id="244742" name="Text Box 9"/>
          <p:cNvSpPr txBox="1"/>
          <p:nvPr/>
        </p:nvSpPr>
        <p:spPr>
          <a:xfrm>
            <a:off x="2124075" y="4775200"/>
            <a:ext cx="2316163" cy="968375"/>
          </a:xfrm>
          <a:prstGeom prst="rect">
            <a:avLst/>
          </a:prstGeom>
          <a:noFill/>
          <a:ln w="9525">
            <a:noFill/>
          </a:ln>
        </p:spPr>
        <p:txBody>
          <a:bodyPr>
            <a:spAutoFit/>
          </a:bodyPr>
          <a:lstStyle/>
          <a:p>
            <a:pPr eaLnBrk="0" hangingPunct="0">
              <a:lnSpc>
                <a:spcPct val="95000"/>
              </a:lnSpc>
            </a:pPr>
            <a:r>
              <a:rPr lang="zh-CN" altLang="en-US" sz="2000" dirty="0">
                <a:solidFill>
                  <a:srgbClr val="000000"/>
                </a:solidFill>
                <a:effectLst>
                  <a:outerShdw blurRad="38100" dist="38100" dir="2700000">
                    <a:srgbClr val="C0C0C0"/>
                  </a:outerShdw>
                </a:effectLst>
                <a:latin typeface="Tahoma" panose="020B0604030504040204" pitchFamily="34" charset="0"/>
              </a:rPr>
              <a:t>存储管理的目的和功能，分配方式和地址变换过程概念</a:t>
            </a:r>
            <a:endParaRPr lang="zh-CN" altLang="en-US" sz="2000">
              <a:solidFill>
                <a:srgbClr val="000000"/>
              </a:solidFill>
              <a:effectLst>
                <a:outerShdw blurRad="38100" dist="38100" dir="2700000">
                  <a:srgbClr val="C0C0C0"/>
                </a:outerShdw>
              </a:effectLst>
              <a:latin typeface="Tahoma" panose="020B0604030504040204" pitchFamily="34" charset="0"/>
            </a:endParaRPr>
          </a:p>
        </p:txBody>
      </p:sp>
      <p:sp>
        <p:nvSpPr>
          <p:cNvPr id="244743" name="AutoShape 8"/>
          <p:cNvSpPr/>
          <p:nvPr/>
        </p:nvSpPr>
        <p:spPr>
          <a:xfrm>
            <a:off x="1981200" y="1412875"/>
            <a:ext cx="2543175" cy="2087563"/>
          </a:xfrm>
          <a:prstGeom prst="roundRect">
            <a:avLst>
              <a:gd name="adj" fmla="val 12699"/>
            </a:avLst>
          </a:prstGeom>
          <a:solidFill>
            <a:schemeClr val="folHlink"/>
          </a:solidFill>
          <a:ln w="9525">
            <a:noFill/>
          </a:ln>
        </p:spPr>
        <p:txBody>
          <a:bodyPr wrap="none" anchor="ctr"/>
          <a:lstStyle/>
          <a:p>
            <a:endParaRPr lang="zh-CN" altLang="en-US" sz="1800" b="0" dirty="0">
              <a:latin typeface="Arial" panose="020B0604020202020204" pitchFamily="34" charset="0"/>
            </a:endParaRPr>
          </a:p>
        </p:txBody>
      </p:sp>
      <p:sp>
        <p:nvSpPr>
          <p:cNvPr id="244744" name="AutoShape 9"/>
          <p:cNvSpPr/>
          <p:nvPr/>
        </p:nvSpPr>
        <p:spPr>
          <a:xfrm>
            <a:off x="2063750" y="1989138"/>
            <a:ext cx="2408238" cy="131127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244745" name="Text Box 18"/>
          <p:cNvSpPr txBox="1"/>
          <p:nvPr/>
        </p:nvSpPr>
        <p:spPr>
          <a:xfrm>
            <a:off x="1919288" y="1549400"/>
            <a:ext cx="2665412" cy="368300"/>
          </a:xfrm>
          <a:prstGeom prst="rect">
            <a:avLst/>
          </a:prstGeom>
          <a:noFill/>
          <a:ln w="9525">
            <a:noFill/>
          </a:ln>
        </p:spPr>
        <p:txBody>
          <a:bodyPr>
            <a:spAutoFit/>
          </a:bodyPr>
          <a:lstStyle/>
          <a:p>
            <a:pPr algn="ctr">
              <a:spcBef>
                <a:spcPct val="50000"/>
              </a:spcBef>
            </a:pPr>
            <a:r>
              <a:rPr lang="zh-CN" altLang="en-US" sz="1800" dirty="0">
                <a:solidFill>
                  <a:srgbClr val="FFFFFF"/>
                </a:solidFill>
                <a:effectLst>
                  <a:outerShdw blurRad="38100" dist="38100" dir="2700000">
                    <a:srgbClr val="C0C0C0"/>
                  </a:outerShdw>
                </a:effectLst>
                <a:latin typeface="Arial" panose="020B0604020202020204" pitchFamily="34" charset="0"/>
              </a:rPr>
              <a:t>各种存储方式的特点</a:t>
            </a:r>
            <a:endParaRPr lang="zh-CN" altLang="en-US" sz="1800">
              <a:solidFill>
                <a:srgbClr val="FFFFFF"/>
              </a:solidFill>
              <a:effectLst>
                <a:outerShdw blurRad="38100" dist="38100" dir="2700000">
                  <a:srgbClr val="C0C0C0"/>
                </a:outerShdw>
              </a:effectLst>
              <a:latin typeface="Arial" panose="020B0604020202020204" pitchFamily="34" charset="0"/>
            </a:endParaRPr>
          </a:p>
        </p:txBody>
      </p:sp>
      <p:sp>
        <p:nvSpPr>
          <p:cNvPr id="244746" name="Text Box 9"/>
          <p:cNvSpPr txBox="1"/>
          <p:nvPr/>
        </p:nvSpPr>
        <p:spPr>
          <a:xfrm>
            <a:off x="2063750" y="2060575"/>
            <a:ext cx="2363788" cy="1014730"/>
          </a:xfrm>
          <a:prstGeom prst="rect">
            <a:avLst/>
          </a:prstGeom>
          <a:noFill/>
          <a:ln w="9525">
            <a:noFill/>
          </a:ln>
        </p:spPr>
        <p:txBody>
          <a:bodyPr>
            <a:spAutoFit/>
          </a:bodyPr>
          <a:lstStyle/>
          <a:p>
            <a:pPr eaLnBrk="0" hangingPunct="0"/>
            <a:r>
              <a:rPr lang="zh-CN" altLang="en-US" sz="2000" dirty="0">
                <a:solidFill>
                  <a:srgbClr val="0000CC"/>
                </a:solidFill>
                <a:effectLst>
                  <a:outerShdw blurRad="38100" dist="38100" dir="2700000">
                    <a:srgbClr val="C0C0C0"/>
                  </a:outerShdw>
                </a:effectLst>
                <a:latin typeface="Tahoma" panose="020B0604030504040204" pitchFamily="34" charset="0"/>
              </a:rPr>
              <a:t>掌握各种存储管理方式，以及它们的优缺点和适用场合</a:t>
            </a:r>
            <a:endParaRPr lang="zh-CN" altLang="en-US" sz="2000">
              <a:solidFill>
                <a:srgbClr val="0000CC"/>
              </a:solidFill>
              <a:effectLst>
                <a:outerShdw blurRad="38100" dist="38100" dir="2700000">
                  <a:srgbClr val="C0C0C0"/>
                </a:outerShdw>
              </a:effectLst>
              <a:latin typeface="Tahoma" panose="020B0604030504040204" pitchFamily="34" charset="0"/>
            </a:endParaRPr>
          </a:p>
        </p:txBody>
      </p:sp>
      <p:sp>
        <p:nvSpPr>
          <p:cNvPr id="244747" name="AutoShape 12"/>
          <p:cNvSpPr/>
          <p:nvPr/>
        </p:nvSpPr>
        <p:spPr>
          <a:xfrm>
            <a:off x="7591425" y="4191000"/>
            <a:ext cx="2543175" cy="1974850"/>
          </a:xfrm>
          <a:prstGeom prst="roundRect">
            <a:avLst>
              <a:gd name="adj" fmla="val 12699"/>
            </a:avLst>
          </a:prstGeom>
          <a:solidFill>
            <a:schemeClr val="hlink"/>
          </a:solidFill>
          <a:ln w="9525">
            <a:noFill/>
          </a:ln>
        </p:spPr>
        <p:txBody>
          <a:bodyPr wrap="none" anchor="ctr"/>
          <a:lstStyle/>
          <a:p>
            <a:endParaRPr lang="zh-CN" altLang="en-US" sz="1800" b="0" dirty="0">
              <a:latin typeface="Arial" panose="020B0604020202020204" pitchFamily="34" charset="0"/>
            </a:endParaRPr>
          </a:p>
        </p:txBody>
      </p:sp>
      <p:sp>
        <p:nvSpPr>
          <p:cNvPr id="244748" name="AutoShape 13"/>
          <p:cNvSpPr/>
          <p:nvPr/>
        </p:nvSpPr>
        <p:spPr>
          <a:xfrm>
            <a:off x="7645400" y="4797425"/>
            <a:ext cx="2408238" cy="1152525"/>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244749" name="Text Box 18"/>
          <p:cNvSpPr txBox="1"/>
          <p:nvPr/>
        </p:nvSpPr>
        <p:spPr>
          <a:xfrm>
            <a:off x="7680325" y="4286250"/>
            <a:ext cx="2232025" cy="398780"/>
          </a:xfrm>
          <a:prstGeom prst="rect">
            <a:avLst/>
          </a:prstGeom>
          <a:noFill/>
          <a:ln w="9525">
            <a:noFill/>
          </a:ln>
        </p:spPr>
        <p:txBody>
          <a:bodyPr>
            <a:spAutoFit/>
          </a:bodyPr>
          <a:lstStyle/>
          <a:p>
            <a:pPr algn="ctr">
              <a:spcBef>
                <a:spcPct val="50000"/>
              </a:spcBef>
            </a:pPr>
            <a:r>
              <a:rPr lang="zh-CN" altLang="en-US" sz="2000" dirty="0">
                <a:solidFill>
                  <a:srgbClr val="FFFFFF"/>
                </a:solidFill>
                <a:effectLst>
                  <a:outerShdw blurRad="38100" dist="38100" dir="2700000">
                    <a:srgbClr val="C0C0C0"/>
                  </a:outerShdw>
                </a:effectLst>
                <a:latin typeface="Arial" panose="020B0604020202020204" pitchFamily="34" charset="0"/>
                <a:cs typeface="Arial" panose="020B0604020202020204" pitchFamily="34" charset="0"/>
              </a:rPr>
              <a:t>虚拟存储器</a:t>
            </a:r>
            <a:endParaRPr lang="zh-CN" altLang="en-US" sz="2000" dirty="0">
              <a:solidFill>
                <a:srgbClr val="FFFFFF"/>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4750" name="Text Box 9"/>
          <p:cNvSpPr txBox="1"/>
          <p:nvPr/>
        </p:nvSpPr>
        <p:spPr>
          <a:xfrm>
            <a:off x="7680325" y="4797425"/>
            <a:ext cx="2316163" cy="1106805"/>
          </a:xfrm>
          <a:prstGeom prst="rect">
            <a:avLst/>
          </a:prstGeom>
          <a:noFill/>
          <a:ln w="9525">
            <a:noFill/>
          </a:ln>
        </p:spPr>
        <p:txBody>
          <a:bodyPr>
            <a:spAutoFit/>
          </a:bodyPr>
          <a:lstStyle/>
          <a:p>
            <a:pPr>
              <a:lnSpc>
                <a:spcPct val="110000"/>
              </a:lnSpc>
              <a:spcBef>
                <a:spcPct val="10000"/>
              </a:spcBef>
              <a:spcAft>
                <a:spcPct val="10000"/>
              </a:spcAft>
            </a:pPr>
            <a:r>
              <a:rPr lang="zh-CN" altLang="en-US" sz="2000" dirty="0">
                <a:solidFill>
                  <a:srgbClr val="0000FF"/>
                </a:solidFill>
                <a:effectLst>
                  <a:outerShdw blurRad="38100" dist="38100" dir="2700000">
                    <a:srgbClr val="C0C0C0"/>
                  </a:outerShdw>
                </a:effectLst>
                <a:latin typeface="Tahoma" panose="020B0604030504040204" pitchFamily="34" charset="0"/>
              </a:rPr>
              <a:t>虚拟存储器的概念和实现方法，实现原理和方法。</a:t>
            </a:r>
            <a:endParaRPr lang="en-US" altLang="zh-CN" sz="2000">
              <a:solidFill>
                <a:srgbClr val="0000FF"/>
              </a:solidFill>
              <a:effectLst>
                <a:outerShdw blurRad="38100" dist="38100" dir="2700000">
                  <a:srgbClr val="C0C0C0"/>
                </a:outerShdw>
              </a:effectLst>
              <a:latin typeface="Tahoma" panose="020B0604030504040204" pitchFamily="34" charset="0"/>
            </a:endParaRPr>
          </a:p>
        </p:txBody>
      </p:sp>
      <p:sp>
        <p:nvSpPr>
          <p:cNvPr id="244751" name="AutoShape 16"/>
          <p:cNvSpPr/>
          <p:nvPr/>
        </p:nvSpPr>
        <p:spPr>
          <a:xfrm>
            <a:off x="7535863" y="1412875"/>
            <a:ext cx="2663825" cy="2016125"/>
          </a:xfrm>
          <a:prstGeom prst="roundRect">
            <a:avLst>
              <a:gd name="adj" fmla="val 12699"/>
            </a:avLst>
          </a:prstGeom>
          <a:solidFill>
            <a:schemeClr val="accent2"/>
          </a:solidFill>
          <a:ln w="9525">
            <a:noFill/>
          </a:ln>
        </p:spPr>
        <p:txBody>
          <a:bodyPr wrap="none" anchor="ctr"/>
          <a:lstStyle/>
          <a:p>
            <a:endParaRPr lang="zh-CN" altLang="en-US" sz="1800" b="0" dirty="0">
              <a:latin typeface="Arial" panose="020B0604020202020204" pitchFamily="34" charset="0"/>
            </a:endParaRPr>
          </a:p>
        </p:txBody>
      </p:sp>
      <p:sp>
        <p:nvSpPr>
          <p:cNvPr id="244752" name="AutoShape 17"/>
          <p:cNvSpPr/>
          <p:nvPr/>
        </p:nvSpPr>
        <p:spPr>
          <a:xfrm>
            <a:off x="7645400" y="1989138"/>
            <a:ext cx="2408238" cy="1223962"/>
          </a:xfrm>
          <a:prstGeom prst="roundRect">
            <a:avLst>
              <a:gd name="adj" fmla="val 16667"/>
            </a:avLst>
          </a:prstGeom>
          <a:solidFill>
            <a:srgbClr val="FFFFFF"/>
          </a:solidFill>
          <a:ln w="9525">
            <a:noFill/>
          </a:ln>
          <a:effectLst>
            <a:prstShdw prst="shdw17" dist="17961" dir="13499999">
              <a:srgbClr val="999999"/>
            </a:prstShdw>
          </a:effectLst>
        </p:spPr>
        <p:txBody>
          <a:bodyPr wrap="none" anchor="ctr"/>
          <a:lstStyle/>
          <a:p>
            <a:endParaRPr lang="zh-CN" altLang="en-US" sz="1800" b="0" dirty="0">
              <a:latin typeface="Arial" panose="020B0604020202020204" pitchFamily="34" charset="0"/>
            </a:endParaRPr>
          </a:p>
        </p:txBody>
      </p:sp>
      <p:sp>
        <p:nvSpPr>
          <p:cNvPr id="244753" name="Text Box 18"/>
          <p:cNvSpPr txBox="1"/>
          <p:nvPr/>
        </p:nvSpPr>
        <p:spPr>
          <a:xfrm>
            <a:off x="7464425" y="1557338"/>
            <a:ext cx="2808288" cy="368300"/>
          </a:xfrm>
          <a:prstGeom prst="rect">
            <a:avLst/>
          </a:prstGeom>
          <a:noFill/>
          <a:ln w="9525">
            <a:noFill/>
          </a:ln>
        </p:spPr>
        <p:txBody>
          <a:bodyPr>
            <a:spAutoFit/>
          </a:bodyPr>
          <a:lstStyle/>
          <a:p>
            <a:pPr algn="ctr">
              <a:spcBef>
                <a:spcPct val="50000"/>
              </a:spcBef>
            </a:pPr>
            <a:r>
              <a:rPr lang="zh-CN" altLang="en-US" sz="1800" dirty="0">
                <a:solidFill>
                  <a:srgbClr val="FFFFFF"/>
                </a:solidFill>
                <a:effectLst>
                  <a:outerShdw blurRad="38100" dist="38100" dir="2700000">
                    <a:srgbClr val="C0C0C0"/>
                  </a:outerShdw>
                </a:effectLst>
                <a:latin typeface="Arial" panose="020B0604020202020204" pitchFamily="34" charset="0"/>
              </a:rPr>
              <a:t>软、硬件支持</a:t>
            </a:r>
            <a:endParaRPr lang="zh-CN" altLang="en-US" sz="1800">
              <a:solidFill>
                <a:srgbClr val="FFFFFF"/>
              </a:solidFill>
              <a:effectLst>
                <a:outerShdw blurRad="38100" dist="38100" dir="2700000">
                  <a:srgbClr val="C0C0C0"/>
                </a:outerShdw>
              </a:effectLst>
              <a:latin typeface="Arial" panose="020B0604020202020204" pitchFamily="34" charset="0"/>
            </a:endParaRPr>
          </a:p>
        </p:txBody>
      </p:sp>
      <p:sp>
        <p:nvSpPr>
          <p:cNvPr id="244754" name="Text Box 9"/>
          <p:cNvSpPr txBox="1"/>
          <p:nvPr/>
        </p:nvSpPr>
        <p:spPr>
          <a:xfrm>
            <a:off x="7686675" y="1916113"/>
            <a:ext cx="2316163" cy="1322070"/>
          </a:xfrm>
          <a:prstGeom prst="rect">
            <a:avLst/>
          </a:prstGeom>
          <a:noFill/>
          <a:ln w="9525">
            <a:noFill/>
          </a:ln>
        </p:spPr>
        <p:txBody>
          <a:bodyPr>
            <a:spAutoFit/>
          </a:bodyPr>
          <a:lstStyle/>
          <a:p>
            <a:pPr eaLnBrk="0" hangingPunct="0"/>
            <a:r>
              <a:rPr lang="zh-CN" altLang="en-US" sz="2000" dirty="0">
                <a:solidFill>
                  <a:srgbClr val="000000"/>
                </a:solidFill>
                <a:effectLst>
                  <a:outerShdw blurRad="38100" dist="38100" dir="2700000">
                    <a:srgbClr val="C0C0C0"/>
                  </a:outerShdw>
                </a:effectLst>
                <a:latin typeface="Arial" panose="020B0604020202020204" pitchFamily="34" charset="0"/>
              </a:rPr>
              <a:t>存储管理方式所需的软、硬件支持，以及各种算法的基本思想</a:t>
            </a:r>
            <a:endParaRPr lang="zh-CN" altLang="en-US" sz="2000">
              <a:solidFill>
                <a:srgbClr val="000000"/>
              </a:solidFill>
              <a:effectLst>
                <a:outerShdw blurRad="38100" dist="38100" dir="2700000">
                  <a:srgbClr val="C0C0C0"/>
                </a:outerShdw>
              </a:effectLst>
              <a:latin typeface="Arial" panose="020B0604020202020204" pitchFamily="34" charset="0"/>
            </a:endParaRPr>
          </a:p>
        </p:txBody>
      </p:sp>
      <p:grpSp>
        <p:nvGrpSpPr>
          <p:cNvPr id="244755" name="Group 20"/>
          <p:cNvGrpSpPr/>
          <p:nvPr/>
        </p:nvGrpSpPr>
        <p:grpSpPr>
          <a:xfrm>
            <a:off x="4619625" y="2438400"/>
            <a:ext cx="2819400" cy="2803525"/>
            <a:chOff x="1968" y="1488"/>
            <a:chExt cx="1776" cy="1766"/>
          </a:xfrm>
        </p:grpSpPr>
        <p:sp>
          <p:nvSpPr>
            <p:cNvPr id="14357"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58"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59"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60"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244760" name="矩形 244759"/>
          <p:cNvSpPr/>
          <p:nvPr/>
        </p:nvSpPr>
        <p:spPr>
          <a:xfrm>
            <a:off x="442913" y="156144"/>
            <a:ext cx="2952750" cy="431800"/>
          </a:xfrm>
          <a:prstGeom prst="rect">
            <a:avLst/>
          </a:prstGeom>
        </p:spPr>
        <p:txBody>
          <a:bodyPr wrap="none" fromWordArt="1">
            <a:prstTxWarp prst="textPlain">
              <a:avLst>
                <a:gd name="adj" fmla="val 50000"/>
              </a:avLst>
            </a:prstTxWarp>
            <a:normAutofit fontScale="750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4.10 本讲小结</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4760"/>
                                        </p:tgtEl>
                                        <p:attrNameLst>
                                          <p:attrName>style.visibility</p:attrName>
                                        </p:attrNameLst>
                                      </p:cBhvr>
                                      <p:to>
                                        <p:strVal val="visible"/>
                                      </p:to>
                                    </p:set>
                                    <p:animEffect transition="in" filter="fade">
                                      <p:cBhvr>
                                        <p:cTn id="7" dur="2000"/>
                                        <p:tgtEl>
                                          <p:spTgt spid="244760"/>
                                        </p:tgtEl>
                                      </p:cBhvr>
                                    </p:animEffect>
                                  </p:childTnLst>
                                </p:cTn>
                              </p:par>
                            </p:childTnLst>
                          </p:cTn>
                        </p:par>
                        <p:par>
                          <p:cTn id="8" fill="hold">
                            <p:stCondLst>
                              <p:cond delay="2000"/>
                            </p:stCondLst>
                            <p:childTnLst>
                              <p:par>
                                <p:cTn id="9" presetID="49" presetClass="entr" presetSubtype="0" decel="100000" fill="hold" nodeType="afterEffect">
                                  <p:stCondLst>
                                    <p:cond delay="0"/>
                                  </p:stCondLst>
                                  <p:childTnLst>
                                    <p:set>
                                      <p:cBhvr>
                                        <p:cTn id="10" dur="1" fill="hold">
                                          <p:stCondLst>
                                            <p:cond delay="0"/>
                                          </p:stCondLst>
                                        </p:cTn>
                                        <p:tgtEl>
                                          <p:spTgt spid="244755"/>
                                        </p:tgtEl>
                                        <p:attrNameLst>
                                          <p:attrName>style.visibility</p:attrName>
                                        </p:attrNameLst>
                                      </p:cBhvr>
                                      <p:to>
                                        <p:strVal val="visible"/>
                                      </p:to>
                                    </p:set>
                                    <p:anim calcmode="lin" valueType="num">
                                      <p:cBhvr>
                                        <p:cTn id="11" dur="500" fill="hold"/>
                                        <p:tgtEl>
                                          <p:spTgt spid="244755"/>
                                        </p:tgtEl>
                                        <p:attrNameLst>
                                          <p:attrName>ppt_w</p:attrName>
                                        </p:attrNameLst>
                                      </p:cBhvr>
                                      <p:tavLst>
                                        <p:tav tm="0">
                                          <p:val>
                                            <p:fltVal val="0"/>
                                          </p:val>
                                        </p:tav>
                                        <p:tav tm="100000">
                                          <p:val>
                                            <p:strVal val="#ppt_w"/>
                                          </p:val>
                                        </p:tav>
                                      </p:tavLst>
                                    </p:anim>
                                    <p:anim calcmode="lin" valueType="num">
                                      <p:cBhvr>
                                        <p:cTn id="12" dur="500" fill="hold"/>
                                        <p:tgtEl>
                                          <p:spTgt spid="244755"/>
                                        </p:tgtEl>
                                        <p:attrNameLst>
                                          <p:attrName>ppt_h</p:attrName>
                                        </p:attrNameLst>
                                      </p:cBhvr>
                                      <p:tavLst>
                                        <p:tav tm="0">
                                          <p:val>
                                            <p:fltVal val="0"/>
                                          </p:val>
                                        </p:tav>
                                        <p:tav tm="100000">
                                          <p:val>
                                            <p:strVal val="#ppt_h"/>
                                          </p:val>
                                        </p:tav>
                                      </p:tavLst>
                                    </p:anim>
                                    <p:anim calcmode="lin" valueType="num">
                                      <p:cBhvr>
                                        <p:cTn id="13" dur="500" fill="hold"/>
                                        <p:tgtEl>
                                          <p:spTgt spid="244755"/>
                                        </p:tgtEl>
                                        <p:attrNameLst>
                                          <p:attrName>style.rotation</p:attrName>
                                        </p:attrNameLst>
                                      </p:cBhvr>
                                      <p:tavLst>
                                        <p:tav tm="0">
                                          <p:val>
                                            <p:fltVal val="360"/>
                                          </p:val>
                                        </p:tav>
                                        <p:tav tm="100000">
                                          <p:val>
                                            <p:fltVal val="0"/>
                                          </p:val>
                                        </p:tav>
                                      </p:tavLst>
                                    </p:anim>
                                    <p:animEffect transition="in" filter="fade">
                                      <p:cBhvr>
                                        <p:cTn id="14" dur="500"/>
                                        <p:tgtEl>
                                          <p:spTgt spid="244755"/>
                                        </p:tgtEl>
                                      </p:cBhvr>
                                    </p:animEffect>
                                  </p:childTnLst>
                                </p:cTn>
                              </p:par>
                            </p:childTnLst>
                          </p:cTn>
                        </p:par>
                        <p:par>
                          <p:cTn id="15" fill="hold">
                            <p:stCondLst>
                              <p:cond delay="2500"/>
                            </p:stCondLst>
                            <p:childTnLst>
                              <p:par>
                                <p:cTn id="16" presetID="51" presetClass="entr" presetSubtype="0" fill="hold" grpId="0" nodeType="afterEffect">
                                  <p:stCondLst>
                                    <p:cond delay="0"/>
                                  </p:stCondLst>
                                  <p:childTnLst>
                                    <p:set>
                                      <p:cBhvr>
                                        <p:cTn id="17" dur="1" fill="hold">
                                          <p:stCondLst>
                                            <p:cond delay="0"/>
                                          </p:stCondLst>
                                        </p:cTn>
                                        <p:tgtEl>
                                          <p:spTgt spid="244739"/>
                                        </p:tgtEl>
                                        <p:attrNameLst>
                                          <p:attrName>style.visibility</p:attrName>
                                        </p:attrNameLst>
                                      </p:cBhvr>
                                      <p:to>
                                        <p:strVal val="visible"/>
                                      </p:to>
                                    </p:set>
                                    <p:animEffect transition="in" filter="fade">
                                      <p:cBhvr>
                                        <p:cTn id="18" dur="770" decel="100000"/>
                                        <p:tgtEl>
                                          <p:spTgt spid="244739"/>
                                        </p:tgtEl>
                                      </p:cBhvr>
                                    </p:animEffect>
                                    <p:animScale>
                                      <p:cBhvr>
                                        <p:cTn id="19" dur="770" decel="100000"/>
                                        <p:tgtEl>
                                          <p:spTgt spid="244739"/>
                                        </p:tgtEl>
                                      </p:cBhvr>
                                      <p:from x="10000" y="10000"/>
                                      <p:to x="200000" y="450000"/>
                                    </p:animScale>
                                    <p:animScale>
                                      <p:cBhvr>
                                        <p:cTn id="20" dur="1230" accel="100000" fill="hold">
                                          <p:stCondLst>
                                            <p:cond delay="770"/>
                                          </p:stCondLst>
                                        </p:cTn>
                                        <p:tgtEl>
                                          <p:spTgt spid="244739"/>
                                        </p:tgtEl>
                                      </p:cBhvr>
                                      <p:from x="200000" y="450000"/>
                                      <p:to x="100000" y="100000"/>
                                    </p:animScale>
                                    <p:set>
                                      <p:cBhvr>
                                        <p:cTn id="21" dur="770" fill="hold"/>
                                        <p:tgtEl>
                                          <p:spTgt spid="244739"/>
                                        </p:tgtEl>
                                        <p:attrNameLst>
                                          <p:attrName>ppt_x</p:attrName>
                                        </p:attrNameLst>
                                      </p:cBhvr>
                                      <p:to>
                                        <p:strVal val="(0.5)"/>
                                      </p:to>
                                    </p:set>
                                    <p:anim from="(0.5)" to="(#ppt_x)" calcmode="lin" valueType="num">
                                      <p:cBhvr>
                                        <p:cTn id="22" dur="1230" accel="100000" fill="hold">
                                          <p:stCondLst>
                                            <p:cond delay="770"/>
                                          </p:stCondLst>
                                        </p:cTn>
                                        <p:tgtEl>
                                          <p:spTgt spid="244739"/>
                                        </p:tgtEl>
                                        <p:attrNameLst>
                                          <p:attrName>ppt_x</p:attrName>
                                        </p:attrNameLst>
                                      </p:cBhvr>
                                    </p:anim>
                                    <p:set>
                                      <p:cBhvr>
                                        <p:cTn id="23" dur="770" fill="hold"/>
                                        <p:tgtEl>
                                          <p:spTgt spid="244739"/>
                                        </p:tgtEl>
                                        <p:attrNameLst>
                                          <p:attrName>ppt_y</p:attrName>
                                        </p:attrNameLst>
                                      </p:cBhvr>
                                      <p:to>
                                        <p:strVal val="(#ppt_y+0.4)"/>
                                      </p:to>
                                    </p:set>
                                    <p:anim from="(#ppt_y+0.4)" to="(#ppt_y)" calcmode="lin" valueType="num">
                                      <p:cBhvr>
                                        <p:cTn id="24" dur="1230" accel="100000" fill="hold">
                                          <p:stCondLst>
                                            <p:cond delay="770"/>
                                          </p:stCondLst>
                                        </p:cTn>
                                        <p:tgtEl>
                                          <p:spTgt spid="244739"/>
                                        </p:tgtEl>
                                        <p:attrNameLst>
                                          <p:attrName>ppt_y</p:attrName>
                                        </p:attrNameLst>
                                      </p:cBhvr>
                                    </p:anim>
                                  </p:childTnLst>
                                </p:cTn>
                              </p:par>
                            </p:childTnLst>
                          </p:cTn>
                        </p:par>
                        <p:par>
                          <p:cTn id="25" fill="hold">
                            <p:stCondLst>
                              <p:cond delay="4500"/>
                            </p:stCondLst>
                            <p:childTnLst>
                              <p:par>
                                <p:cTn id="26" presetID="2" presetClass="entr" presetSubtype="4" fill="hold" grpId="0" nodeType="afterEffect">
                                  <p:stCondLst>
                                    <p:cond delay="0"/>
                                  </p:stCondLst>
                                  <p:childTnLst>
                                    <p:set>
                                      <p:cBhvr>
                                        <p:cTn id="27" dur="1" fill="hold">
                                          <p:stCondLst>
                                            <p:cond delay="0"/>
                                          </p:stCondLst>
                                        </p:cTn>
                                        <p:tgtEl>
                                          <p:spTgt spid="244743"/>
                                        </p:tgtEl>
                                        <p:attrNameLst>
                                          <p:attrName>style.visibility</p:attrName>
                                        </p:attrNameLst>
                                      </p:cBhvr>
                                      <p:to>
                                        <p:strVal val="visible"/>
                                      </p:to>
                                    </p:set>
                                    <p:anim calcmode="lin" valueType="num">
                                      <p:cBhvr additive="base">
                                        <p:cTn id="28" dur="500" fill="hold"/>
                                        <p:tgtEl>
                                          <p:spTgt spid="244743"/>
                                        </p:tgtEl>
                                        <p:attrNameLst>
                                          <p:attrName>ppt_x</p:attrName>
                                        </p:attrNameLst>
                                      </p:cBhvr>
                                      <p:tavLst>
                                        <p:tav tm="0">
                                          <p:val>
                                            <p:strVal val="#ppt_x"/>
                                          </p:val>
                                        </p:tav>
                                        <p:tav tm="100000">
                                          <p:val>
                                            <p:strVal val="#ppt_x"/>
                                          </p:val>
                                        </p:tav>
                                      </p:tavLst>
                                    </p:anim>
                                    <p:anim calcmode="lin" valueType="num">
                                      <p:cBhvr additive="base">
                                        <p:cTn id="29" dur="500" fill="hold"/>
                                        <p:tgtEl>
                                          <p:spTgt spid="244743"/>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 presetClass="entr" presetSubtype="4" fill="hold" grpId="0" nodeType="afterEffect">
                                  <p:stCondLst>
                                    <p:cond delay="0"/>
                                  </p:stCondLst>
                                  <p:childTnLst>
                                    <p:set>
                                      <p:cBhvr>
                                        <p:cTn id="32" dur="1" fill="hold">
                                          <p:stCondLst>
                                            <p:cond delay="0"/>
                                          </p:stCondLst>
                                        </p:cTn>
                                        <p:tgtEl>
                                          <p:spTgt spid="244744"/>
                                        </p:tgtEl>
                                        <p:attrNameLst>
                                          <p:attrName>style.visibility</p:attrName>
                                        </p:attrNameLst>
                                      </p:cBhvr>
                                      <p:to>
                                        <p:strVal val="visible"/>
                                      </p:to>
                                    </p:set>
                                    <p:anim calcmode="lin" valueType="num">
                                      <p:cBhvr additive="base">
                                        <p:cTn id="33" dur="500" fill="hold"/>
                                        <p:tgtEl>
                                          <p:spTgt spid="244744"/>
                                        </p:tgtEl>
                                        <p:attrNameLst>
                                          <p:attrName>ppt_x</p:attrName>
                                        </p:attrNameLst>
                                      </p:cBhvr>
                                      <p:tavLst>
                                        <p:tav tm="0">
                                          <p:val>
                                            <p:strVal val="#ppt_x"/>
                                          </p:val>
                                        </p:tav>
                                        <p:tav tm="100000">
                                          <p:val>
                                            <p:strVal val="#ppt_x"/>
                                          </p:val>
                                        </p:tav>
                                      </p:tavLst>
                                    </p:anim>
                                    <p:anim calcmode="lin" valueType="num">
                                      <p:cBhvr additive="base">
                                        <p:cTn id="34" dur="500" fill="hold"/>
                                        <p:tgtEl>
                                          <p:spTgt spid="244744"/>
                                        </p:tgtEl>
                                        <p:attrNameLst>
                                          <p:attrName>ppt_y</p:attrName>
                                        </p:attrNameLst>
                                      </p:cBhvr>
                                      <p:tavLst>
                                        <p:tav tm="0">
                                          <p:val>
                                            <p:strVal val="1+#ppt_h/2"/>
                                          </p:val>
                                        </p:tav>
                                        <p:tav tm="100000">
                                          <p:val>
                                            <p:strVal val="#ppt_y"/>
                                          </p:val>
                                        </p:tav>
                                      </p:tavLst>
                                    </p:anim>
                                  </p:childTnLst>
                                </p:cTn>
                              </p:par>
                            </p:childTnLst>
                          </p:cTn>
                        </p:par>
                        <p:par>
                          <p:cTn id="35" fill="hold">
                            <p:stCondLst>
                              <p:cond delay="5500"/>
                            </p:stCondLst>
                            <p:childTnLst>
                              <p:par>
                                <p:cTn id="36" presetID="2" presetClass="entr" presetSubtype="4" fill="hold" grpId="0" nodeType="afterEffect">
                                  <p:stCondLst>
                                    <p:cond delay="0"/>
                                  </p:stCondLst>
                                  <p:childTnLst>
                                    <p:set>
                                      <p:cBhvr>
                                        <p:cTn id="37" dur="1" fill="hold">
                                          <p:stCondLst>
                                            <p:cond delay="0"/>
                                          </p:stCondLst>
                                        </p:cTn>
                                        <p:tgtEl>
                                          <p:spTgt spid="244745"/>
                                        </p:tgtEl>
                                        <p:attrNameLst>
                                          <p:attrName>style.visibility</p:attrName>
                                        </p:attrNameLst>
                                      </p:cBhvr>
                                      <p:to>
                                        <p:strVal val="visible"/>
                                      </p:to>
                                    </p:set>
                                    <p:anim calcmode="lin" valueType="num">
                                      <p:cBhvr additive="base">
                                        <p:cTn id="38" dur="500" fill="hold"/>
                                        <p:tgtEl>
                                          <p:spTgt spid="244745"/>
                                        </p:tgtEl>
                                        <p:attrNameLst>
                                          <p:attrName>ppt_x</p:attrName>
                                        </p:attrNameLst>
                                      </p:cBhvr>
                                      <p:tavLst>
                                        <p:tav tm="0">
                                          <p:val>
                                            <p:strVal val="#ppt_x"/>
                                          </p:val>
                                        </p:tav>
                                        <p:tav tm="100000">
                                          <p:val>
                                            <p:strVal val="#ppt_x"/>
                                          </p:val>
                                        </p:tav>
                                      </p:tavLst>
                                    </p:anim>
                                    <p:anim calcmode="lin" valueType="num">
                                      <p:cBhvr additive="base">
                                        <p:cTn id="39" dur="500" fill="hold"/>
                                        <p:tgtEl>
                                          <p:spTgt spid="244745"/>
                                        </p:tgtEl>
                                        <p:attrNameLst>
                                          <p:attrName>ppt_y</p:attrName>
                                        </p:attrNameLst>
                                      </p:cBhvr>
                                      <p:tavLst>
                                        <p:tav tm="0">
                                          <p:val>
                                            <p:strVal val="1+#ppt_h/2"/>
                                          </p:val>
                                        </p:tav>
                                        <p:tav tm="100000">
                                          <p:val>
                                            <p:strVal val="#ppt_y"/>
                                          </p:val>
                                        </p:tav>
                                      </p:tavLst>
                                    </p:anim>
                                  </p:childTnLst>
                                </p:cTn>
                              </p:par>
                            </p:childTnLst>
                          </p:cTn>
                        </p:par>
                        <p:par>
                          <p:cTn id="40" fill="hold">
                            <p:stCondLst>
                              <p:cond delay="6000"/>
                            </p:stCondLst>
                            <p:childTnLst>
                              <p:par>
                                <p:cTn id="41" presetID="2" presetClass="entr" presetSubtype="4" fill="hold" grpId="0" nodeType="afterEffect">
                                  <p:stCondLst>
                                    <p:cond delay="0"/>
                                  </p:stCondLst>
                                  <p:childTnLst>
                                    <p:set>
                                      <p:cBhvr>
                                        <p:cTn id="42" dur="1" fill="hold">
                                          <p:stCondLst>
                                            <p:cond delay="0"/>
                                          </p:stCondLst>
                                        </p:cTn>
                                        <p:tgtEl>
                                          <p:spTgt spid="244746"/>
                                        </p:tgtEl>
                                        <p:attrNameLst>
                                          <p:attrName>style.visibility</p:attrName>
                                        </p:attrNameLst>
                                      </p:cBhvr>
                                      <p:to>
                                        <p:strVal val="visible"/>
                                      </p:to>
                                    </p:set>
                                    <p:anim calcmode="lin" valueType="num">
                                      <p:cBhvr additive="base">
                                        <p:cTn id="43" dur="500" fill="hold"/>
                                        <p:tgtEl>
                                          <p:spTgt spid="244746"/>
                                        </p:tgtEl>
                                        <p:attrNameLst>
                                          <p:attrName>ppt_x</p:attrName>
                                        </p:attrNameLst>
                                      </p:cBhvr>
                                      <p:tavLst>
                                        <p:tav tm="0">
                                          <p:val>
                                            <p:strVal val="#ppt_x"/>
                                          </p:val>
                                        </p:tav>
                                        <p:tav tm="100000">
                                          <p:val>
                                            <p:strVal val="#ppt_x"/>
                                          </p:val>
                                        </p:tav>
                                      </p:tavLst>
                                    </p:anim>
                                    <p:anim calcmode="lin" valueType="num">
                                      <p:cBhvr additive="base">
                                        <p:cTn id="44" dur="500" fill="hold"/>
                                        <p:tgtEl>
                                          <p:spTgt spid="244746"/>
                                        </p:tgtEl>
                                        <p:attrNameLst>
                                          <p:attrName>ppt_y</p:attrName>
                                        </p:attrNameLst>
                                      </p:cBhvr>
                                      <p:tavLst>
                                        <p:tav tm="0">
                                          <p:val>
                                            <p:strVal val="1+#ppt_h/2"/>
                                          </p:val>
                                        </p:tav>
                                        <p:tav tm="100000">
                                          <p:val>
                                            <p:strVal val="#ppt_y"/>
                                          </p:val>
                                        </p:tav>
                                      </p:tavLst>
                                    </p:anim>
                                  </p:childTnLst>
                                </p:cTn>
                              </p:par>
                            </p:childTnLst>
                          </p:cTn>
                        </p:par>
                        <p:par>
                          <p:cTn id="45" fill="hold">
                            <p:stCondLst>
                              <p:cond delay="6500"/>
                            </p:stCondLst>
                            <p:childTnLst>
                              <p:par>
                                <p:cTn id="46" presetID="2" presetClass="entr" presetSubtype="4" fill="hold" grpId="0" nodeType="afterEffect">
                                  <p:stCondLst>
                                    <p:cond delay="0"/>
                                  </p:stCondLst>
                                  <p:childTnLst>
                                    <p:set>
                                      <p:cBhvr>
                                        <p:cTn id="47" dur="1" fill="hold">
                                          <p:stCondLst>
                                            <p:cond delay="0"/>
                                          </p:stCondLst>
                                        </p:cTn>
                                        <p:tgtEl>
                                          <p:spTgt spid="244751"/>
                                        </p:tgtEl>
                                        <p:attrNameLst>
                                          <p:attrName>style.visibility</p:attrName>
                                        </p:attrNameLst>
                                      </p:cBhvr>
                                      <p:to>
                                        <p:strVal val="visible"/>
                                      </p:to>
                                    </p:set>
                                    <p:anim calcmode="lin" valueType="num">
                                      <p:cBhvr additive="base">
                                        <p:cTn id="48" dur="500" fill="hold"/>
                                        <p:tgtEl>
                                          <p:spTgt spid="244751"/>
                                        </p:tgtEl>
                                        <p:attrNameLst>
                                          <p:attrName>ppt_x</p:attrName>
                                        </p:attrNameLst>
                                      </p:cBhvr>
                                      <p:tavLst>
                                        <p:tav tm="0">
                                          <p:val>
                                            <p:strVal val="#ppt_x"/>
                                          </p:val>
                                        </p:tav>
                                        <p:tav tm="100000">
                                          <p:val>
                                            <p:strVal val="#ppt_x"/>
                                          </p:val>
                                        </p:tav>
                                      </p:tavLst>
                                    </p:anim>
                                    <p:anim calcmode="lin" valueType="num">
                                      <p:cBhvr additive="base">
                                        <p:cTn id="49" dur="500" fill="hold"/>
                                        <p:tgtEl>
                                          <p:spTgt spid="244751"/>
                                        </p:tgtEl>
                                        <p:attrNameLst>
                                          <p:attrName>ppt_y</p:attrName>
                                        </p:attrNameLst>
                                      </p:cBhvr>
                                      <p:tavLst>
                                        <p:tav tm="0">
                                          <p:val>
                                            <p:strVal val="1+#ppt_h/2"/>
                                          </p:val>
                                        </p:tav>
                                        <p:tav tm="100000">
                                          <p:val>
                                            <p:strVal val="#ppt_y"/>
                                          </p:val>
                                        </p:tav>
                                      </p:tavLst>
                                    </p:anim>
                                  </p:childTnLst>
                                </p:cTn>
                              </p:par>
                            </p:childTnLst>
                          </p:cTn>
                        </p:par>
                        <p:par>
                          <p:cTn id="50" fill="hold">
                            <p:stCondLst>
                              <p:cond delay="7000"/>
                            </p:stCondLst>
                            <p:childTnLst>
                              <p:par>
                                <p:cTn id="51" presetID="2" presetClass="entr" presetSubtype="4" fill="hold" grpId="0" nodeType="afterEffect">
                                  <p:stCondLst>
                                    <p:cond delay="0"/>
                                  </p:stCondLst>
                                  <p:childTnLst>
                                    <p:set>
                                      <p:cBhvr>
                                        <p:cTn id="52" dur="1" fill="hold">
                                          <p:stCondLst>
                                            <p:cond delay="0"/>
                                          </p:stCondLst>
                                        </p:cTn>
                                        <p:tgtEl>
                                          <p:spTgt spid="244752"/>
                                        </p:tgtEl>
                                        <p:attrNameLst>
                                          <p:attrName>style.visibility</p:attrName>
                                        </p:attrNameLst>
                                      </p:cBhvr>
                                      <p:to>
                                        <p:strVal val="visible"/>
                                      </p:to>
                                    </p:set>
                                    <p:anim calcmode="lin" valueType="num">
                                      <p:cBhvr additive="base">
                                        <p:cTn id="53" dur="500" fill="hold"/>
                                        <p:tgtEl>
                                          <p:spTgt spid="244752"/>
                                        </p:tgtEl>
                                        <p:attrNameLst>
                                          <p:attrName>ppt_x</p:attrName>
                                        </p:attrNameLst>
                                      </p:cBhvr>
                                      <p:tavLst>
                                        <p:tav tm="0">
                                          <p:val>
                                            <p:strVal val="#ppt_x"/>
                                          </p:val>
                                        </p:tav>
                                        <p:tav tm="100000">
                                          <p:val>
                                            <p:strVal val="#ppt_x"/>
                                          </p:val>
                                        </p:tav>
                                      </p:tavLst>
                                    </p:anim>
                                    <p:anim calcmode="lin" valueType="num">
                                      <p:cBhvr additive="base">
                                        <p:cTn id="54" dur="500" fill="hold"/>
                                        <p:tgtEl>
                                          <p:spTgt spid="244752"/>
                                        </p:tgtEl>
                                        <p:attrNameLst>
                                          <p:attrName>ppt_y</p:attrName>
                                        </p:attrNameLst>
                                      </p:cBhvr>
                                      <p:tavLst>
                                        <p:tav tm="0">
                                          <p:val>
                                            <p:strVal val="1+#ppt_h/2"/>
                                          </p:val>
                                        </p:tav>
                                        <p:tav tm="100000">
                                          <p:val>
                                            <p:strVal val="#ppt_y"/>
                                          </p:val>
                                        </p:tav>
                                      </p:tavLst>
                                    </p:anim>
                                  </p:childTnLst>
                                </p:cTn>
                              </p:par>
                            </p:childTnLst>
                          </p:cTn>
                        </p:par>
                        <p:par>
                          <p:cTn id="55" fill="hold">
                            <p:stCondLst>
                              <p:cond delay="7500"/>
                            </p:stCondLst>
                            <p:childTnLst>
                              <p:par>
                                <p:cTn id="56" presetID="2" presetClass="entr" presetSubtype="4" fill="hold" grpId="0" nodeType="afterEffect">
                                  <p:stCondLst>
                                    <p:cond delay="0"/>
                                  </p:stCondLst>
                                  <p:childTnLst>
                                    <p:set>
                                      <p:cBhvr>
                                        <p:cTn id="57" dur="1" fill="hold">
                                          <p:stCondLst>
                                            <p:cond delay="0"/>
                                          </p:stCondLst>
                                        </p:cTn>
                                        <p:tgtEl>
                                          <p:spTgt spid="244754"/>
                                        </p:tgtEl>
                                        <p:attrNameLst>
                                          <p:attrName>style.visibility</p:attrName>
                                        </p:attrNameLst>
                                      </p:cBhvr>
                                      <p:to>
                                        <p:strVal val="visible"/>
                                      </p:to>
                                    </p:set>
                                    <p:anim calcmode="lin" valueType="num">
                                      <p:cBhvr additive="base">
                                        <p:cTn id="58" dur="500" fill="hold"/>
                                        <p:tgtEl>
                                          <p:spTgt spid="244754"/>
                                        </p:tgtEl>
                                        <p:attrNameLst>
                                          <p:attrName>ppt_x</p:attrName>
                                        </p:attrNameLst>
                                      </p:cBhvr>
                                      <p:tavLst>
                                        <p:tav tm="0">
                                          <p:val>
                                            <p:strVal val="#ppt_x"/>
                                          </p:val>
                                        </p:tav>
                                        <p:tav tm="100000">
                                          <p:val>
                                            <p:strVal val="#ppt_x"/>
                                          </p:val>
                                        </p:tav>
                                      </p:tavLst>
                                    </p:anim>
                                    <p:anim calcmode="lin" valueType="num">
                                      <p:cBhvr additive="base">
                                        <p:cTn id="59" dur="500" fill="hold"/>
                                        <p:tgtEl>
                                          <p:spTgt spid="244754"/>
                                        </p:tgtEl>
                                        <p:attrNameLst>
                                          <p:attrName>ppt_y</p:attrName>
                                        </p:attrNameLst>
                                      </p:cBhvr>
                                      <p:tavLst>
                                        <p:tav tm="0">
                                          <p:val>
                                            <p:strVal val="1+#ppt_h/2"/>
                                          </p:val>
                                        </p:tav>
                                        <p:tav tm="100000">
                                          <p:val>
                                            <p:strVal val="#ppt_y"/>
                                          </p:val>
                                        </p:tav>
                                      </p:tavLst>
                                    </p:anim>
                                  </p:childTnLst>
                                </p:cTn>
                              </p:par>
                            </p:childTnLst>
                          </p:cTn>
                        </p:par>
                        <p:par>
                          <p:cTn id="60" fill="hold">
                            <p:stCondLst>
                              <p:cond delay="8000"/>
                            </p:stCondLst>
                            <p:childTnLst>
                              <p:par>
                                <p:cTn id="61" presetID="2" presetClass="entr" presetSubtype="4" fill="hold" grpId="0" nodeType="afterEffect">
                                  <p:stCondLst>
                                    <p:cond delay="0"/>
                                  </p:stCondLst>
                                  <p:childTnLst>
                                    <p:set>
                                      <p:cBhvr>
                                        <p:cTn id="62" dur="1" fill="hold">
                                          <p:stCondLst>
                                            <p:cond delay="0"/>
                                          </p:stCondLst>
                                        </p:cTn>
                                        <p:tgtEl>
                                          <p:spTgt spid="244753"/>
                                        </p:tgtEl>
                                        <p:attrNameLst>
                                          <p:attrName>style.visibility</p:attrName>
                                        </p:attrNameLst>
                                      </p:cBhvr>
                                      <p:to>
                                        <p:strVal val="visible"/>
                                      </p:to>
                                    </p:set>
                                    <p:anim calcmode="lin" valueType="num">
                                      <p:cBhvr additive="base">
                                        <p:cTn id="63" dur="500" fill="hold"/>
                                        <p:tgtEl>
                                          <p:spTgt spid="244753"/>
                                        </p:tgtEl>
                                        <p:attrNameLst>
                                          <p:attrName>ppt_x</p:attrName>
                                        </p:attrNameLst>
                                      </p:cBhvr>
                                      <p:tavLst>
                                        <p:tav tm="0">
                                          <p:val>
                                            <p:strVal val="#ppt_x"/>
                                          </p:val>
                                        </p:tav>
                                        <p:tav tm="100000">
                                          <p:val>
                                            <p:strVal val="#ppt_x"/>
                                          </p:val>
                                        </p:tav>
                                      </p:tavLst>
                                    </p:anim>
                                    <p:anim calcmode="lin" valueType="num">
                                      <p:cBhvr additive="base">
                                        <p:cTn id="64" dur="500" fill="hold"/>
                                        <p:tgtEl>
                                          <p:spTgt spid="244753"/>
                                        </p:tgtEl>
                                        <p:attrNameLst>
                                          <p:attrName>ppt_y</p:attrName>
                                        </p:attrNameLst>
                                      </p:cBhvr>
                                      <p:tavLst>
                                        <p:tav tm="0">
                                          <p:val>
                                            <p:strVal val="1+#ppt_h/2"/>
                                          </p:val>
                                        </p:tav>
                                        <p:tav tm="100000">
                                          <p:val>
                                            <p:strVal val="#ppt_y"/>
                                          </p:val>
                                        </p:tav>
                                      </p:tavLst>
                                    </p:anim>
                                  </p:childTnLst>
                                </p:cTn>
                              </p:par>
                            </p:childTnLst>
                          </p:cTn>
                        </p:par>
                        <p:par>
                          <p:cTn id="65" fill="hold">
                            <p:stCondLst>
                              <p:cond delay="8500"/>
                            </p:stCondLst>
                            <p:childTnLst>
                              <p:par>
                                <p:cTn id="66" presetID="2" presetClass="entr" presetSubtype="4" fill="hold" grpId="0" nodeType="afterEffect">
                                  <p:stCondLst>
                                    <p:cond delay="0"/>
                                  </p:stCondLst>
                                  <p:childTnLst>
                                    <p:set>
                                      <p:cBhvr>
                                        <p:cTn id="67" dur="1" fill="hold">
                                          <p:stCondLst>
                                            <p:cond delay="0"/>
                                          </p:stCondLst>
                                        </p:cTn>
                                        <p:tgtEl>
                                          <p:spTgt spid="244738"/>
                                        </p:tgtEl>
                                        <p:attrNameLst>
                                          <p:attrName>style.visibility</p:attrName>
                                        </p:attrNameLst>
                                      </p:cBhvr>
                                      <p:to>
                                        <p:strVal val="visible"/>
                                      </p:to>
                                    </p:set>
                                    <p:anim calcmode="lin" valueType="num">
                                      <p:cBhvr additive="base">
                                        <p:cTn id="68" dur="500" fill="hold"/>
                                        <p:tgtEl>
                                          <p:spTgt spid="244738"/>
                                        </p:tgtEl>
                                        <p:attrNameLst>
                                          <p:attrName>ppt_x</p:attrName>
                                        </p:attrNameLst>
                                      </p:cBhvr>
                                      <p:tavLst>
                                        <p:tav tm="0">
                                          <p:val>
                                            <p:strVal val="#ppt_x"/>
                                          </p:val>
                                        </p:tav>
                                        <p:tav tm="100000">
                                          <p:val>
                                            <p:strVal val="#ppt_x"/>
                                          </p:val>
                                        </p:tav>
                                      </p:tavLst>
                                    </p:anim>
                                    <p:anim calcmode="lin" valueType="num">
                                      <p:cBhvr additive="base">
                                        <p:cTn id="69" dur="500" fill="hold"/>
                                        <p:tgtEl>
                                          <p:spTgt spid="244738"/>
                                        </p:tgtEl>
                                        <p:attrNameLst>
                                          <p:attrName>ppt_y</p:attrName>
                                        </p:attrNameLst>
                                      </p:cBhvr>
                                      <p:tavLst>
                                        <p:tav tm="0">
                                          <p:val>
                                            <p:strVal val="1+#ppt_h/2"/>
                                          </p:val>
                                        </p:tav>
                                        <p:tav tm="100000">
                                          <p:val>
                                            <p:strVal val="#ppt_y"/>
                                          </p:val>
                                        </p:tav>
                                      </p:tavLst>
                                    </p:anim>
                                  </p:childTnLst>
                                </p:cTn>
                              </p:par>
                            </p:childTnLst>
                          </p:cTn>
                        </p:par>
                        <p:par>
                          <p:cTn id="70" fill="hold">
                            <p:stCondLst>
                              <p:cond delay="9000"/>
                            </p:stCondLst>
                            <p:childTnLst>
                              <p:par>
                                <p:cTn id="71" presetID="2" presetClass="entr" presetSubtype="4" fill="hold" grpId="0" nodeType="afterEffect">
                                  <p:stCondLst>
                                    <p:cond delay="0"/>
                                  </p:stCondLst>
                                  <p:childTnLst>
                                    <p:set>
                                      <p:cBhvr>
                                        <p:cTn id="72" dur="1" fill="hold">
                                          <p:stCondLst>
                                            <p:cond delay="0"/>
                                          </p:stCondLst>
                                        </p:cTn>
                                        <p:tgtEl>
                                          <p:spTgt spid="244740"/>
                                        </p:tgtEl>
                                        <p:attrNameLst>
                                          <p:attrName>style.visibility</p:attrName>
                                        </p:attrNameLst>
                                      </p:cBhvr>
                                      <p:to>
                                        <p:strVal val="visible"/>
                                      </p:to>
                                    </p:set>
                                    <p:anim calcmode="lin" valueType="num">
                                      <p:cBhvr additive="base">
                                        <p:cTn id="73" dur="500" fill="hold"/>
                                        <p:tgtEl>
                                          <p:spTgt spid="244740"/>
                                        </p:tgtEl>
                                        <p:attrNameLst>
                                          <p:attrName>ppt_x</p:attrName>
                                        </p:attrNameLst>
                                      </p:cBhvr>
                                      <p:tavLst>
                                        <p:tav tm="0">
                                          <p:val>
                                            <p:strVal val="#ppt_x"/>
                                          </p:val>
                                        </p:tav>
                                        <p:tav tm="100000">
                                          <p:val>
                                            <p:strVal val="#ppt_x"/>
                                          </p:val>
                                        </p:tav>
                                      </p:tavLst>
                                    </p:anim>
                                    <p:anim calcmode="lin" valueType="num">
                                      <p:cBhvr additive="base">
                                        <p:cTn id="74" dur="500" fill="hold"/>
                                        <p:tgtEl>
                                          <p:spTgt spid="244740"/>
                                        </p:tgtEl>
                                        <p:attrNameLst>
                                          <p:attrName>ppt_y</p:attrName>
                                        </p:attrNameLst>
                                      </p:cBhvr>
                                      <p:tavLst>
                                        <p:tav tm="0">
                                          <p:val>
                                            <p:strVal val="1+#ppt_h/2"/>
                                          </p:val>
                                        </p:tav>
                                        <p:tav tm="100000">
                                          <p:val>
                                            <p:strVal val="#ppt_y"/>
                                          </p:val>
                                        </p:tav>
                                      </p:tavLst>
                                    </p:anim>
                                  </p:childTnLst>
                                </p:cTn>
                              </p:par>
                            </p:childTnLst>
                          </p:cTn>
                        </p:par>
                        <p:par>
                          <p:cTn id="75" fill="hold">
                            <p:stCondLst>
                              <p:cond delay="9500"/>
                            </p:stCondLst>
                            <p:childTnLst>
                              <p:par>
                                <p:cTn id="76" presetID="2" presetClass="entr" presetSubtype="4" fill="hold" grpId="0" nodeType="afterEffect">
                                  <p:stCondLst>
                                    <p:cond delay="0"/>
                                  </p:stCondLst>
                                  <p:childTnLst>
                                    <p:set>
                                      <p:cBhvr>
                                        <p:cTn id="77" dur="1" fill="hold">
                                          <p:stCondLst>
                                            <p:cond delay="0"/>
                                          </p:stCondLst>
                                        </p:cTn>
                                        <p:tgtEl>
                                          <p:spTgt spid="244741"/>
                                        </p:tgtEl>
                                        <p:attrNameLst>
                                          <p:attrName>style.visibility</p:attrName>
                                        </p:attrNameLst>
                                      </p:cBhvr>
                                      <p:to>
                                        <p:strVal val="visible"/>
                                      </p:to>
                                    </p:set>
                                    <p:anim calcmode="lin" valueType="num">
                                      <p:cBhvr additive="base">
                                        <p:cTn id="78" dur="500" fill="hold"/>
                                        <p:tgtEl>
                                          <p:spTgt spid="244741"/>
                                        </p:tgtEl>
                                        <p:attrNameLst>
                                          <p:attrName>ppt_x</p:attrName>
                                        </p:attrNameLst>
                                      </p:cBhvr>
                                      <p:tavLst>
                                        <p:tav tm="0">
                                          <p:val>
                                            <p:strVal val="#ppt_x"/>
                                          </p:val>
                                        </p:tav>
                                        <p:tav tm="100000">
                                          <p:val>
                                            <p:strVal val="#ppt_x"/>
                                          </p:val>
                                        </p:tav>
                                      </p:tavLst>
                                    </p:anim>
                                    <p:anim calcmode="lin" valueType="num">
                                      <p:cBhvr additive="base">
                                        <p:cTn id="79" dur="500" fill="hold"/>
                                        <p:tgtEl>
                                          <p:spTgt spid="244741"/>
                                        </p:tgtEl>
                                        <p:attrNameLst>
                                          <p:attrName>ppt_y</p:attrName>
                                        </p:attrNameLst>
                                      </p:cBhvr>
                                      <p:tavLst>
                                        <p:tav tm="0">
                                          <p:val>
                                            <p:strVal val="1+#ppt_h/2"/>
                                          </p:val>
                                        </p:tav>
                                        <p:tav tm="100000">
                                          <p:val>
                                            <p:strVal val="#ppt_y"/>
                                          </p:val>
                                        </p:tav>
                                      </p:tavLst>
                                    </p:anim>
                                  </p:childTnLst>
                                </p:cTn>
                              </p:par>
                            </p:childTnLst>
                          </p:cTn>
                        </p:par>
                        <p:par>
                          <p:cTn id="80" fill="hold">
                            <p:stCondLst>
                              <p:cond delay="10000"/>
                            </p:stCondLst>
                            <p:childTnLst>
                              <p:par>
                                <p:cTn id="81" presetID="2" presetClass="entr" presetSubtype="4" fill="hold" grpId="0" nodeType="afterEffect">
                                  <p:stCondLst>
                                    <p:cond delay="0"/>
                                  </p:stCondLst>
                                  <p:childTnLst>
                                    <p:set>
                                      <p:cBhvr>
                                        <p:cTn id="82" dur="1" fill="hold">
                                          <p:stCondLst>
                                            <p:cond delay="0"/>
                                          </p:stCondLst>
                                        </p:cTn>
                                        <p:tgtEl>
                                          <p:spTgt spid="244742"/>
                                        </p:tgtEl>
                                        <p:attrNameLst>
                                          <p:attrName>style.visibility</p:attrName>
                                        </p:attrNameLst>
                                      </p:cBhvr>
                                      <p:to>
                                        <p:strVal val="visible"/>
                                      </p:to>
                                    </p:set>
                                    <p:anim calcmode="lin" valueType="num">
                                      <p:cBhvr additive="base">
                                        <p:cTn id="83" dur="500" fill="hold"/>
                                        <p:tgtEl>
                                          <p:spTgt spid="244742"/>
                                        </p:tgtEl>
                                        <p:attrNameLst>
                                          <p:attrName>ppt_x</p:attrName>
                                        </p:attrNameLst>
                                      </p:cBhvr>
                                      <p:tavLst>
                                        <p:tav tm="0">
                                          <p:val>
                                            <p:strVal val="#ppt_x"/>
                                          </p:val>
                                        </p:tav>
                                        <p:tav tm="100000">
                                          <p:val>
                                            <p:strVal val="#ppt_x"/>
                                          </p:val>
                                        </p:tav>
                                      </p:tavLst>
                                    </p:anim>
                                    <p:anim calcmode="lin" valueType="num">
                                      <p:cBhvr additive="base">
                                        <p:cTn id="84" dur="500" fill="hold"/>
                                        <p:tgtEl>
                                          <p:spTgt spid="244742"/>
                                        </p:tgtEl>
                                        <p:attrNameLst>
                                          <p:attrName>ppt_y</p:attrName>
                                        </p:attrNameLst>
                                      </p:cBhvr>
                                      <p:tavLst>
                                        <p:tav tm="0">
                                          <p:val>
                                            <p:strVal val="1+#ppt_h/2"/>
                                          </p:val>
                                        </p:tav>
                                        <p:tav tm="100000">
                                          <p:val>
                                            <p:strVal val="#ppt_y"/>
                                          </p:val>
                                        </p:tav>
                                      </p:tavLst>
                                    </p:anim>
                                  </p:childTnLst>
                                </p:cTn>
                              </p:par>
                            </p:childTnLst>
                          </p:cTn>
                        </p:par>
                        <p:par>
                          <p:cTn id="85" fill="hold">
                            <p:stCondLst>
                              <p:cond delay="10500"/>
                            </p:stCondLst>
                            <p:childTnLst>
                              <p:par>
                                <p:cTn id="86" presetID="2" presetClass="entr" presetSubtype="4" fill="hold" grpId="0" nodeType="afterEffect">
                                  <p:stCondLst>
                                    <p:cond delay="0"/>
                                  </p:stCondLst>
                                  <p:childTnLst>
                                    <p:set>
                                      <p:cBhvr>
                                        <p:cTn id="87" dur="1" fill="hold">
                                          <p:stCondLst>
                                            <p:cond delay="0"/>
                                          </p:stCondLst>
                                        </p:cTn>
                                        <p:tgtEl>
                                          <p:spTgt spid="244747"/>
                                        </p:tgtEl>
                                        <p:attrNameLst>
                                          <p:attrName>style.visibility</p:attrName>
                                        </p:attrNameLst>
                                      </p:cBhvr>
                                      <p:to>
                                        <p:strVal val="visible"/>
                                      </p:to>
                                    </p:set>
                                    <p:anim calcmode="lin" valueType="num">
                                      <p:cBhvr additive="base">
                                        <p:cTn id="88" dur="500" fill="hold"/>
                                        <p:tgtEl>
                                          <p:spTgt spid="244747"/>
                                        </p:tgtEl>
                                        <p:attrNameLst>
                                          <p:attrName>ppt_x</p:attrName>
                                        </p:attrNameLst>
                                      </p:cBhvr>
                                      <p:tavLst>
                                        <p:tav tm="0">
                                          <p:val>
                                            <p:strVal val="#ppt_x"/>
                                          </p:val>
                                        </p:tav>
                                        <p:tav tm="100000">
                                          <p:val>
                                            <p:strVal val="#ppt_x"/>
                                          </p:val>
                                        </p:tav>
                                      </p:tavLst>
                                    </p:anim>
                                    <p:anim calcmode="lin" valueType="num">
                                      <p:cBhvr additive="base">
                                        <p:cTn id="89" dur="500" fill="hold"/>
                                        <p:tgtEl>
                                          <p:spTgt spid="244747"/>
                                        </p:tgtEl>
                                        <p:attrNameLst>
                                          <p:attrName>ppt_y</p:attrName>
                                        </p:attrNameLst>
                                      </p:cBhvr>
                                      <p:tavLst>
                                        <p:tav tm="0">
                                          <p:val>
                                            <p:strVal val="1+#ppt_h/2"/>
                                          </p:val>
                                        </p:tav>
                                        <p:tav tm="100000">
                                          <p:val>
                                            <p:strVal val="#ppt_y"/>
                                          </p:val>
                                        </p:tav>
                                      </p:tavLst>
                                    </p:anim>
                                  </p:childTnLst>
                                </p:cTn>
                              </p:par>
                            </p:childTnLst>
                          </p:cTn>
                        </p:par>
                        <p:par>
                          <p:cTn id="90" fill="hold">
                            <p:stCondLst>
                              <p:cond delay="11000"/>
                            </p:stCondLst>
                            <p:childTnLst>
                              <p:par>
                                <p:cTn id="91" presetID="2" presetClass="entr" presetSubtype="4" fill="hold" grpId="0" nodeType="afterEffect">
                                  <p:stCondLst>
                                    <p:cond delay="0"/>
                                  </p:stCondLst>
                                  <p:childTnLst>
                                    <p:set>
                                      <p:cBhvr>
                                        <p:cTn id="92" dur="1" fill="hold">
                                          <p:stCondLst>
                                            <p:cond delay="0"/>
                                          </p:stCondLst>
                                        </p:cTn>
                                        <p:tgtEl>
                                          <p:spTgt spid="244748"/>
                                        </p:tgtEl>
                                        <p:attrNameLst>
                                          <p:attrName>style.visibility</p:attrName>
                                        </p:attrNameLst>
                                      </p:cBhvr>
                                      <p:to>
                                        <p:strVal val="visible"/>
                                      </p:to>
                                    </p:set>
                                    <p:anim calcmode="lin" valueType="num">
                                      <p:cBhvr additive="base">
                                        <p:cTn id="93" dur="500" fill="hold"/>
                                        <p:tgtEl>
                                          <p:spTgt spid="244748"/>
                                        </p:tgtEl>
                                        <p:attrNameLst>
                                          <p:attrName>ppt_x</p:attrName>
                                        </p:attrNameLst>
                                      </p:cBhvr>
                                      <p:tavLst>
                                        <p:tav tm="0">
                                          <p:val>
                                            <p:strVal val="#ppt_x"/>
                                          </p:val>
                                        </p:tav>
                                        <p:tav tm="100000">
                                          <p:val>
                                            <p:strVal val="#ppt_x"/>
                                          </p:val>
                                        </p:tav>
                                      </p:tavLst>
                                    </p:anim>
                                    <p:anim calcmode="lin" valueType="num">
                                      <p:cBhvr additive="base">
                                        <p:cTn id="94" dur="500" fill="hold"/>
                                        <p:tgtEl>
                                          <p:spTgt spid="244748"/>
                                        </p:tgtEl>
                                        <p:attrNameLst>
                                          <p:attrName>ppt_y</p:attrName>
                                        </p:attrNameLst>
                                      </p:cBhvr>
                                      <p:tavLst>
                                        <p:tav tm="0">
                                          <p:val>
                                            <p:strVal val="1+#ppt_h/2"/>
                                          </p:val>
                                        </p:tav>
                                        <p:tav tm="100000">
                                          <p:val>
                                            <p:strVal val="#ppt_y"/>
                                          </p:val>
                                        </p:tav>
                                      </p:tavLst>
                                    </p:anim>
                                  </p:childTnLst>
                                </p:cTn>
                              </p:par>
                            </p:childTnLst>
                          </p:cTn>
                        </p:par>
                        <p:par>
                          <p:cTn id="95" fill="hold">
                            <p:stCondLst>
                              <p:cond delay="11500"/>
                            </p:stCondLst>
                            <p:childTnLst>
                              <p:par>
                                <p:cTn id="96" presetID="2" presetClass="entr" presetSubtype="4" fill="hold" grpId="0" nodeType="afterEffect">
                                  <p:stCondLst>
                                    <p:cond delay="0"/>
                                  </p:stCondLst>
                                  <p:childTnLst>
                                    <p:set>
                                      <p:cBhvr>
                                        <p:cTn id="97" dur="1" fill="hold">
                                          <p:stCondLst>
                                            <p:cond delay="0"/>
                                          </p:stCondLst>
                                        </p:cTn>
                                        <p:tgtEl>
                                          <p:spTgt spid="244749"/>
                                        </p:tgtEl>
                                        <p:attrNameLst>
                                          <p:attrName>style.visibility</p:attrName>
                                        </p:attrNameLst>
                                      </p:cBhvr>
                                      <p:to>
                                        <p:strVal val="visible"/>
                                      </p:to>
                                    </p:set>
                                    <p:anim calcmode="lin" valueType="num">
                                      <p:cBhvr additive="base">
                                        <p:cTn id="98" dur="500" fill="hold"/>
                                        <p:tgtEl>
                                          <p:spTgt spid="244749"/>
                                        </p:tgtEl>
                                        <p:attrNameLst>
                                          <p:attrName>ppt_x</p:attrName>
                                        </p:attrNameLst>
                                      </p:cBhvr>
                                      <p:tavLst>
                                        <p:tav tm="0">
                                          <p:val>
                                            <p:strVal val="#ppt_x"/>
                                          </p:val>
                                        </p:tav>
                                        <p:tav tm="100000">
                                          <p:val>
                                            <p:strVal val="#ppt_x"/>
                                          </p:val>
                                        </p:tav>
                                      </p:tavLst>
                                    </p:anim>
                                    <p:anim calcmode="lin" valueType="num">
                                      <p:cBhvr additive="base">
                                        <p:cTn id="99" dur="500" fill="hold"/>
                                        <p:tgtEl>
                                          <p:spTgt spid="244749"/>
                                        </p:tgtEl>
                                        <p:attrNameLst>
                                          <p:attrName>ppt_y</p:attrName>
                                        </p:attrNameLst>
                                      </p:cBhvr>
                                      <p:tavLst>
                                        <p:tav tm="0">
                                          <p:val>
                                            <p:strVal val="1+#ppt_h/2"/>
                                          </p:val>
                                        </p:tav>
                                        <p:tav tm="100000">
                                          <p:val>
                                            <p:strVal val="#ppt_y"/>
                                          </p:val>
                                        </p:tav>
                                      </p:tavLst>
                                    </p:anim>
                                  </p:childTnLst>
                                </p:cTn>
                              </p:par>
                            </p:childTnLst>
                          </p:cTn>
                        </p:par>
                        <p:par>
                          <p:cTn id="100" fill="hold">
                            <p:stCondLst>
                              <p:cond delay="12000"/>
                            </p:stCondLst>
                            <p:childTnLst>
                              <p:par>
                                <p:cTn id="101" presetID="2" presetClass="entr" presetSubtype="4" fill="hold" grpId="0" nodeType="afterEffect">
                                  <p:stCondLst>
                                    <p:cond delay="0"/>
                                  </p:stCondLst>
                                  <p:childTnLst>
                                    <p:set>
                                      <p:cBhvr>
                                        <p:cTn id="102" dur="1" fill="hold">
                                          <p:stCondLst>
                                            <p:cond delay="0"/>
                                          </p:stCondLst>
                                        </p:cTn>
                                        <p:tgtEl>
                                          <p:spTgt spid="244750"/>
                                        </p:tgtEl>
                                        <p:attrNameLst>
                                          <p:attrName>style.visibility</p:attrName>
                                        </p:attrNameLst>
                                      </p:cBhvr>
                                      <p:to>
                                        <p:strVal val="visible"/>
                                      </p:to>
                                    </p:set>
                                    <p:anim calcmode="lin" valueType="num">
                                      <p:cBhvr additive="base">
                                        <p:cTn id="103" dur="500" fill="hold"/>
                                        <p:tgtEl>
                                          <p:spTgt spid="244750"/>
                                        </p:tgtEl>
                                        <p:attrNameLst>
                                          <p:attrName>ppt_x</p:attrName>
                                        </p:attrNameLst>
                                      </p:cBhvr>
                                      <p:tavLst>
                                        <p:tav tm="0">
                                          <p:val>
                                            <p:strVal val="#ppt_x"/>
                                          </p:val>
                                        </p:tav>
                                        <p:tav tm="100000">
                                          <p:val>
                                            <p:strVal val="#ppt_x"/>
                                          </p:val>
                                        </p:tav>
                                      </p:tavLst>
                                    </p:anim>
                                    <p:anim calcmode="lin" valueType="num">
                                      <p:cBhvr additive="base">
                                        <p:cTn id="104" dur="500" fill="hold"/>
                                        <p:tgtEl>
                                          <p:spTgt spid="244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bldLvl="0" animBg="1"/>
      <p:bldP spid="244739" grpId="0"/>
      <p:bldP spid="244740" grpId="0" bldLvl="0" animBg="1"/>
      <p:bldP spid="244741" grpId="0"/>
      <p:bldP spid="244742" grpId="0"/>
      <p:bldP spid="244743" grpId="0" bldLvl="0" animBg="1"/>
      <p:bldP spid="244744" grpId="0" bldLvl="0" animBg="1"/>
      <p:bldP spid="244745" grpId="0"/>
      <p:bldP spid="244746" grpId="0"/>
      <p:bldP spid="244747" grpId="0" bldLvl="0" animBg="1"/>
      <p:bldP spid="244748" grpId="0" bldLvl="0" animBg="1"/>
      <p:bldP spid="244749" grpId="0"/>
      <p:bldP spid="244750" grpId="0"/>
      <p:bldP spid="244751" grpId="0" bldLvl="0" animBg="1"/>
      <p:bldP spid="244752" grpId="0" bldLvl="0" animBg="1"/>
      <p:bldP spid="244753" grpId="0"/>
      <p:bldP spid="2447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7" name="文本框 101426"/>
          <p:cNvSpPr txBox="1"/>
          <p:nvPr/>
        </p:nvSpPr>
        <p:spPr>
          <a:xfrm>
            <a:off x="1905000" y="2348880"/>
            <a:ext cx="1323975" cy="541335"/>
          </a:xfrm>
          <a:prstGeom prst="rect">
            <a:avLst/>
          </a:prstGeom>
          <a:solidFill>
            <a:schemeClr val="accent2"/>
          </a:solidFill>
          <a:ln w="9525" cap="flat" cmpd="sng">
            <a:solidFill>
              <a:srgbClr val="000000"/>
            </a:solidFill>
            <a:prstDash val="solid"/>
            <a:miter/>
            <a:headEnd type="none" w="med" len="med"/>
            <a:tailEnd type="none" w="med" len="med"/>
          </a:ln>
        </p:spPr>
        <p:txBody>
          <a:bodyPr lIns="0" tIns="0" rIns="0" bIns="0"/>
          <a:lstStyle/>
          <a:p>
            <a:pPr algn="ctr"/>
            <a:r>
              <a:rPr lang="zh-CN" altLang="en-US" sz="2000" dirty="0">
                <a:ln>
                  <a:solidFill>
                    <a:srgbClr val="002060"/>
                  </a:solidFill>
                </a:ln>
                <a:solidFill>
                  <a:srgbClr val="002060"/>
                </a:solidFill>
                <a:latin typeface="Times New Roman" panose="02020603050405020304" pitchFamily="18" charset="0"/>
              </a:rPr>
              <a:t>源模块</a:t>
            </a:r>
            <a:r>
              <a:rPr lang="zh-CN" altLang="en-US" sz="2000" dirty="0">
                <a:ln>
                  <a:solidFill>
                    <a:srgbClr val="002060"/>
                  </a:solidFill>
                </a:ln>
                <a:solidFill>
                  <a:srgbClr val="002060"/>
                </a:solidFill>
              </a:rPr>
              <a:t>1</a:t>
            </a:r>
            <a:endParaRPr lang="zh-CN" altLang="en-US" sz="2000" dirty="0">
              <a:ln>
                <a:solidFill>
                  <a:srgbClr val="002060"/>
                </a:solidFill>
              </a:ln>
              <a:solidFill>
                <a:srgbClr val="002060"/>
              </a:solidFill>
              <a:latin typeface="Times New Roman" panose="02020603050405020304" pitchFamily="18" charset="0"/>
            </a:endParaRPr>
          </a:p>
        </p:txBody>
      </p:sp>
      <p:sp>
        <p:nvSpPr>
          <p:cNvPr id="101426" name="文本框 101425"/>
          <p:cNvSpPr txBox="1"/>
          <p:nvPr/>
        </p:nvSpPr>
        <p:spPr>
          <a:xfrm>
            <a:off x="3890963" y="2353468"/>
            <a:ext cx="1543050" cy="492125"/>
          </a:xfrm>
          <a:prstGeom prst="rect">
            <a:avLst/>
          </a:prstGeom>
          <a:solidFill>
            <a:schemeClr val="tx2"/>
          </a:solidFill>
          <a:ln w="9525" cap="flat" cmpd="sng">
            <a:solidFill>
              <a:srgbClr val="000000"/>
            </a:solidFill>
            <a:prstDash val="solid"/>
            <a:miter/>
            <a:headEnd type="none" w="med" len="med"/>
            <a:tailEnd type="none" w="med" len="med"/>
          </a:ln>
        </p:spPr>
        <p:txBody>
          <a:bodyPr lIns="0" tIns="0" rIns="0" bIns="0"/>
          <a:lstStyle/>
          <a:p>
            <a:pPr algn="ctr"/>
            <a:r>
              <a:rPr lang="zh-CN" altLang="en-US" sz="2000" dirty="0">
                <a:ln>
                  <a:solidFill>
                    <a:srgbClr val="FFFFFF"/>
                  </a:solidFill>
                </a:ln>
                <a:solidFill>
                  <a:srgbClr val="FFFFFF"/>
                </a:solidFill>
                <a:latin typeface="Times New Roman" panose="02020603050405020304" pitchFamily="18" charset="0"/>
              </a:rPr>
              <a:t>目标模块</a:t>
            </a:r>
            <a:r>
              <a:rPr lang="zh-CN" altLang="en-US" sz="2000" dirty="0">
                <a:ln>
                  <a:solidFill>
                    <a:srgbClr val="FFFFFF"/>
                  </a:solidFill>
                </a:ln>
                <a:solidFill>
                  <a:srgbClr val="FFFFFF"/>
                </a:solidFill>
              </a:rPr>
              <a:t>1</a:t>
            </a:r>
            <a:endParaRPr lang="zh-CN" altLang="en-US" sz="2000" dirty="0">
              <a:ln>
                <a:solidFill>
                  <a:srgbClr val="FFFFFF"/>
                </a:solidFill>
              </a:ln>
              <a:solidFill>
                <a:srgbClr val="FFFFFF"/>
              </a:solidFill>
              <a:latin typeface="Times New Roman" panose="02020603050405020304" pitchFamily="18" charset="0"/>
            </a:endParaRPr>
          </a:p>
          <a:p>
            <a:pPr eaLnBrk="0" hangingPunct="0"/>
            <a:endParaRPr lang="zh-CN" altLang="en-US" sz="2000" dirty="0">
              <a:ln>
                <a:solidFill>
                  <a:srgbClr val="FFFFFF"/>
                </a:solidFill>
              </a:ln>
              <a:solidFill>
                <a:srgbClr val="FFFFFF"/>
              </a:solidFill>
              <a:latin typeface="Times New Roman" panose="02020603050405020304" pitchFamily="18" charset="0"/>
            </a:endParaRPr>
          </a:p>
        </p:txBody>
      </p:sp>
      <p:sp>
        <p:nvSpPr>
          <p:cNvPr id="101425" name="直接连接符 101424"/>
          <p:cNvSpPr/>
          <p:nvPr/>
        </p:nvSpPr>
        <p:spPr>
          <a:xfrm>
            <a:off x="3228975" y="1862931"/>
            <a:ext cx="661988" cy="0"/>
          </a:xfrm>
          <a:prstGeom prst="line">
            <a:avLst/>
          </a:prstGeom>
          <a:ln w="9525">
            <a:noFill/>
          </a:ln>
        </p:spPr>
      </p:sp>
      <p:sp>
        <p:nvSpPr>
          <p:cNvPr id="101428" name="文本框 101427"/>
          <p:cNvSpPr txBox="1"/>
          <p:nvPr/>
        </p:nvSpPr>
        <p:spPr>
          <a:xfrm>
            <a:off x="1905000" y="2999581"/>
            <a:ext cx="1323975" cy="490537"/>
          </a:xfrm>
          <a:prstGeom prst="rect">
            <a:avLst/>
          </a:prstGeom>
          <a:solidFill>
            <a:schemeClr val="accent2"/>
          </a:solidFill>
          <a:ln w="9525" cap="flat" cmpd="sng">
            <a:solidFill>
              <a:srgbClr val="000000"/>
            </a:solidFill>
            <a:prstDash val="solid"/>
            <a:miter/>
            <a:headEnd type="none" w="med" len="med"/>
            <a:tailEnd type="none" w="med" len="med"/>
          </a:ln>
        </p:spPr>
        <p:txBody>
          <a:bodyPr lIns="0" tIns="0" rIns="0" bIns="0"/>
          <a:lstStyle/>
          <a:p>
            <a:pPr algn="ctr"/>
            <a:r>
              <a:rPr lang="zh-CN" altLang="en-US" sz="2000" dirty="0">
                <a:ln>
                  <a:solidFill>
                    <a:srgbClr val="002060"/>
                  </a:solidFill>
                </a:ln>
                <a:solidFill>
                  <a:srgbClr val="002060"/>
                </a:solidFill>
                <a:latin typeface="Times New Roman" panose="02020603050405020304" pitchFamily="18" charset="0"/>
              </a:rPr>
              <a:t>源模块</a:t>
            </a:r>
            <a:r>
              <a:rPr lang="zh-CN" altLang="en-US" sz="2000" dirty="0">
                <a:ln>
                  <a:solidFill>
                    <a:srgbClr val="002060"/>
                  </a:solidFill>
                </a:ln>
                <a:solidFill>
                  <a:srgbClr val="002060"/>
                </a:solidFill>
              </a:rPr>
              <a:t>2</a:t>
            </a:r>
            <a:endParaRPr lang="zh-CN" altLang="en-US" sz="2000" dirty="0">
              <a:ln>
                <a:solidFill>
                  <a:srgbClr val="002060"/>
                </a:solidFill>
              </a:ln>
              <a:solidFill>
                <a:srgbClr val="002060"/>
              </a:solidFill>
              <a:latin typeface="Times New Roman" panose="02020603050405020304" pitchFamily="18" charset="0"/>
            </a:endParaRPr>
          </a:p>
          <a:p>
            <a:pPr eaLnBrk="0" hangingPunct="0"/>
            <a:endParaRPr lang="zh-CN" altLang="en-US" sz="2000" dirty="0">
              <a:ln>
                <a:solidFill>
                  <a:srgbClr val="002060"/>
                </a:solidFill>
              </a:ln>
              <a:solidFill>
                <a:srgbClr val="002060"/>
              </a:solidFill>
              <a:latin typeface="Times New Roman" panose="02020603050405020304" pitchFamily="18" charset="0"/>
            </a:endParaRPr>
          </a:p>
        </p:txBody>
      </p:sp>
      <p:sp>
        <p:nvSpPr>
          <p:cNvPr id="101424" name="文本框 101423"/>
          <p:cNvSpPr txBox="1"/>
          <p:nvPr/>
        </p:nvSpPr>
        <p:spPr>
          <a:xfrm>
            <a:off x="3890963" y="2999581"/>
            <a:ext cx="1543050" cy="490537"/>
          </a:xfrm>
          <a:prstGeom prst="rect">
            <a:avLst/>
          </a:prstGeom>
          <a:solidFill>
            <a:schemeClr val="tx2"/>
          </a:solidFill>
          <a:ln w="9525" cap="flat" cmpd="sng">
            <a:solidFill>
              <a:srgbClr val="000000"/>
            </a:solidFill>
            <a:prstDash val="solid"/>
            <a:miter/>
            <a:headEnd type="none" w="med" len="med"/>
            <a:tailEnd type="none" w="med" len="med"/>
          </a:ln>
        </p:spPr>
        <p:txBody>
          <a:bodyPr lIns="0" tIns="0" rIns="0" bIns="0"/>
          <a:lstStyle/>
          <a:p>
            <a:pPr algn="ctr"/>
            <a:r>
              <a:rPr lang="zh-CN" altLang="en-US" sz="2000" dirty="0">
                <a:ln>
                  <a:solidFill>
                    <a:srgbClr val="FFFFFF"/>
                  </a:solidFill>
                </a:ln>
                <a:solidFill>
                  <a:srgbClr val="FFFFFF"/>
                </a:solidFill>
                <a:latin typeface="Times New Roman" panose="02020603050405020304" pitchFamily="18" charset="0"/>
              </a:rPr>
              <a:t>目标模块</a:t>
            </a:r>
            <a:r>
              <a:rPr lang="zh-CN" altLang="en-US" sz="2000" dirty="0">
                <a:ln>
                  <a:solidFill>
                    <a:srgbClr val="FFFFFF"/>
                  </a:solidFill>
                </a:ln>
                <a:solidFill>
                  <a:srgbClr val="FFFFFF"/>
                </a:solidFill>
              </a:rPr>
              <a:t>2</a:t>
            </a:r>
            <a:endParaRPr lang="zh-CN" altLang="en-US" sz="2000" dirty="0">
              <a:ln>
                <a:solidFill>
                  <a:srgbClr val="FFFFFF"/>
                </a:solidFill>
              </a:ln>
              <a:solidFill>
                <a:srgbClr val="FFFFFF"/>
              </a:solidFill>
              <a:latin typeface="Times New Roman" panose="02020603050405020304" pitchFamily="18" charset="0"/>
            </a:endParaRPr>
          </a:p>
          <a:p>
            <a:pPr eaLnBrk="0" hangingPunct="0"/>
            <a:endParaRPr lang="zh-CN" altLang="en-US" sz="2000" dirty="0">
              <a:ln>
                <a:solidFill>
                  <a:srgbClr val="FFFFFF"/>
                </a:solidFill>
              </a:ln>
              <a:solidFill>
                <a:srgbClr val="FFFFFF"/>
              </a:solidFill>
              <a:latin typeface="Times New Roman" panose="02020603050405020304" pitchFamily="18" charset="0"/>
            </a:endParaRPr>
          </a:p>
        </p:txBody>
      </p:sp>
      <p:sp>
        <p:nvSpPr>
          <p:cNvPr id="101423" name="直接连接符 101422"/>
          <p:cNvSpPr/>
          <p:nvPr/>
        </p:nvSpPr>
        <p:spPr>
          <a:xfrm>
            <a:off x="3228975" y="3215481"/>
            <a:ext cx="661988" cy="0"/>
          </a:xfrm>
          <a:prstGeom prst="line">
            <a:avLst/>
          </a:prstGeom>
          <a:ln w="28575" cap="flat" cmpd="sng">
            <a:solidFill>
              <a:srgbClr val="CC3300"/>
            </a:solidFill>
            <a:prstDash val="solid"/>
            <a:headEnd type="none" w="med" len="med"/>
            <a:tailEnd type="triangle" w="med" len="med"/>
          </a:ln>
        </p:spPr>
      </p:sp>
      <p:sp>
        <p:nvSpPr>
          <p:cNvPr id="101429" name="文本框 101428"/>
          <p:cNvSpPr txBox="1"/>
          <p:nvPr/>
        </p:nvSpPr>
        <p:spPr>
          <a:xfrm>
            <a:off x="1905000" y="4096543"/>
            <a:ext cx="1323975" cy="465138"/>
          </a:xfrm>
          <a:prstGeom prst="rect">
            <a:avLst/>
          </a:prstGeom>
          <a:solidFill>
            <a:schemeClr val="accent2"/>
          </a:solidFill>
          <a:ln w="9525" cap="flat" cmpd="sng">
            <a:solidFill>
              <a:srgbClr val="000000"/>
            </a:solidFill>
            <a:prstDash val="solid"/>
            <a:miter/>
            <a:headEnd type="none" w="med" len="med"/>
            <a:tailEnd type="none" w="med" len="med"/>
          </a:ln>
        </p:spPr>
        <p:txBody>
          <a:bodyPr lIns="0" tIns="0" rIns="0" bIns="0"/>
          <a:lstStyle/>
          <a:p>
            <a:pPr algn="ctr"/>
            <a:r>
              <a:rPr lang="zh-CN" altLang="en-US" sz="2000" dirty="0">
                <a:ln>
                  <a:solidFill>
                    <a:srgbClr val="002060"/>
                  </a:solidFill>
                </a:ln>
                <a:solidFill>
                  <a:srgbClr val="002060"/>
                </a:solidFill>
                <a:latin typeface="Times New Roman" panose="02020603050405020304" pitchFamily="18" charset="0"/>
              </a:rPr>
              <a:t>源模块</a:t>
            </a:r>
            <a:r>
              <a:rPr lang="en-US" altLang="zh-CN" sz="2000">
                <a:ln>
                  <a:solidFill>
                    <a:srgbClr val="002060"/>
                  </a:solidFill>
                </a:ln>
                <a:solidFill>
                  <a:srgbClr val="002060"/>
                </a:solidFill>
              </a:rPr>
              <a:t>n</a:t>
            </a:r>
            <a:endParaRPr lang="en-US" altLang="zh-CN" sz="2000">
              <a:ln>
                <a:solidFill>
                  <a:srgbClr val="002060"/>
                </a:solidFill>
              </a:ln>
              <a:solidFill>
                <a:srgbClr val="002060"/>
              </a:solidFill>
              <a:latin typeface="Times New Roman" panose="02020603050405020304" pitchFamily="18" charset="0"/>
            </a:endParaRPr>
          </a:p>
          <a:p>
            <a:pPr algn="ctr" eaLnBrk="0" hangingPunct="0"/>
            <a:r>
              <a:rPr lang="en-US" altLang="zh-CN" sz="2000">
                <a:ln>
                  <a:solidFill>
                    <a:srgbClr val="002060"/>
                  </a:solidFill>
                </a:ln>
                <a:solidFill>
                  <a:srgbClr val="002060"/>
                </a:solidFill>
                <a:latin typeface="Times New Roman" panose="02020603050405020304" pitchFamily="18" charset="0"/>
              </a:rPr>
              <a:t> </a:t>
            </a:r>
          </a:p>
          <a:p>
            <a:pPr algn="ctr" eaLnBrk="0" hangingPunct="0"/>
            <a:endParaRPr lang="en-US" altLang="zh-CN" sz="2000">
              <a:ln>
                <a:solidFill>
                  <a:srgbClr val="002060"/>
                </a:solidFill>
              </a:ln>
              <a:solidFill>
                <a:srgbClr val="002060"/>
              </a:solidFill>
              <a:latin typeface="Times New Roman" panose="02020603050405020304" pitchFamily="18" charset="0"/>
            </a:endParaRPr>
          </a:p>
        </p:txBody>
      </p:sp>
      <p:sp>
        <p:nvSpPr>
          <p:cNvPr id="101422" name="文本框 101421"/>
          <p:cNvSpPr txBox="1"/>
          <p:nvPr/>
        </p:nvSpPr>
        <p:spPr>
          <a:xfrm>
            <a:off x="3890963" y="4071143"/>
            <a:ext cx="1543050" cy="490538"/>
          </a:xfrm>
          <a:prstGeom prst="rect">
            <a:avLst/>
          </a:prstGeom>
          <a:solidFill>
            <a:schemeClr val="tx2"/>
          </a:solidFill>
          <a:ln w="9525" cap="flat" cmpd="sng">
            <a:solidFill>
              <a:srgbClr val="000000"/>
            </a:solidFill>
            <a:prstDash val="solid"/>
            <a:miter/>
            <a:headEnd type="none" w="med" len="med"/>
            <a:tailEnd type="none" w="med" len="med"/>
          </a:ln>
        </p:spPr>
        <p:txBody>
          <a:bodyPr lIns="0" tIns="0" rIns="0" bIns="0"/>
          <a:lstStyle/>
          <a:p>
            <a:pPr algn="ctr"/>
            <a:r>
              <a:rPr lang="zh-CN" altLang="en-US" sz="2000" dirty="0">
                <a:ln>
                  <a:solidFill>
                    <a:srgbClr val="FFFFFF"/>
                  </a:solidFill>
                </a:ln>
                <a:solidFill>
                  <a:srgbClr val="FFFFFF"/>
                </a:solidFill>
                <a:latin typeface="Times New Roman" panose="02020603050405020304" pitchFamily="18" charset="0"/>
              </a:rPr>
              <a:t>目标模块</a:t>
            </a:r>
            <a:r>
              <a:rPr lang="en-US" altLang="zh-CN" sz="2000">
                <a:ln>
                  <a:solidFill>
                    <a:srgbClr val="FFFFFF"/>
                  </a:solidFill>
                </a:ln>
                <a:solidFill>
                  <a:srgbClr val="FFFFFF"/>
                </a:solidFill>
              </a:rPr>
              <a:t>n</a:t>
            </a:r>
            <a:endParaRPr lang="en-US" altLang="zh-CN" sz="2000">
              <a:ln>
                <a:solidFill>
                  <a:srgbClr val="FFFFFF"/>
                </a:solidFill>
              </a:ln>
              <a:solidFill>
                <a:srgbClr val="FFFFFF"/>
              </a:solidFill>
              <a:latin typeface="Times New Roman" panose="02020603050405020304" pitchFamily="18" charset="0"/>
            </a:endParaRPr>
          </a:p>
          <a:p>
            <a:pPr algn="ctr" eaLnBrk="0" hangingPunct="0"/>
            <a:r>
              <a:rPr lang="en-US" altLang="zh-CN" sz="2000">
                <a:ln>
                  <a:solidFill>
                    <a:srgbClr val="FFFFFF"/>
                  </a:solidFill>
                </a:ln>
                <a:solidFill>
                  <a:srgbClr val="FFFFFF"/>
                </a:solidFill>
                <a:latin typeface="Times New Roman" panose="02020603050405020304" pitchFamily="18" charset="0"/>
              </a:rPr>
              <a:t> </a:t>
            </a:r>
          </a:p>
          <a:p>
            <a:pPr eaLnBrk="0" hangingPunct="0"/>
            <a:endParaRPr lang="en-US" altLang="zh-CN" sz="2000">
              <a:ln>
                <a:solidFill>
                  <a:srgbClr val="FFFFFF"/>
                </a:solidFill>
              </a:ln>
              <a:solidFill>
                <a:srgbClr val="FFFFFF"/>
              </a:solidFill>
              <a:latin typeface="Times New Roman" panose="02020603050405020304" pitchFamily="18" charset="0"/>
            </a:endParaRPr>
          </a:p>
        </p:txBody>
      </p:sp>
      <p:sp>
        <p:nvSpPr>
          <p:cNvPr id="101421" name="直接连接符 101420"/>
          <p:cNvSpPr/>
          <p:nvPr/>
        </p:nvSpPr>
        <p:spPr>
          <a:xfrm>
            <a:off x="3228975" y="4287043"/>
            <a:ext cx="661988" cy="0"/>
          </a:xfrm>
          <a:prstGeom prst="line">
            <a:avLst/>
          </a:prstGeom>
          <a:ln w="28575" cap="flat" cmpd="sng">
            <a:solidFill>
              <a:srgbClr val="CC3300"/>
            </a:solidFill>
            <a:prstDash val="solid"/>
            <a:headEnd type="none" w="med" len="med"/>
            <a:tailEnd type="triangle" w="med" len="med"/>
          </a:ln>
        </p:spPr>
      </p:sp>
      <p:sp>
        <p:nvSpPr>
          <p:cNvPr id="101420" name="文本框 101419"/>
          <p:cNvSpPr txBox="1"/>
          <p:nvPr/>
        </p:nvSpPr>
        <p:spPr>
          <a:xfrm>
            <a:off x="2346325" y="3601243"/>
            <a:ext cx="661988" cy="641350"/>
          </a:xfrm>
          <a:prstGeom prst="rect">
            <a:avLst/>
          </a:prstGeom>
          <a:noFill/>
          <a:ln w="9525">
            <a:noFill/>
          </a:ln>
        </p:spPr>
        <p:txBody>
          <a:bodyPr vert="eaVert"/>
          <a:lstStyle/>
          <a:p>
            <a:r>
              <a:rPr lang="en-US" altLang="zh-CN" sz="2000">
                <a:ln>
                  <a:solidFill>
                    <a:srgbClr val="002060"/>
                  </a:solidFill>
                </a:ln>
                <a:solidFill>
                  <a:srgbClr val="002060"/>
                </a:solidFill>
                <a:latin typeface="Times New Roman" panose="02020603050405020304" pitchFamily="18" charset="0"/>
              </a:rPr>
              <a:t>…</a:t>
            </a:r>
          </a:p>
          <a:p>
            <a:pPr eaLnBrk="0" hangingPunct="0"/>
            <a:endParaRPr lang="en-US" altLang="zh-CN" sz="2000">
              <a:ln>
                <a:solidFill>
                  <a:srgbClr val="002060"/>
                </a:solidFill>
              </a:ln>
              <a:solidFill>
                <a:srgbClr val="002060"/>
              </a:solidFill>
              <a:latin typeface="Times New Roman" panose="02020603050405020304" pitchFamily="18" charset="0"/>
            </a:endParaRPr>
          </a:p>
        </p:txBody>
      </p:sp>
      <p:sp>
        <p:nvSpPr>
          <p:cNvPr id="101419" name="文本框 101418"/>
          <p:cNvSpPr txBox="1"/>
          <p:nvPr/>
        </p:nvSpPr>
        <p:spPr>
          <a:xfrm>
            <a:off x="4497388" y="3593306"/>
            <a:ext cx="660400" cy="642937"/>
          </a:xfrm>
          <a:prstGeom prst="rect">
            <a:avLst/>
          </a:prstGeom>
          <a:noFill/>
          <a:ln w="9525">
            <a:noFill/>
          </a:ln>
        </p:spPr>
        <p:txBody>
          <a:bodyPr vert="eaVert"/>
          <a:lstStyle/>
          <a:p>
            <a:r>
              <a:rPr lang="en-US" altLang="zh-CN" sz="2000">
                <a:ln>
                  <a:solidFill>
                    <a:srgbClr val="FFFFFF"/>
                  </a:solidFill>
                </a:ln>
                <a:solidFill>
                  <a:srgbClr val="FFFFFF"/>
                </a:solidFill>
                <a:latin typeface="Times New Roman" panose="02020603050405020304" pitchFamily="18" charset="0"/>
              </a:rPr>
              <a:t>…</a:t>
            </a:r>
          </a:p>
          <a:p>
            <a:pPr eaLnBrk="0" hangingPunct="0"/>
            <a:endParaRPr lang="en-US" altLang="zh-CN" sz="2000">
              <a:ln>
                <a:solidFill>
                  <a:srgbClr val="FFFFFF"/>
                </a:solidFill>
              </a:ln>
              <a:solidFill>
                <a:srgbClr val="FFFFFF"/>
              </a:solidFill>
              <a:latin typeface="Times New Roman" panose="02020603050405020304" pitchFamily="18" charset="0"/>
            </a:endParaRPr>
          </a:p>
        </p:txBody>
      </p:sp>
      <p:sp>
        <p:nvSpPr>
          <p:cNvPr id="101418" name="直接连接符 101417"/>
          <p:cNvSpPr/>
          <p:nvPr/>
        </p:nvSpPr>
        <p:spPr>
          <a:xfrm>
            <a:off x="5434013" y="2570956"/>
            <a:ext cx="661987" cy="641350"/>
          </a:xfrm>
          <a:prstGeom prst="line">
            <a:avLst/>
          </a:prstGeom>
          <a:ln w="28575" cap="flat" cmpd="sng">
            <a:solidFill>
              <a:srgbClr val="CC3300"/>
            </a:solidFill>
            <a:prstDash val="solid"/>
            <a:headEnd type="none" w="med" len="med"/>
            <a:tailEnd type="triangle" w="med" len="med"/>
          </a:ln>
        </p:spPr>
      </p:sp>
      <p:sp>
        <p:nvSpPr>
          <p:cNvPr id="101417" name="文本框 101416"/>
          <p:cNvSpPr txBox="1"/>
          <p:nvPr/>
        </p:nvSpPr>
        <p:spPr>
          <a:xfrm>
            <a:off x="6096000" y="2999581"/>
            <a:ext cx="1323975" cy="858837"/>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algn="ctr"/>
            <a:r>
              <a:rPr lang="zh-CN" altLang="en-US" sz="2000" dirty="0">
                <a:ln>
                  <a:solidFill>
                    <a:srgbClr val="FFFFFF"/>
                  </a:solidFill>
                </a:ln>
                <a:solidFill>
                  <a:srgbClr val="FFFFFF"/>
                </a:solidFill>
                <a:latin typeface="Times New Roman" panose="02020603050405020304" pitchFamily="18" charset="0"/>
              </a:rPr>
              <a:t>加载模块</a:t>
            </a:r>
            <a:endParaRPr lang="zh-CN" altLang="en-US" sz="2000" dirty="0">
              <a:ln>
                <a:solidFill>
                  <a:srgbClr val="FFFFFF"/>
                </a:solidFill>
              </a:ln>
              <a:solidFill>
                <a:srgbClr val="FFFFFF"/>
              </a:solidFill>
            </a:endParaRPr>
          </a:p>
          <a:p>
            <a:pPr algn="ctr" eaLnBrk="0" hangingPunct="0"/>
            <a:r>
              <a:rPr lang="zh-CN" altLang="en-US" sz="2000" dirty="0">
                <a:ln>
                  <a:solidFill>
                    <a:srgbClr val="FFFFFF"/>
                  </a:solidFill>
                </a:ln>
                <a:solidFill>
                  <a:srgbClr val="FFFFFF"/>
                </a:solidFill>
                <a:latin typeface="Times New Roman" panose="02020603050405020304" pitchFamily="18" charset="0"/>
              </a:rPr>
              <a:t>（在外存）</a:t>
            </a:r>
            <a:endParaRPr lang="zh-CN" altLang="en-US" sz="2000" dirty="0">
              <a:ln>
                <a:solidFill>
                  <a:srgbClr val="FFFFFF"/>
                </a:solidFill>
              </a:ln>
              <a:solidFill>
                <a:srgbClr val="FFFFFF"/>
              </a:solidFill>
            </a:endParaRPr>
          </a:p>
          <a:p>
            <a:pPr algn="ctr" eaLnBrk="0" hangingPunct="0"/>
            <a:r>
              <a:rPr lang="zh-CN" altLang="en-US" sz="2000" dirty="0">
                <a:solidFill>
                  <a:srgbClr val="0000CC"/>
                </a:solidFill>
                <a:latin typeface="Times New Roman" panose="02020603050405020304" pitchFamily="18" charset="0"/>
              </a:rPr>
              <a:t> </a:t>
            </a:r>
          </a:p>
          <a:p>
            <a:pPr eaLnBrk="0" hangingPunct="0"/>
            <a:endParaRPr lang="zh-CN" altLang="en-US" sz="2000" dirty="0">
              <a:solidFill>
                <a:srgbClr val="0000CC"/>
              </a:solidFill>
              <a:latin typeface="Times New Roman" panose="02020603050405020304" pitchFamily="18" charset="0"/>
            </a:endParaRPr>
          </a:p>
        </p:txBody>
      </p:sp>
      <p:sp>
        <p:nvSpPr>
          <p:cNvPr id="101416" name="直接连接符 101415"/>
          <p:cNvSpPr/>
          <p:nvPr/>
        </p:nvSpPr>
        <p:spPr>
          <a:xfrm>
            <a:off x="5434013" y="3212306"/>
            <a:ext cx="661987" cy="215900"/>
          </a:xfrm>
          <a:prstGeom prst="line">
            <a:avLst/>
          </a:prstGeom>
          <a:ln w="28575" cap="flat" cmpd="sng">
            <a:solidFill>
              <a:srgbClr val="CC3300"/>
            </a:solidFill>
            <a:prstDash val="solid"/>
            <a:headEnd type="none" w="med" len="med"/>
            <a:tailEnd type="triangle" w="med" len="med"/>
          </a:ln>
        </p:spPr>
      </p:sp>
      <p:sp>
        <p:nvSpPr>
          <p:cNvPr id="101415" name="直接连接符 101414"/>
          <p:cNvSpPr/>
          <p:nvPr/>
        </p:nvSpPr>
        <p:spPr>
          <a:xfrm flipV="1">
            <a:off x="5434013" y="3642518"/>
            <a:ext cx="661987" cy="641350"/>
          </a:xfrm>
          <a:prstGeom prst="line">
            <a:avLst/>
          </a:prstGeom>
          <a:ln w="28575" cap="flat" cmpd="sng">
            <a:solidFill>
              <a:srgbClr val="CC3300"/>
            </a:solidFill>
            <a:prstDash val="solid"/>
            <a:headEnd type="none" w="med" len="med"/>
            <a:tailEnd type="triangle" w="med" len="med"/>
          </a:ln>
        </p:spPr>
      </p:sp>
      <p:sp>
        <p:nvSpPr>
          <p:cNvPr id="101414" name="文本框 101413"/>
          <p:cNvSpPr txBox="1"/>
          <p:nvPr/>
        </p:nvSpPr>
        <p:spPr>
          <a:xfrm>
            <a:off x="8301038" y="2999581"/>
            <a:ext cx="1323975" cy="8588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lstStyle/>
          <a:p>
            <a:pPr algn="ctr"/>
            <a:r>
              <a:rPr lang="zh-CN" altLang="en-US" sz="2000" dirty="0">
                <a:ln>
                  <a:solidFill>
                    <a:srgbClr val="FFFFFF"/>
                  </a:solidFill>
                </a:ln>
                <a:solidFill>
                  <a:srgbClr val="FFFFFF"/>
                </a:solidFill>
                <a:latin typeface="Times New Roman" panose="02020603050405020304" pitchFamily="18" charset="0"/>
              </a:rPr>
              <a:t>加载模块</a:t>
            </a:r>
            <a:endParaRPr lang="zh-CN" altLang="en-US" sz="2000" dirty="0">
              <a:ln>
                <a:solidFill>
                  <a:srgbClr val="FFFFFF"/>
                </a:solidFill>
              </a:ln>
              <a:solidFill>
                <a:srgbClr val="FFFFFF"/>
              </a:solidFill>
            </a:endParaRPr>
          </a:p>
          <a:p>
            <a:pPr algn="ctr" eaLnBrk="0" hangingPunct="0"/>
            <a:r>
              <a:rPr lang="zh-CN" altLang="en-US" sz="2000" dirty="0">
                <a:ln>
                  <a:solidFill>
                    <a:srgbClr val="FFFFFF"/>
                  </a:solidFill>
                </a:ln>
                <a:solidFill>
                  <a:srgbClr val="FFFFFF"/>
                </a:solidFill>
                <a:latin typeface="Times New Roman" panose="02020603050405020304" pitchFamily="18" charset="0"/>
              </a:rPr>
              <a:t>（在内存）</a:t>
            </a:r>
            <a:endParaRPr lang="zh-CN" altLang="en-US" sz="2000" dirty="0">
              <a:ln>
                <a:solidFill>
                  <a:srgbClr val="FFFFFF"/>
                </a:solidFill>
              </a:ln>
              <a:solidFill>
                <a:srgbClr val="FFFFFF"/>
              </a:solidFill>
            </a:endParaRPr>
          </a:p>
          <a:p>
            <a:pPr algn="ctr" eaLnBrk="0" hangingPunct="0"/>
            <a:r>
              <a:rPr lang="zh-CN" altLang="en-US" sz="2000" dirty="0">
                <a:ln>
                  <a:solidFill>
                    <a:srgbClr val="FFFFFF"/>
                  </a:solidFill>
                </a:ln>
                <a:solidFill>
                  <a:srgbClr val="FFFFFF"/>
                </a:solidFill>
                <a:latin typeface="Times New Roman" panose="02020603050405020304" pitchFamily="18" charset="0"/>
              </a:rPr>
              <a:t> </a:t>
            </a:r>
          </a:p>
          <a:p>
            <a:pPr eaLnBrk="0" hangingPunct="0"/>
            <a:endParaRPr lang="zh-CN" altLang="en-US" sz="2000" dirty="0">
              <a:solidFill>
                <a:srgbClr val="0000CC"/>
              </a:solidFill>
              <a:latin typeface="Times New Roman" panose="02020603050405020304" pitchFamily="18" charset="0"/>
            </a:endParaRPr>
          </a:p>
        </p:txBody>
      </p:sp>
      <p:sp>
        <p:nvSpPr>
          <p:cNvPr id="101413" name="直接连接符 101412"/>
          <p:cNvSpPr/>
          <p:nvPr/>
        </p:nvSpPr>
        <p:spPr>
          <a:xfrm>
            <a:off x="7419975" y="3428206"/>
            <a:ext cx="881063" cy="0"/>
          </a:xfrm>
          <a:prstGeom prst="line">
            <a:avLst/>
          </a:prstGeom>
          <a:ln w="28575" cap="flat" cmpd="sng">
            <a:solidFill>
              <a:srgbClr val="CC3300"/>
            </a:solidFill>
            <a:prstDash val="solid"/>
            <a:headEnd type="none" w="med" len="med"/>
            <a:tailEnd type="triangle" w="med" len="med"/>
          </a:ln>
        </p:spPr>
      </p:sp>
      <p:sp>
        <p:nvSpPr>
          <p:cNvPr id="101412" name="直接连接符 101411"/>
          <p:cNvSpPr/>
          <p:nvPr/>
        </p:nvSpPr>
        <p:spPr>
          <a:xfrm>
            <a:off x="9625013" y="3428206"/>
            <a:ext cx="661987" cy="0"/>
          </a:xfrm>
          <a:prstGeom prst="line">
            <a:avLst/>
          </a:prstGeom>
          <a:ln w="28575" cap="flat" cmpd="sng">
            <a:solidFill>
              <a:srgbClr val="CC3300"/>
            </a:solidFill>
            <a:prstDash val="solid"/>
            <a:headEnd type="none" w="med" len="med"/>
            <a:tailEnd type="triangle" w="med" len="med"/>
          </a:ln>
        </p:spPr>
      </p:sp>
      <p:sp>
        <p:nvSpPr>
          <p:cNvPr id="101411" name="文本框 101410"/>
          <p:cNvSpPr txBox="1"/>
          <p:nvPr/>
        </p:nvSpPr>
        <p:spPr>
          <a:xfrm>
            <a:off x="3124200" y="1862931"/>
            <a:ext cx="882650" cy="304800"/>
          </a:xfrm>
          <a:prstGeom prst="rect">
            <a:avLst/>
          </a:prstGeom>
          <a:noFill/>
          <a:ln w="9525">
            <a:noFill/>
          </a:ln>
        </p:spPr>
        <p:txBody>
          <a:bodyPr lIns="0" tIns="0" rIns="0" bIns="0"/>
          <a:lstStyle/>
          <a:p>
            <a:pPr algn="ctr"/>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编译</a:t>
            </a:r>
            <a:endParaRPr lang="zh-CN" altLang="en-US" sz="2000" dirty="0">
              <a:ln>
                <a:solidFill>
                  <a:srgbClr val="FF0000"/>
                </a:solidFill>
              </a:ln>
              <a:solidFill>
                <a:srgbClr val="FF0000"/>
              </a:solidFill>
              <a:effectLst>
                <a:outerShdw blurRad="38100" dist="38100" dir="2700000">
                  <a:srgbClr val="C0C0C0"/>
                </a:outerShdw>
              </a:effectLst>
            </a:endParaRPr>
          </a:p>
          <a:p>
            <a:pPr algn="ctr" eaLnBrk="0" hangingPunct="0"/>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 </a:t>
            </a:r>
          </a:p>
          <a:p>
            <a:pPr eaLnBrk="0" hangingPunct="0"/>
            <a:endPar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endParaRPr>
          </a:p>
        </p:txBody>
      </p:sp>
      <p:sp>
        <p:nvSpPr>
          <p:cNvPr id="101410" name="文本框 101409"/>
          <p:cNvSpPr txBox="1"/>
          <p:nvPr/>
        </p:nvSpPr>
        <p:spPr>
          <a:xfrm>
            <a:off x="5434013" y="1862931"/>
            <a:ext cx="661987" cy="490537"/>
          </a:xfrm>
          <a:prstGeom prst="rect">
            <a:avLst/>
          </a:prstGeom>
          <a:noFill/>
          <a:ln w="9525">
            <a:noFill/>
          </a:ln>
        </p:spPr>
        <p:txBody>
          <a:bodyPr lIns="0" tIns="0" rIns="0" bIns="0"/>
          <a:lstStyle/>
          <a:p>
            <a:pPr algn="ctr"/>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链接</a:t>
            </a:r>
            <a:endParaRPr lang="zh-CN" altLang="en-US" sz="2000" dirty="0">
              <a:ln>
                <a:solidFill>
                  <a:srgbClr val="FF0000"/>
                </a:solidFill>
              </a:ln>
              <a:solidFill>
                <a:srgbClr val="FF0000"/>
              </a:solidFill>
              <a:effectLst>
                <a:outerShdw blurRad="38100" dist="38100" dir="2700000">
                  <a:srgbClr val="C0C0C0"/>
                </a:outerShdw>
              </a:effectLst>
            </a:endParaRPr>
          </a:p>
          <a:p>
            <a:pPr algn="ctr" eaLnBrk="0" hangingPunct="0"/>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 </a:t>
            </a:r>
          </a:p>
          <a:p>
            <a:pPr eaLnBrk="0" hangingPunct="0"/>
            <a:endPar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endParaRPr>
          </a:p>
        </p:txBody>
      </p:sp>
      <p:sp>
        <p:nvSpPr>
          <p:cNvPr id="101409" name="文本框 101408"/>
          <p:cNvSpPr txBox="1"/>
          <p:nvPr/>
        </p:nvSpPr>
        <p:spPr>
          <a:xfrm>
            <a:off x="7419975" y="1862931"/>
            <a:ext cx="661988" cy="490537"/>
          </a:xfrm>
          <a:prstGeom prst="rect">
            <a:avLst/>
          </a:prstGeom>
          <a:noFill/>
          <a:ln w="9525">
            <a:noFill/>
          </a:ln>
        </p:spPr>
        <p:txBody>
          <a:bodyPr lIns="0" tIns="0" rIns="0" bIns="0"/>
          <a:lstStyle/>
          <a:p>
            <a:pPr algn="ctr"/>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加载</a:t>
            </a:r>
            <a:endParaRPr lang="zh-CN" altLang="en-US" sz="2000" dirty="0">
              <a:ln>
                <a:solidFill>
                  <a:srgbClr val="FF0000"/>
                </a:solidFill>
              </a:ln>
              <a:solidFill>
                <a:srgbClr val="FF0000"/>
              </a:solidFill>
              <a:effectLst>
                <a:outerShdw blurRad="38100" dist="38100" dir="2700000">
                  <a:srgbClr val="C0C0C0"/>
                </a:outerShdw>
              </a:effectLst>
            </a:endParaRPr>
          </a:p>
          <a:p>
            <a:pPr algn="ctr" eaLnBrk="0" hangingPunct="0"/>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 </a:t>
            </a:r>
          </a:p>
          <a:p>
            <a:pPr eaLnBrk="0" hangingPunct="0"/>
            <a:endPar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endParaRPr>
          </a:p>
        </p:txBody>
      </p:sp>
      <p:sp>
        <p:nvSpPr>
          <p:cNvPr id="101408" name="文本框 101407"/>
          <p:cNvSpPr txBox="1"/>
          <p:nvPr/>
        </p:nvSpPr>
        <p:spPr>
          <a:xfrm>
            <a:off x="9625013" y="1862931"/>
            <a:ext cx="661987" cy="490537"/>
          </a:xfrm>
          <a:prstGeom prst="rect">
            <a:avLst/>
          </a:prstGeom>
          <a:noFill/>
          <a:ln w="9525">
            <a:noFill/>
          </a:ln>
        </p:spPr>
        <p:txBody>
          <a:bodyPr lIns="0" tIns="0" rIns="0" bIns="0"/>
          <a:lstStyle/>
          <a:p>
            <a:pPr algn="ctr"/>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运行</a:t>
            </a:r>
            <a:endParaRPr lang="zh-CN" altLang="en-US" sz="2000" dirty="0">
              <a:ln>
                <a:solidFill>
                  <a:srgbClr val="FF0000"/>
                </a:solidFill>
              </a:ln>
              <a:solidFill>
                <a:srgbClr val="FF0000"/>
              </a:solidFill>
              <a:effectLst>
                <a:outerShdw blurRad="38100" dist="38100" dir="2700000">
                  <a:srgbClr val="C0C0C0"/>
                </a:outerShdw>
              </a:effectLst>
            </a:endParaRPr>
          </a:p>
          <a:p>
            <a:pPr algn="ctr" eaLnBrk="0" hangingPunct="0"/>
            <a:r>
              <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rPr>
              <a:t> </a:t>
            </a:r>
          </a:p>
          <a:p>
            <a:pPr eaLnBrk="0" hangingPunct="0"/>
            <a:endParaRPr lang="zh-CN" altLang="en-US" sz="2000" dirty="0">
              <a:ln>
                <a:solidFill>
                  <a:srgbClr val="FF0000"/>
                </a:solidFill>
              </a:ln>
              <a:solidFill>
                <a:srgbClr val="FF0000"/>
              </a:solidFill>
              <a:effectLst>
                <a:outerShdw blurRad="38100" dist="38100" dir="2700000">
                  <a:srgbClr val="C0C0C0"/>
                </a:outerShdw>
              </a:effectLst>
              <a:latin typeface="Times New Roman" panose="02020603050405020304" pitchFamily="18" charset="0"/>
            </a:endParaRPr>
          </a:p>
        </p:txBody>
      </p:sp>
      <p:sp>
        <p:nvSpPr>
          <p:cNvPr id="101407" name="文本框 101406"/>
          <p:cNvSpPr txBox="1"/>
          <p:nvPr/>
        </p:nvSpPr>
        <p:spPr>
          <a:xfrm>
            <a:off x="4617243" y="5445224"/>
            <a:ext cx="3243263" cy="490538"/>
          </a:xfrm>
          <a:prstGeom prst="rect">
            <a:avLst/>
          </a:prstGeom>
          <a:noFill/>
          <a:ln w="9525">
            <a:noFill/>
          </a:ln>
        </p:spPr>
        <p:txBody>
          <a:bodyPr lIns="0" tIns="0" rIns="0" bIns="0"/>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Tahoma" panose="020B0604030504040204" pitchFamily="34" charset="0"/>
              </a:rPr>
              <a:t>4.1  </a:t>
            </a:r>
            <a:r>
              <a:rPr lang="zh-CN" altLang="en-US" sz="2000" dirty="0">
                <a:solidFill>
                  <a:srgbClr val="006600"/>
                </a:solidFill>
                <a:effectLst>
                  <a:outerShdw blurRad="38100" dist="38100" dir="2700000">
                    <a:srgbClr val="C0C0C0"/>
                  </a:outerShdw>
                </a:effectLst>
                <a:latin typeface="Times New Roman" panose="02020603050405020304" pitchFamily="18" charset="0"/>
              </a:rPr>
              <a:t>程序转换</a:t>
            </a:r>
            <a:endParaRPr lang="zh-CN" altLang="en-US" sz="2000" dirty="0">
              <a:solidFill>
                <a:srgbClr val="006600"/>
              </a:solidFill>
              <a:effectLst>
                <a:outerShdw blurRad="38100" dist="38100" dir="2700000">
                  <a:srgbClr val="C0C0C0"/>
                </a:outerShdw>
              </a:effectLst>
              <a:latin typeface="Tahoma" panose="020B0604030504040204" pitchFamily="34" charset="0"/>
            </a:endParaRPr>
          </a:p>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 </a:t>
            </a:r>
          </a:p>
          <a:p>
            <a:pPr eaLnBrk="0" hangingPunct="0"/>
            <a:endParaRPr lang="zh-CN" altLang="en-US" sz="2000" dirty="0">
              <a:solidFill>
                <a:srgbClr val="006600"/>
              </a:solidFill>
              <a:effectLst>
                <a:outerShdw blurRad="38100" dist="38100" dir="2700000">
                  <a:srgbClr val="C0C0C0"/>
                </a:outerShdw>
              </a:effectLst>
              <a:latin typeface="Times New Roman" panose="02020603050405020304" pitchFamily="18" charset="0"/>
            </a:endParaRPr>
          </a:p>
        </p:txBody>
      </p:sp>
      <p:sp>
        <p:nvSpPr>
          <p:cNvPr id="101441" name="直接连接符 101440"/>
          <p:cNvSpPr/>
          <p:nvPr/>
        </p:nvSpPr>
        <p:spPr>
          <a:xfrm>
            <a:off x="3228975" y="2605087"/>
            <a:ext cx="661988" cy="0"/>
          </a:xfrm>
          <a:prstGeom prst="line">
            <a:avLst/>
          </a:prstGeom>
          <a:ln w="28575" cap="flat" cmpd="sng">
            <a:solidFill>
              <a:srgbClr val="CC3300"/>
            </a:solidFill>
            <a:prstDash val="solid"/>
            <a:headEnd type="none" w="med" len="med"/>
            <a:tailEnd type="triangle" w="med" len="med"/>
          </a:ln>
        </p:spPr>
      </p:sp>
      <p:sp>
        <p:nvSpPr>
          <p:cNvPr id="27" name="矩形 26">
            <a:extLst>
              <a:ext uri="{FF2B5EF4-FFF2-40B4-BE49-F238E27FC236}">
                <a16:creationId xmlns:a16="http://schemas.microsoft.com/office/drawing/2014/main" id="{C506AD5D-C377-4A8D-B1AD-F14A0FF643BC}"/>
              </a:ext>
            </a:extLst>
          </p:cNvPr>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1427"/>
                                        </p:tgtEl>
                                        <p:attrNameLst>
                                          <p:attrName>style.visibility</p:attrName>
                                        </p:attrNameLst>
                                      </p:cBhvr>
                                      <p:to>
                                        <p:strVal val="visible"/>
                                      </p:to>
                                    </p:set>
                                    <p:anim calcmode="lin" valueType="num">
                                      <p:cBhvr additive="base">
                                        <p:cTn id="7" dur="500" fill="hold"/>
                                        <p:tgtEl>
                                          <p:spTgt spid="101427"/>
                                        </p:tgtEl>
                                        <p:attrNameLst>
                                          <p:attrName>ppt_x</p:attrName>
                                        </p:attrNameLst>
                                      </p:cBhvr>
                                      <p:tavLst>
                                        <p:tav tm="0">
                                          <p:val>
                                            <p:strVal val="#ppt_x"/>
                                          </p:val>
                                        </p:tav>
                                        <p:tav tm="100000">
                                          <p:val>
                                            <p:strVal val="#ppt_x"/>
                                          </p:val>
                                        </p:tav>
                                      </p:tavLst>
                                    </p:anim>
                                    <p:anim calcmode="lin" valueType="num">
                                      <p:cBhvr additive="base">
                                        <p:cTn id="8" dur="500" fill="hold"/>
                                        <p:tgtEl>
                                          <p:spTgt spid="1014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426"/>
                                        </p:tgtEl>
                                        <p:attrNameLst>
                                          <p:attrName>style.visibility</p:attrName>
                                        </p:attrNameLst>
                                      </p:cBhvr>
                                      <p:to>
                                        <p:strVal val="visible"/>
                                      </p:to>
                                    </p:set>
                                    <p:anim calcmode="lin" valueType="num">
                                      <p:cBhvr additive="base">
                                        <p:cTn id="11" dur="500" fill="hold"/>
                                        <p:tgtEl>
                                          <p:spTgt spid="101426"/>
                                        </p:tgtEl>
                                        <p:attrNameLst>
                                          <p:attrName>ppt_x</p:attrName>
                                        </p:attrNameLst>
                                      </p:cBhvr>
                                      <p:tavLst>
                                        <p:tav tm="0">
                                          <p:val>
                                            <p:strVal val="#ppt_x"/>
                                          </p:val>
                                        </p:tav>
                                        <p:tav tm="100000">
                                          <p:val>
                                            <p:strVal val="#ppt_x"/>
                                          </p:val>
                                        </p:tav>
                                      </p:tavLst>
                                    </p:anim>
                                    <p:anim calcmode="lin" valueType="num">
                                      <p:cBhvr additive="base">
                                        <p:cTn id="12" dur="500" fill="hold"/>
                                        <p:tgtEl>
                                          <p:spTgt spid="1014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425"/>
                                        </p:tgtEl>
                                        <p:attrNameLst>
                                          <p:attrName>style.visibility</p:attrName>
                                        </p:attrNameLst>
                                      </p:cBhvr>
                                      <p:to>
                                        <p:strVal val="visible"/>
                                      </p:to>
                                    </p:set>
                                    <p:anim calcmode="lin" valueType="num">
                                      <p:cBhvr additive="base">
                                        <p:cTn id="15" dur="500" fill="hold"/>
                                        <p:tgtEl>
                                          <p:spTgt spid="101425"/>
                                        </p:tgtEl>
                                        <p:attrNameLst>
                                          <p:attrName>ppt_x</p:attrName>
                                        </p:attrNameLst>
                                      </p:cBhvr>
                                      <p:tavLst>
                                        <p:tav tm="0">
                                          <p:val>
                                            <p:strVal val="#ppt_x"/>
                                          </p:val>
                                        </p:tav>
                                        <p:tav tm="100000">
                                          <p:val>
                                            <p:strVal val="#ppt_x"/>
                                          </p:val>
                                        </p:tav>
                                      </p:tavLst>
                                    </p:anim>
                                    <p:anim calcmode="lin" valueType="num">
                                      <p:cBhvr additive="base">
                                        <p:cTn id="16" dur="500" fill="hold"/>
                                        <p:tgtEl>
                                          <p:spTgt spid="1014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1428"/>
                                        </p:tgtEl>
                                        <p:attrNameLst>
                                          <p:attrName>style.visibility</p:attrName>
                                        </p:attrNameLst>
                                      </p:cBhvr>
                                      <p:to>
                                        <p:strVal val="visible"/>
                                      </p:to>
                                    </p:set>
                                    <p:anim calcmode="lin" valueType="num">
                                      <p:cBhvr additive="base">
                                        <p:cTn id="19" dur="500" fill="hold"/>
                                        <p:tgtEl>
                                          <p:spTgt spid="101428"/>
                                        </p:tgtEl>
                                        <p:attrNameLst>
                                          <p:attrName>ppt_x</p:attrName>
                                        </p:attrNameLst>
                                      </p:cBhvr>
                                      <p:tavLst>
                                        <p:tav tm="0">
                                          <p:val>
                                            <p:strVal val="#ppt_x"/>
                                          </p:val>
                                        </p:tav>
                                        <p:tav tm="100000">
                                          <p:val>
                                            <p:strVal val="#ppt_x"/>
                                          </p:val>
                                        </p:tav>
                                      </p:tavLst>
                                    </p:anim>
                                    <p:anim calcmode="lin" valueType="num">
                                      <p:cBhvr additive="base">
                                        <p:cTn id="20" dur="500" fill="hold"/>
                                        <p:tgtEl>
                                          <p:spTgt spid="10142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1424"/>
                                        </p:tgtEl>
                                        <p:attrNameLst>
                                          <p:attrName>style.visibility</p:attrName>
                                        </p:attrNameLst>
                                      </p:cBhvr>
                                      <p:to>
                                        <p:strVal val="visible"/>
                                      </p:to>
                                    </p:set>
                                    <p:anim calcmode="lin" valueType="num">
                                      <p:cBhvr additive="base">
                                        <p:cTn id="23" dur="500" fill="hold"/>
                                        <p:tgtEl>
                                          <p:spTgt spid="101424"/>
                                        </p:tgtEl>
                                        <p:attrNameLst>
                                          <p:attrName>ppt_x</p:attrName>
                                        </p:attrNameLst>
                                      </p:cBhvr>
                                      <p:tavLst>
                                        <p:tav tm="0">
                                          <p:val>
                                            <p:strVal val="#ppt_x"/>
                                          </p:val>
                                        </p:tav>
                                        <p:tav tm="100000">
                                          <p:val>
                                            <p:strVal val="#ppt_x"/>
                                          </p:val>
                                        </p:tav>
                                      </p:tavLst>
                                    </p:anim>
                                    <p:anim calcmode="lin" valueType="num">
                                      <p:cBhvr additive="base">
                                        <p:cTn id="24" dur="500" fill="hold"/>
                                        <p:tgtEl>
                                          <p:spTgt spid="10142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423"/>
                                        </p:tgtEl>
                                        <p:attrNameLst>
                                          <p:attrName>style.visibility</p:attrName>
                                        </p:attrNameLst>
                                      </p:cBhvr>
                                      <p:to>
                                        <p:strVal val="visible"/>
                                      </p:to>
                                    </p:set>
                                    <p:anim calcmode="lin" valueType="num">
                                      <p:cBhvr additive="base">
                                        <p:cTn id="27" dur="500" fill="hold"/>
                                        <p:tgtEl>
                                          <p:spTgt spid="101423"/>
                                        </p:tgtEl>
                                        <p:attrNameLst>
                                          <p:attrName>ppt_x</p:attrName>
                                        </p:attrNameLst>
                                      </p:cBhvr>
                                      <p:tavLst>
                                        <p:tav tm="0">
                                          <p:val>
                                            <p:strVal val="#ppt_x"/>
                                          </p:val>
                                        </p:tav>
                                        <p:tav tm="100000">
                                          <p:val>
                                            <p:strVal val="#ppt_x"/>
                                          </p:val>
                                        </p:tav>
                                      </p:tavLst>
                                    </p:anim>
                                    <p:anim calcmode="lin" valueType="num">
                                      <p:cBhvr additive="base">
                                        <p:cTn id="28" dur="500" fill="hold"/>
                                        <p:tgtEl>
                                          <p:spTgt spid="10142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1429"/>
                                        </p:tgtEl>
                                        <p:attrNameLst>
                                          <p:attrName>style.visibility</p:attrName>
                                        </p:attrNameLst>
                                      </p:cBhvr>
                                      <p:to>
                                        <p:strVal val="visible"/>
                                      </p:to>
                                    </p:set>
                                    <p:anim calcmode="lin" valueType="num">
                                      <p:cBhvr additive="base">
                                        <p:cTn id="31" dur="500" fill="hold"/>
                                        <p:tgtEl>
                                          <p:spTgt spid="101429"/>
                                        </p:tgtEl>
                                        <p:attrNameLst>
                                          <p:attrName>ppt_x</p:attrName>
                                        </p:attrNameLst>
                                      </p:cBhvr>
                                      <p:tavLst>
                                        <p:tav tm="0">
                                          <p:val>
                                            <p:strVal val="#ppt_x"/>
                                          </p:val>
                                        </p:tav>
                                        <p:tav tm="100000">
                                          <p:val>
                                            <p:strVal val="#ppt_x"/>
                                          </p:val>
                                        </p:tav>
                                      </p:tavLst>
                                    </p:anim>
                                    <p:anim calcmode="lin" valueType="num">
                                      <p:cBhvr additive="base">
                                        <p:cTn id="32" dur="500" fill="hold"/>
                                        <p:tgtEl>
                                          <p:spTgt spid="1014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1422"/>
                                        </p:tgtEl>
                                        <p:attrNameLst>
                                          <p:attrName>style.visibility</p:attrName>
                                        </p:attrNameLst>
                                      </p:cBhvr>
                                      <p:to>
                                        <p:strVal val="visible"/>
                                      </p:to>
                                    </p:set>
                                    <p:anim calcmode="lin" valueType="num">
                                      <p:cBhvr additive="base">
                                        <p:cTn id="35" dur="500" fill="hold"/>
                                        <p:tgtEl>
                                          <p:spTgt spid="101422"/>
                                        </p:tgtEl>
                                        <p:attrNameLst>
                                          <p:attrName>ppt_x</p:attrName>
                                        </p:attrNameLst>
                                      </p:cBhvr>
                                      <p:tavLst>
                                        <p:tav tm="0">
                                          <p:val>
                                            <p:strVal val="#ppt_x"/>
                                          </p:val>
                                        </p:tav>
                                        <p:tav tm="100000">
                                          <p:val>
                                            <p:strVal val="#ppt_x"/>
                                          </p:val>
                                        </p:tav>
                                      </p:tavLst>
                                    </p:anim>
                                    <p:anim calcmode="lin" valueType="num">
                                      <p:cBhvr additive="base">
                                        <p:cTn id="36" dur="500" fill="hold"/>
                                        <p:tgtEl>
                                          <p:spTgt spid="1014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1421"/>
                                        </p:tgtEl>
                                        <p:attrNameLst>
                                          <p:attrName>style.visibility</p:attrName>
                                        </p:attrNameLst>
                                      </p:cBhvr>
                                      <p:to>
                                        <p:strVal val="visible"/>
                                      </p:to>
                                    </p:set>
                                    <p:anim calcmode="lin" valueType="num">
                                      <p:cBhvr additive="base">
                                        <p:cTn id="39" dur="500" fill="hold"/>
                                        <p:tgtEl>
                                          <p:spTgt spid="101421"/>
                                        </p:tgtEl>
                                        <p:attrNameLst>
                                          <p:attrName>ppt_x</p:attrName>
                                        </p:attrNameLst>
                                      </p:cBhvr>
                                      <p:tavLst>
                                        <p:tav tm="0">
                                          <p:val>
                                            <p:strVal val="#ppt_x"/>
                                          </p:val>
                                        </p:tav>
                                        <p:tav tm="100000">
                                          <p:val>
                                            <p:strVal val="#ppt_x"/>
                                          </p:val>
                                        </p:tav>
                                      </p:tavLst>
                                    </p:anim>
                                    <p:anim calcmode="lin" valueType="num">
                                      <p:cBhvr additive="base">
                                        <p:cTn id="40" dur="500" fill="hold"/>
                                        <p:tgtEl>
                                          <p:spTgt spid="10142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420"/>
                                        </p:tgtEl>
                                        <p:attrNameLst>
                                          <p:attrName>style.visibility</p:attrName>
                                        </p:attrNameLst>
                                      </p:cBhvr>
                                      <p:to>
                                        <p:strVal val="visible"/>
                                      </p:to>
                                    </p:set>
                                    <p:anim calcmode="lin" valueType="num">
                                      <p:cBhvr additive="base">
                                        <p:cTn id="43" dur="500" fill="hold"/>
                                        <p:tgtEl>
                                          <p:spTgt spid="101420"/>
                                        </p:tgtEl>
                                        <p:attrNameLst>
                                          <p:attrName>ppt_x</p:attrName>
                                        </p:attrNameLst>
                                      </p:cBhvr>
                                      <p:tavLst>
                                        <p:tav tm="0">
                                          <p:val>
                                            <p:strVal val="#ppt_x"/>
                                          </p:val>
                                        </p:tav>
                                        <p:tav tm="100000">
                                          <p:val>
                                            <p:strVal val="#ppt_x"/>
                                          </p:val>
                                        </p:tav>
                                      </p:tavLst>
                                    </p:anim>
                                    <p:anim calcmode="lin" valueType="num">
                                      <p:cBhvr additive="base">
                                        <p:cTn id="44" dur="500" fill="hold"/>
                                        <p:tgtEl>
                                          <p:spTgt spid="1014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1419"/>
                                        </p:tgtEl>
                                        <p:attrNameLst>
                                          <p:attrName>style.visibility</p:attrName>
                                        </p:attrNameLst>
                                      </p:cBhvr>
                                      <p:to>
                                        <p:strVal val="visible"/>
                                      </p:to>
                                    </p:set>
                                    <p:anim calcmode="lin" valueType="num">
                                      <p:cBhvr additive="base">
                                        <p:cTn id="47" dur="500" fill="hold"/>
                                        <p:tgtEl>
                                          <p:spTgt spid="101419"/>
                                        </p:tgtEl>
                                        <p:attrNameLst>
                                          <p:attrName>ppt_x</p:attrName>
                                        </p:attrNameLst>
                                      </p:cBhvr>
                                      <p:tavLst>
                                        <p:tav tm="0">
                                          <p:val>
                                            <p:strVal val="#ppt_x"/>
                                          </p:val>
                                        </p:tav>
                                        <p:tav tm="100000">
                                          <p:val>
                                            <p:strVal val="#ppt_x"/>
                                          </p:val>
                                        </p:tav>
                                      </p:tavLst>
                                    </p:anim>
                                    <p:anim calcmode="lin" valueType="num">
                                      <p:cBhvr additive="base">
                                        <p:cTn id="48" dur="500" fill="hold"/>
                                        <p:tgtEl>
                                          <p:spTgt spid="1014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1418"/>
                                        </p:tgtEl>
                                        <p:attrNameLst>
                                          <p:attrName>style.visibility</p:attrName>
                                        </p:attrNameLst>
                                      </p:cBhvr>
                                      <p:to>
                                        <p:strVal val="visible"/>
                                      </p:to>
                                    </p:set>
                                    <p:anim calcmode="lin" valueType="num">
                                      <p:cBhvr additive="base">
                                        <p:cTn id="51" dur="500" fill="hold"/>
                                        <p:tgtEl>
                                          <p:spTgt spid="101418"/>
                                        </p:tgtEl>
                                        <p:attrNameLst>
                                          <p:attrName>ppt_x</p:attrName>
                                        </p:attrNameLst>
                                      </p:cBhvr>
                                      <p:tavLst>
                                        <p:tav tm="0">
                                          <p:val>
                                            <p:strVal val="#ppt_x"/>
                                          </p:val>
                                        </p:tav>
                                        <p:tav tm="100000">
                                          <p:val>
                                            <p:strVal val="#ppt_x"/>
                                          </p:val>
                                        </p:tav>
                                      </p:tavLst>
                                    </p:anim>
                                    <p:anim calcmode="lin" valueType="num">
                                      <p:cBhvr additive="base">
                                        <p:cTn id="52" dur="500" fill="hold"/>
                                        <p:tgtEl>
                                          <p:spTgt spid="10141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1417"/>
                                        </p:tgtEl>
                                        <p:attrNameLst>
                                          <p:attrName>style.visibility</p:attrName>
                                        </p:attrNameLst>
                                      </p:cBhvr>
                                      <p:to>
                                        <p:strVal val="visible"/>
                                      </p:to>
                                    </p:set>
                                    <p:anim calcmode="lin" valueType="num">
                                      <p:cBhvr additive="base">
                                        <p:cTn id="55" dur="500" fill="hold"/>
                                        <p:tgtEl>
                                          <p:spTgt spid="101417"/>
                                        </p:tgtEl>
                                        <p:attrNameLst>
                                          <p:attrName>ppt_x</p:attrName>
                                        </p:attrNameLst>
                                      </p:cBhvr>
                                      <p:tavLst>
                                        <p:tav tm="0">
                                          <p:val>
                                            <p:strVal val="#ppt_x"/>
                                          </p:val>
                                        </p:tav>
                                        <p:tav tm="100000">
                                          <p:val>
                                            <p:strVal val="#ppt_x"/>
                                          </p:val>
                                        </p:tav>
                                      </p:tavLst>
                                    </p:anim>
                                    <p:anim calcmode="lin" valueType="num">
                                      <p:cBhvr additive="base">
                                        <p:cTn id="56" dur="500" fill="hold"/>
                                        <p:tgtEl>
                                          <p:spTgt spid="1014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1416"/>
                                        </p:tgtEl>
                                        <p:attrNameLst>
                                          <p:attrName>style.visibility</p:attrName>
                                        </p:attrNameLst>
                                      </p:cBhvr>
                                      <p:to>
                                        <p:strVal val="visible"/>
                                      </p:to>
                                    </p:set>
                                    <p:anim calcmode="lin" valueType="num">
                                      <p:cBhvr additive="base">
                                        <p:cTn id="59" dur="500" fill="hold"/>
                                        <p:tgtEl>
                                          <p:spTgt spid="101416"/>
                                        </p:tgtEl>
                                        <p:attrNameLst>
                                          <p:attrName>ppt_x</p:attrName>
                                        </p:attrNameLst>
                                      </p:cBhvr>
                                      <p:tavLst>
                                        <p:tav tm="0">
                                          <p:val>
                                            <p:strVal val="#ppt_x"/>
                                          </p:val>
                                        </p:tav>
                                        <p:tav tm="100000">
                                          <p:val>
                                            <p:strVal val="#ppt_x"/>
                                          </p:val>
                                        </p:tav>
                                      </p:tavLst>
                                    </p:anim>
                                    <p:anim calcmode="lin" valueType="num">
                                      <p:cBhvr additive="base">
                                        <p:cTn id="60" dur="500" fill="hold"/>
                                        <p:tgtEl>
                                          <p:spTgt spid="1014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01415"/>
                                        </p:tgtEl>
                                        <p:attrNameLst>
                                          <p:attrName>style.visibility</p:attrName>
                                        </p:attrNameLst>
                                      </p:cBhvr>
                                      <p:to>
                                        <p:strVal val="visible"/>
                                      </p:to>
                                    </p:set>
                                    <p:anim calcmode="lin" valueType="num">
                                      <p:cBhvr additive="base">
                                        <p:cTn id="63" dur="500" fill="hold"/>
                                        <p:tgtEl>
                                          <p:spTgt spid="101415"/>
                                        </p:tgtEl>
                                        <p:attrNameLst>
                                          <p:attrName>ppt_x</p:attrName>
                                        </p:attrNameLst>
                                      </p:cBhvr>
                                      <p:tavLst>
                                        <p:tav tm="0">
                                          <p:val>
                                            <p:strVal val="#ppt_x"/>
                                          </p:val>
                                        </p:tav>
                                        <p:tav tm="100000">
                                          <p:val>
                                            <p:strVal val="#ppt_x"/>
                                          </p:val>
                                        </p:tav>
                                      </p:tavLst>
                                    </p:anim>
                                    <p:anim calcmode="lin" valueType="num">
                                      <p:cBhvr additive="base">
                                        <p:cTn id="64" dur="500" fill="hold"/>
                                        <p:tgtEl>
                                          <p:spTgt spid="10141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1414"/>
                                        </p:tgtEl>
                                        <p:attrNameLst>
                                          <p:attrName>style.visibility</p:attrName>
                                        </p:attrNameLst>
                                      </p:cBhvr>
                                      <p:to>
                                        <p:strVal val="visible"/>
                                      </p:to>
                                    </p:set>
                                    <p:anim calcmode="lin" valueType="num">
                                      <p:cBhvr additive="base">
                                        <p:cTn id="67" dur="500" fill="hold"/>
                                        <p:tgtEl>
                                          <p:spTgt spid="101414"/>
                                        </p:tgtEl>
                                        <p:attrNameLst>
                                          <p:attrName>ppt_x</p:attrName>
                                        </p:attrNameLst>
                                      </p:cBhvr>
                                      <p:tavLst>
                                        <p:tav tm="0">
                                          <p:val>
                                            <p:strVal val="#ppt_x"/>
                                          </p:val>
                                        </p:tav>
                                        <p:tav tm="100000">
                                          <p:val>
                                            <p:strVal val="#ppt_x"/>
                                          </p:val>
                                        </p:tav>
                                      </p:tavLst>
                                    </p:anim>
                                    <p:anim calcmode="lin" valueType="num">
                                      <p:cBhvr additive="base">
                                        <p:cTn id="68" dur="500" fill="hold"/>
                                        <p:tgtEl>
                                          <p:spTgt spid="10141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1413"/>
                                        </p:tgtEl>
                                        <p:attrNameLst>
                                          <p:attrName>style.visibility</p:attrName>
                                        </p:attrNameLst>
                                      </p:cBhvr>
                                      <p:to>
                                        <p:strVal val="visible"/>
                                      </p:to>
                                    </p:set>
                                    <p:anim calcmode="lin" valueType="num">
                                      <p:cBhvr additive="base">
                                        <p:cTn id="71" dur="500" fill="hold"/>
                                        <p:tgtEl>
                                          <p:spTgt spid="101413"/>
                                        </p:tgtEl>
                                        <p:attrNameLst>
                                          <p:attrName>ppt_x</p:attrName>
                                        </p:attrNameLst>
                                      </p:cBhvr>
                                      <p:tavLst>
                                        <p:tav tm="0">
                                          <p:val>
                                            <p:strVal val="#ppt_x"/>
                                          </p:val>
                                        </p:tav>
                                        <p:tav tm="100000">
                                          <p:val>
                                            <p:strVal val="#ppt_x"/>
                                          </p:val>
                                        </p:tav>
                                      </p:tavLst>
                                    </p:anim>
                                    <p:anim calcmode="lin" valueType="num">
                                      <p:cBhvr additive="base">
                                        <p:cTn id="72" dur="500" fill="hold"/>
                                        <p:tgtEl>
                                          <p:spTgt spid="10141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1412"/>
                                        </p:tgtEl>
                                        <p:attrNameLst>
                                          <p:attrName>style.visibility</p:attrName>
                                        </p:attrNameLst>
                                      </p:cBhvr>
                                      <p:to>
                                        <p:strVal val="visible"/>
                                      </p:to>
                                    </p:set>
                                    <p:anim calcmode="lin" valueType="num">
                                      <p:cBhvr additive="base">
                                        <p:cTn id="75" dur="500" fill="hold"/>
                                        <p:tgtEl>
                                          <p:spTgt spid="101412"/>
                                        </p:tgtEl>
                                        <p:attrNameLst>
                                          <p:attrName>ppt_x</p:attrName>
                                        </p:attrNameLst>
                                      </p:cBhvr>
                                      <p:tavLst>
                                        <p:tav tm="0">
                                          <p:val>
                                            <p:strVal val="#ppt_x"/>
                                          </p:val>
                                        </p:tav>
                                        <p:tav tm="100000">
                                          <p:val>
                                            <p:strVal val="#ppt_x"/>
                                          </p:val>
                                        </p:tav>
                                      </p:tavLst>
                                    </p:anim>
                                    <p:anim calcmode="lin" valueType="num">
                                      <p:cBhvr additive="base">
                                        <p:cTn id="76" dur="500" fill="hold"/>
                                        <p:tgtEl>
                                          <p:spTgt spid="10141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01411"/>
                                        </p:tgtEl>
                                        <p:attrNameLst>
                                          <p:attrName>style.visibility</p:attrName>
                                        </p:attrNameLst>
                                      </p:cBhvr>
                                      <p:to>
                                        <p:strVal val="visible"/>
                                      </p:to>
                                    </p:set>
                                    <p:anim calcmode="lin" valueType="num">
                                      <p:cBhvr additive="base">
                                        <p:cTn id="79" dur="500" fill="hold"/>
                                        <p:tgtEl>
                                          <p:spTgt spid="101411"/>
                                        </p:tgtEl>
                                        <p:attrNameLst>
                                          <p:attrName>ppt_x</p:attrName>
                                        </p:attrNameLst>
                                      </p:cBhvr>
                                      <p:tavLst>
                                        <p:tav tm="0">
                                          <p:val>
                                            <p:strVal val="#ppt_x"/>
                                          </p:val>
                                        </p:tav>
                                        <p:tav tm="100000">
                                          <p:val>
                                            <p:strVal val="#ppt_x"/>
                                          </p:val>
                                        </p:tav>
                                      </p:tavLst>
                                    </p:anim>
                                    <p:anim calcmode="lin" valueType="num">
                                      <p:cBhvr additive="base">
                                        <p:cTn id="80" dur="500" fill="hold"/>
                                        <p:tgtEl>
                                          <p:spTgt spid="10141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1410"/>
                                        </p:tgtEl>
                                        <p:attrNameLst>
                                          <p:attrName>style.visibility</p:attrName>
                                        </p:attrNameLst>
                                      </p:cBhvr>
                                      <p:to>
                                        <p:strVal val="visible"/>
                                      </p:to>
                                    </p:set>
                                    <p:anim calcmode="lin" valueType="num">
                                      <p:cBhvr additive="base">
                                        <p:cTn id="83" dur="500" fill="hold"/>
                                        <p:tgtEl>
                                          <p:spTgt spid="101410"/>
                                        </p:tgtEl>
                                        <p:attrNameLst>
                                          <p:attrName>ppt_x</p:attrName>
                                        </p:attrNameLst>
                                      </p:cBhvr>
                                      <p:tavLst>
                                        <p:tav tm="0">
                                          <p:val>
                                            <p:strVal val="#ppt_x"/>
                                          </p:val>
                                        </p:tav>
                                        <p:tav tm="100000">
                                          <p:val>
                                            <p:strVal val="#ppt_x"/>
                                          </p:val>
                                        </p:tav>
                                      </p:tavLst>
                                    </p:anim>
                                    <p:anim calcmode="lin" valueType="num">
                                      <p:cBhvr additive="base">
                                        <p:cTn id="84" dur="500" fill="hold"/>
                                        <p:tgtEl>
                                          <p:spTgt spid="10141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1409"/>
                                        </p:tgtEl>
                                        <p:attrNameLst>
                                          <p:attrName>style.visibility</p:attrName>
                                        </p:attrNameLst>
                                      </p:cBhvr>
                                      <p:to>
                                        <p:strVal val="visible"/>
                                      </p:to>
                                    </p:set>
                                    <p:anim calcmode="lin" valueType="num">
                                      <p:cBhvr additive="base">
                                        <p:cTn id="87" dur="500" fill="hold"/>
                                        <p:tgtEl>
                                          <p:spTgt spid="101409"/>
                                        </p:tgtEl>
                                        <p:attrNameLst>
                                          <p:attrName>ppt_x</p:attrName>
                                        </p:attrNameLst>
                                      </p:cBhvr>
                                      <p:tavLst>
                                        <p:tav tm="0">
                                          <p:val>
                                            <p:strVal val="#ppt_x"/>
                                          </p:val>
                                        </p:tav>
                                        <p:tav tm="100000">
                                          <p:val>
                                            <p:strVal val="#ppt_x"/>
                                          </p:val>
                                        </p:tav>
                                      </p:tavLst>
                                    </p:anim>
                                    <p:anim calcmode="lin" valueType="num">
                                      <p:cBhvr additive="base">
                                        <p:cTn id="88" dur="500" fill="hold"/>
                                        <p:tgtEl>
                                          <p:spTgt spid="10140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01408"/>
                                        </p:tgtEl>
                                        <p:attrNameLst>
                                          <p:attrName>style.visibility</p:attrName>
                                        </p:attrNameLst>
                                      </p:cBhvr>
                                      <p:to>
                                        <p:strVal val="visible"/>
                                      </p:to>
                                    </p:set>
                                    <p:anim calcmode="lin" valueType="num">
                                      <p:cBhvr additive="base">
                                        <p:cTn id="91" dur="500" fill="hold"/>
                                        <p:tgtEl>
                                          <p:spTgt spid="101408"/>
                                        </p:tgtEl>
                                        <p:attrNameLst>
                                          <p:attrName>ppt_x</p:attrName>
                                        </p:attrNameLst>
                                      </p:cBhvr>
                                      <p:tavLst>
                                        <p:tav tm="0">
                                          <p:val>
                                            <p:strVal val="#ppt_x"/>
                                          </p:val>
                                        </p:tav>
                                        <p:tav tm="100000">
                                          <p:val>
                                            <p:strVal val="#ppt_x"/>
                                          </p:val>
                                        </p:tav>
                                      </p:tavLst>
                                    </p:anim>
                                    <p:anim calcmode="lin" valueType="num">
                                      <p:cBhvr additive="base">
                                        <p:cTn id="92" dur="500" fill="hold"/>
                                        <p:tgtEl>
                                          <p:spTgt spid="10140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01407"/>
                                        </p:tgtEl>
                                        <p:attrNameLst>
                                          <p:attrName>style.visibility</p:attrName>
                                        </p:attrNameLst>
                                      </p:cBhvr>
                                      <p:to>
                                        <p:strVal val="visible"/>
                                      </p:to>
                                    </p:set>
                                    <p:anim calcmode="lin" valueType="num">
                                      <p:cBhvr additive="base">
                                        <p:cTn id="95" dur="500" fill="hold"/>
                                        <p:tgtEl>
                                          <p:spTgt spid="101407"/>
                                        </p:tgtEl>
                                        <p:attrNameLst>
                                          <p:attrName>ppt_x</p:attrName>
                                        </p:attrNameLst>
                                      </p:cBhvr>
                                      <p:tavLst>
                                        <p:tav tm="0">
                                          <p:val>
                                            <p:strVal val="#ppt_x"/>
                                          </p:val>
                                        </p:tav>
                                        <p:tav tm="100000">
                                          <p:val>
                                            <p:strVal val="#ppt_x"/>
                                          </p:val>
                                        </p:tav>
                                      </p:tavLst>
                                    </p:anim>
                                    <p:anim calcmode="lin" valueType="num">
                                      <p:cBhvr additive="base">
                                        <p:cTn id="96" dur="500" fill="hold"/>
                                        <p:tgtEl>
                                          <p:spTgt spid="10140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01441"/>
                                        </p:tgtEl>
                                        <p:attrNameLst>
                                          <p:attrName>style.visibility</p:attrName>
                                        </p:attrNameLst>
                                      </p:cBhvr>
                                      <p:to>
                                        <p:strVal val="visible"/>
                                      </p:to>
                                    </p:set>
                                    <p:anim calcmode="lin" valueType="num">
                                      <p:cBhvr additive="base">
                                        <p:cTn id="99" dur="500" fill="hold"/>
                                        <p:tgtEl>
                                          <p:spTgt spid="101441"/>
                                        </p:tgtEl>
                                        <p:attrNameLst>
                                          <p:attrName>ppt_x</p:attrName>
                                        </p:attrNameLst>
                                      </p:cBhvr>
                                      <p:tavLst>
                                        <p:tav tm="0">
                                          <p:val>
                                            <p:strVal val="#ppt_x"/>
                                          </p:val>
                                        </p:tav>
                                        <p:tav tm="100000">
                                          <p:val>
                                            <p:strVal val="#ppt_x"/>
                                          </p:val>
                                        </p:tav>
                                      </p:tavLst>
                                    </p:anim>
                                    <p:anim calcmode="lin" valueType="num">
                                      <p:cBhvr additive="base">
                                        <p:cTn id="100" dur="500" fill="hold"/>
                                        <p:tgtEl>
                                          <p:spTgt spid="101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2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文本占位符 103426"/>
          <p:cNvSpPr>
            <a:spLocks noGrp="1"/>
          </p:cNvSpPr>
          <p:nvPr>
            <p:ph type="body" idx="1"/>
          </p:nvPr>
        </p:nvSpPr>
        <p:spPr>
          <a:xfrm>
            <a:off x="1703512" y="1628428"/>
            <a:ext cx="9865096" cy="4321175"/>
          </a:xfrm>
          <a:solidFill>
            <a:srgbClr val="FFFFFF"/>
          </a:solidFill>
          <a:ln>
            <a:noFill/>
          </a:ln>
        </p:spPr>
        <p:txBody>
          <a:bodyPr/>
          <a:lstStyle/>
          <a:p>
            <a:pPr>
              <a:lnSpc>
                <a:spcPct val="200000"/>
              </a:lnSpc>
              <a:buClr>
                <a:srgbClr val="CC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latin typeface="宋体" panose="02010600030101010101" pitchFamily="2" charset="-122"/>
              </a:rPr>
              <a:t>绝对装入方式</a:t>
            </a:r>
            <a:r>
              <a:rPr lang="zh-CN" altLang="en-US" dirty="0">
                <a:solidFill>
                  <a:schemeClr val="tx2"/>
                </a:solidFill>
                <a:effectLst>
                  <a:outerShdw blurRad="38100" dist="38100" dir="2700000">
                    <a:srgbClr val="C0C0C0"/>
                  </a:outerShdw>
                </a:effectLst>
              </a:rPr>
              <a:t> :</a:t>
            </a:r>
            <a:r>
              <a:rPr lang="zh-CN" altLang="en-US" dirty="0">
                <a:latin typeface="宋体" panose="02010600030101010101" pitchFamily="2" charset="-122"/>
              </a:rPr>
              <a:t>在编译时，如果知道程序将驻留在内存的什么位置，那么，编译程序将产生绝对地址的目标代码。绝对装入程序按照装入模块中的地址，将程序和数据装入内存。装入模块被装入内存后，由于程序中的逻辑地址与实际内存中的地址完全相同，故不需对程序和数据的地址进行修改。</a:t>
            </a:r>
            <a:r>
              <a:rPr lang="zh-CN" altLang="en-US" dirty="0"/>
              <a:t> </a:t>
            </a:r>
          </a:p>
        </p:txBody>
      </p:sp>
      <p:sp>
        <p:nvSpPr>
          <p:cNvPr id="103429" name="AutoShape 5"/>
          <p:cNvSpPr/>
          <p:nvPr/>
        </p:nvSpPr>
        <p:spPr>
          <a:xfrm>
            <a:off x="923678" y="95374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03430" name="Text Box 38"/>
          <p:cNvSpPr txBox="1"/>
          <p:nvPr/>
        </p:nvSpPr>
        <p:spPr>
          <a:xfrm>
            <a:off x="1055440" y="98072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一、程序的加载 </a:t>
            </a:r>
            <a:endParaRPr lang="en-US" altLang="zh-CN" sz="2800" dirty="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27AFB8E8-71BD-441E-A6FD-93D5454E9807}"/>
              </a:ext>
            </a:extLst>
          </p:cNvPr>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3429"/>
                                        </p:tgtEl>
                                        <p:attrNameLst>
                                          <p:attrName>style.visibility</p:attrName>
                                        </p:attrNameLst>
                                      </p:cBhvr>
                                      <p:to>
                                        <p:strVal val="visible"/>
                                      </p:to>
                                    </p:set>
                                    <p:anim calcmode="lin" valueType="num">
                                      <p:cBhvr additive="base">
                                        <p:cTn id="7" dur="500" fill="hold"/>
                                        <p:tgtEl>
                                          <p:spTgt spid="103429"/>
                                        </p:tgtEl>
                                        <p:attrNameLst>
                                          <p:attrName>ppt_x</p:attrName>
                                        </p:attrNameLst>
                                      </p:cBhvr>
                                      <p:tavLst>
                                        <p:tav tm="0">
                                          <p:val>
                                            <p:strVal val="#ppt_x"/>
                                          </p:val>
                                        </p:tav>
                                        <p:tav tm="100000">
                                          <p:val>
                                            <p:strVal val="#ppt_x"/>
                                          </p:val>
                                        </p:tav>
                                      </p:tavLst>
                                    </p:anim>
                                    <p:anim calcmode="lin" valueType="num">
                                      <p:cBhvr additive="base">
                                        <p:cTn id="8" dur="500" fill="hold"/>
                                        <p:tgtEl>
                                          <p:spTgt spid="1034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3430"/>
                                        </p:tgtEl>
                                        <p:attrNameLst>
                                          <p:attrName>style.visibility</p:attrName>
                                        </p:attrNameLst>
                                      </p:cBhvr>
                                      <p:to>
                                        <p:strVal val="visible"/>
                                      </p:to>
                                    </p:set>
                                    <p:anim calcmode="lin" valueType="num">
                                      <p:cBhvr additive="base">
                                        <p:cTn id="12" dur="500" fill="hold"/>
                                        <p:tgtEl>
                                          <p:spTgt spid="103430"/>
                                        </p:tgtEl>
                                        <p:attrNameLst>
                                          <p:attrName>ppt_x</p:attrName>
                                        </p:attrNameLst>
                                      </p:cBhvr>
                                      <p:tavLst>
                                        <p:tav tm="0">
                                          <p:val>
                                            <p:strVal val="#ppt_x"/>
                                          </p:val>
                                        </p:tav>
                                        <p:tav tm="100000">
                                          <p:val>
                                            <p:strVal val="#ppt_x"/>
                                          </p:val>
                                        </p:tav>
                                      </p:tavLst>
                                    </p:anim>
                                    <p:anim calcmode="lin" valueType="num">
                                      <p:cBhvr additive="base">
                                        <p:cTn id="13" dur="500" fill="hold"/>
                                        <p:tgtEl>
                                          <p:spTgt spid="1034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3427">
                                            <p:bg/>
                                          </p:spTgt>
                                        </p:tgtEl>
                                        <p:attrNameLst>
                                          <p:attrName>style.visibility</p:attrName>
                                        </p:attrNameLst>
                                      </p:cBhvr>
                                      <p:to>
                                        <p:strVal val="visible"/>
                                      </p:to>
                                    </p:set>
                                    <p:anim calcmode="lin" valueType="num">
                                      <p:cBhvr additive="base">
                                        <p:cTn id="17" dur="500" fill="hold"/>
                                        <p:tgtEl>
                                          <p:spTgt spid="10342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0342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3427">
                                            <p:txEl>
                                              <p:pRg st="0" end="0"/>
                                            </p:txEl>
                                          </p:spTgt>
                                        </p:tgtEl>
                                        <p:attrNameLst>
                                          <p:attrName>style.visibility</p:attrName>
                                        </p:attrNameLst>
                                      </p:cBhvr>
                                      <p:to>
                                        <p:strVal val="visible"/>
                                      </p:to>
                                    </p:set>
                                    <p:anim calcmode="lin" valueType="num">
                                      <p:cBhvr additive="base">
                                        <p:cTn id="22"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nimBg="1"/>
      <p:bldP spid="103429" grpId="0" bldLvl="0" animBg="1"/>
      <p:bldP spid="1034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文本占位符 104450"/>
          <p:cNvSpPr>
            <a:spLocks noGrp="1"/>
          </p:cNvSpPr>
          <p:nvPr>
            <p:ph type="body" idx="1"/>
          </p:nvPr>
        </p:nvSpPr>
        <p:spPr>
          <a:xfrm>
            <a:off x="1873250" y="1831181"/>
            <a:ext cx="7534275" cy="576262"/>
          </a:xfrm>
          <a:solidFill>
            <a:srgbClr val="FFFFFF"/>
          </a:solidFill>
          <a:ln>
            <a:noFill/>
          </a:ln>
        </p:spPr>
        <p:txBody>
          <a:bodyPr/>
          <a:lstStyle/>
          <a:p>
            <a:pPr>
              <a:buClr>
                <a:srgbClr val="CC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latin typeface="宋体" panose="02010600030101010101" pitchFamily="2" charset="-122"/>
              </a:rPr>
              <a:t>可重定位方式</a:t>
            </a:r>
            <a:r>
              <a:rPr lang="zh-CN" altLang="en-US" dirty="0">
                <a:solidFill>
                  <a:schemeClr val="tx2"/>
                </a:solidFill>
                <a:effectLst>
                  <a:outerShdw blurRad="38100" dist="38100" dir="2700000">
                    <a:srgbClr val="C0C0C0"/>
                  </a:outerShdw>
                </a:effectLst>
              </a:rPr>
              <a:t> ：</a:t>
            </a:r>
            <a:endParaRPr lang="zh-CN" altLang="en-US" dirty="0">
              <a:effectLst>
                <a:outerShdw blurRad="38100" dist="38100" dir="2700000">
                  <a:srgbClr val="C0C0C0"/>
                </a:outerShdw>
              </a:effectLst>
            </a:endParaRPr>
          </a:p>
        </p:txBody>
      </p:sp>
      <p:sp>
        <p:nvSpPr>
          <p:cNvPr id="104454" name="文本框 104453"/>
          <p:cNvSpPr txBox="1"/>
          <p:nvPr/>
        </p:nvSpPr>
        <p:spPr>
          <a:xfrm>
            <a:off x="2801938" y="2524125"/>
            <a:ext cx="855662" cy="476250"/>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0</a:t>
            </a:r>
          </a:p>
        </p:txBody>
      </p:sp>
      <p:sp>
        <p:nvSpPr>
          <p:cNvPr id="104455" name="矩形 104454"/>
          <p:cNvSpPr/>
          <p:nvPr/>
        </p:nvSpPr>
        <p:spPr>
          <a:xfrm>
            <a:off x="3503613" y="2682875"/>
            <a:ext cx="1995487" cy="47783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4456" name="文本框 104455"/>
          <p:cNvSpPr txBox="1"/>
          <p:nvPr/>
        </p:nvSpPr>
        <p:spPr>
          <a:xfrm>
            <a:off x="3503613" y="3160713"/>
            <a:ext cx="1995487" cy="317500"/>
          </a:xfrm>
          <a:prstGeom prst="rect">
            <a:avLst/>
          </a:prstGeom>
          <a:solidFill>
            <a:srgbClr val="33CC33"/>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dirty="0">
                <a:ln>
                  <a:solidFill>
                    <a:srgbClr val="FF0000"/>
                  </a:solidFill>
                </a:ln>
                <a:solidFill>
                  <a:srgbClr val="FF0000"/>
                </a:solidFill>
                <a:latin typeface="Times New Roman" panose="02020603050405020304" pitchFamily="18" charset="0"/>
              </a:rPr>
              <a:t>LOAD 1，2500</a:t>
            </a:r>
          </a:p>
        </p:txBody>
      </p:sp>
      <p:sp>
        <p:nvSpPr>
          <p:cNvPr id="104457" name="矩形 104456"/>
          <p:cNvSpPr/>
          <p:nvPr/>
        </p:nvSpPr>
        <p:spPr>
          <a:xfrm>
            <a:off x="3503613" y="3478213"/>
            <a:ext cx="1995487" cy="476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4458" name="文本框 104457"/>
          <p:cNvSpPr txBox="1"/>
          <p:nvPr/>
        </p:nvSpPr>
        <p:spPr>
          <a:xfrm>
            <a:off x="3503613" y="3954463"/>
            <a:ext cx="1995487" cy="319087"/>
          </a:xfrm>
          <a:prstGeom prst="rect">
            <a:avLst/>
          </a:prstGeom>
          <a:solidFill>
            <a:schemeClr val="hlink"/>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dirty="0">
                <a:ln>
                  <a:solidFill>
                    <a:srgbClr val="FFFFFF"/>
                  </a:solidFill>
                </a:ln>
                <a:solidFill>
                  <a:srgbClr val="FFFFFF"/>
                </a:solidFill>
                <a:latin typeface="Times New Roman" panose="02020603050405020304" pitchFamily="18" charset="0"/>
              </a:rPr>
              <a:t>365</a:t>
            </a:r>
          </a:p>
        </p:txBody>
      </p:sp>
      <p:sp>
        <p:nvSpPr>
          <p:cNvPr id="104459" name="矩形 104458"/>
          <p:cNvSpPr/>
          <p:nvPr/>
        </p:nvSpPr>
        <p:spPr>
          <a:xfrm>
            <a:off x="3503613" y="4273550"/>
            <a:ext cx="1995487" cy="479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4460" name="文本框 104459"/>
          <p:cNvSpPr txBox="1"/>
          <p:nvPr/>
        </p:nvSpPr>
        <p:spPr>
          <a:xfrm>
            <a:off x="2743200" y="3000375"/>
            <a:ext cx="855663" cy="319088"/>
          </a:xfrm>
          <a:prstGeom prst="rect">
            <a:avLst/>
          </a:prstGeom>
          <a:noFill/>
          <a:ln w="9525">
            <a:noFill/>
          </a:ln>
        </p:spPr>
        <p:txBody>
          <a:bodyPr lIns="0" tIns="0" rIns="0" bIns="0"/>
          <a:lstStyle/>
          <a:p>
            <a:pPr algn="ctr" eaLnBrk="0" hangingPunct="0"/>
            <a:r>
              <a:rPr lang="en-US" altLang="zh-CN" sz="2000">
                <a:solidFill>
                  <a:srgbClr val="000000"/>
                </a:solidFill>
                <a:latin typeface="Times New Roman" panose="02020603050405020304" pitchFamily="18" charset="0"/>
              </a:rPr>
              <a:t>1000</a:t>
            </a:r>
          </a:p>
        </p:txBody>
      </p:sp>
      <p:sp>
        <p:nvSpPr>
          <p:cNvPr id="104461" name="文本框 104460"/>
          <p:cNvSpPr txBox="1"/>
          <p:nvPr/>
        </p:nvSpPr>
        <p:spPr>
          <a:xfrm>
            <a:off x="2743200" y="3794125"/>
            <a:ext cx="855663" cy="320675"/>
          </a:xfrm>
          <a:prstGeom prst="rect">
            <a:avLst/>
          </a:prstGeom>
          <a:noFill/>
          <a:ln w="9525">
            <a:noFill/>
          </a:ln>
        </p:spPr>
        <p:txBody>
          <a:bodyPr lIns="0" tIns="0" rIns="0" bIns="0"/>
          <a:lstStyle/>
          <a:p>
            <a:pPr algn="ctr" eaLnBrk="0" hangingPunct="0"/>
            <a:r>
              <a:rPr lang="en-US" altLang="zh-CN" sz="2000">
                <a:solidFill>
                  <a:srgbClr val="000000"/>
                </a:solidFill>
                <a:latin typeface="Times New Roman" panose="02020603050405020304" pitchFamily="18" charset="0"/>
              </a:rPr>
              <a:t>2500</a:t>
            </a:r>
          </a:p>
        </p:txBody>
      </p:sp>
      <p:sp>
        <p:nvSpPr>
          <p:cNvPr id="104462" name="文本框 104461"/>
          <p:cNvSpPr txBox="1"/>
          <p:nvPr/>
        </p:nvSpPr>
        <p:spPr>
          <a:xfrm>
            <a:off x="2743200" y="4589463"/>
            <a:ext cx="855663" cy="320675"/>
          </a:xfrm>
          <a:prstGeom prst="rect">
            <a:avLst/>
          </a:prstGeom>
          <a:noFill/>
          <a:ln w="9525">
            <a:noFill/>
          </a:ln>
        </p:spPr>
        <p:txBody>
          <a:bodyPr lIns="0" tIns="0" rIns="0" bIns="0"/>
          <a:lstStyle/>
          <a:p>
            <a:pPr algn="ctr" eaLnBrk="0" hangingPunct="0"/>
            <a:r>
              <a:rPr lang="en-US" altLang="zh-CN" sz="2000">
                <a:solidFill>
                  <a:srgbClr val="000000"/>
                </a:solidFill>
                <a:latin typeface="Times New Roman" panose="02020603050405020304" pitchFamily="18" charset="0"/>
              </a:rPr>
              <a:t>5000</a:t>
            </a:r>
          </a:p>
        </p:txBody>
      </p:sp>
      <p:sp>
        <p:nvSpPr>
          <p:cNvPr id="104463" name="文本框 104462"/>
          <p:cNvSpPr txBox="1"/>
          <p:nvPr/>
        </p:nvSpPr>
        <p:spPr>
          <a:xfrm>
            <a:off x="6342063" y="2965450"/>
            <a:ext cx="1425575" cy="476250"/>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10000</a:t>
            </a:r>
          </a:p>
        </p:txBody>
      </p:sp>
      <p:sp>
        <p:nvSpPr>
          <p:cNvPr id="104464" name="矩形 104463"/>
          <p:cNvSpPr/>
          <p:nvPr/>
        </p:nvSpPr>
        <p:spPr>
          <a:xfrm>
            <a:off x="7210425" y="3168650"/>
            <a:ext cx="1995488" cy="47783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4465" name="文本框 104464"/>
          <p:cNvSpPr txBox="1"/>
          <p:nvPr/>
        </p:nvSpPr>
        <p:spPr>
          <a:xfrm>
            <a:off x="7210425" y="3646488"/>
            <a:ext cx="1995488" cy="317500"/>
          </a:xfrm>
          <a:prstGeom prst="rect">
            <a:avLst/>
          </a:prstGeom>
          <a:solidFill>
            <a:srgbClr val="33CC33"/>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dirty="0">
                <a:ln>
                  <a:solidFill>
                    <a:srgbClr val="FF0000"/>
                  </a:solidFill>
                </a:ln>
                <a:solidFill>
                  <a:srgbClr val="FF0000"/>
                </a:solidFill>
                <a:latin typeface="Times New Roman" panose="02020603050405020304" pitchFamily="18" charset="0"/>
              </a:rPr>
              <a:t>LOAD</a:t>
            </a:r>
            <a:r>
              <a:rPr lang="en-US" altLang="zh-CN" sz="2000" dirty="0">
                <a:latin typeface="Times New Roman" panose="02020603050405020304" pitchFamily="18" charset="0"/>
              </a:rPr>
              <a:t> </a:t>
            </a:r>
            <a:r>
              <a:rPr lang="en-US" altLang="zh-CN" sz="2000" dirty="0">
                <a:ln>
                  <a:solidFill>
                    <a:srgbClr val="FF0000"/>
                  </a:solidFill>
                </a:ln>
                <a:solidFill>
                  <a:srgbClr val="FF0000"/>
                </a:solidFill>
                <a:latin typeface="Times New Roman" panose="02020603050405020304" pitchFamily="18" charset="0"/>
              </a:rPr>
              <a:t>1，2500</a:t>
            </a:r>
          </a:p>
        </p:txBody>
      </p:sp>
      <p:sp>
        <p:nvSpPr>
          <p:cNvPr id="104466" name="矩形 104465"/>
          <p:cNvSpPr/>
          <p:nvPr/>
        </p:nvSpPr>
        <p:spPr>
          <a:xfrm>
            <a:off x="7210425" y="3963988"/>
            <a:ext cx="1995488" cy="477837"/>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4467" name="文本框 104466"/>
          <p:cNvSpPr txBox="1"/>
          <p:nvPr/>
        </p:nvSpPr>
        <p:spPr>
          <a:xfrm>
            <a:off x="7210425" y="4441825"/>
            <a:ext cx="1995488" cy="317500"/>
          </a:xfrm>
          <a:prstGeom prst="rect">
            <a:avLst/>
          </a:prstGeom>
          <a:solidFill>
            <a:schemeClr val="hlink"/>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ln>
                  <a:solidFill>
                    <a:srgbClr val="FFFFFF"/>
                  </a:solidFill>
                </a:ln>
                <a:solidFill>
                  <a:srgbClr val="FFFFFF"/>
                </a:solidFill>
                <a:latin typeface="Times New Roman" panose="02020603050405020304" pitchFamily="18" charset="0"/>
              </a:rPr>
              <a:t>365</a:t>
            </a:r>
          </a:p>
        </p:txBody>
      </p:sp>
      <p:sp>
        <p:nvSpPr>
          <p:cNvPr id="104468" name="矩形 104467"/>
          <p:cNvSpPr/>
          <p:nvPr/>
        </p:nvSpPr>
        <p:spPr>
          <a:xfrm>
            <a:off x="7210425" y="4759325"/>
            <a:ext cx="1995488" cy="47783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4469" name="文本框 104468"/>
          <p:cNvSpPr txBox="1"/>
          <p:nvPr/>
        </p:nvSpPr>
        <p:spPr>
          <a:xfrm>
            <a:off x="6330950" y="3487738"/>
            <a:ext cx="855663" cy="319087"/>
          </a:xfrm>
          <a:prstGeom prst="rect">
            <a:avLst/>
          </a:prstGeom>
          <a:noFill/>
          <a:ln w="9525">
            <a:noFill/>
          </a:ln>
        </p:spPr>
        <p:txBody>
          <a:bodyPr lIns="0" tIns="0" rIns="0" bIns="0"/>
          <a:lstStyle/>
          <a:p>
            <a:pPr algn="ctr" eaLnBrk="0" hangingPunct="0"/>
            <a:r>
              <a:rPr lang="en-US" altLang="zh-CN" sz="2000">
                <a:solidFill>
                  <a:srgbClr val="000000"/>
                </a:solidFill>
                <a:latin typeface="Times New Roman" panose="02020603050405020304" pitchFamily="18" charset="0"/>
              </a:rPr>
              <a:t>11000</a:t>
            </a:r>
          </a:p>
        </p:txBody>
      </p:sp>
      <p:sp>
        <p:nvSpPr>
          <p:cNvPr id="104470" name="文本框 104469"/>
          <p:cNvSpPr txBox="1"/>
          <p:nvPr/>
        </p:nvSpPr>
        <p:spPr>
          <a:xfrm>
            <a:off x="6378575" y="4279900"/>
            <a:ext cx="855663" cy="319088"/>
          </a:xfrm>
          <a:prstGeom prst="rect">
            <a:avLst/>
          </a:prstGeom>
          <a:noFill/>
          <a:ln w="9525">
            <a:noFill/>
          </a:ln>
        </p:spPr>
        <p:txBody>
          <a:bodyPr lIns="0" tIns="0" rIns="0" bIns="0"/>
          <a:lstStyle/>
          <a:p>
            <a:pPr algn="ctr" eaLnBrk="0" hangingPunct="0"/>
            <a:r>
              <a:rPr lang="en-US" altLang="zh-CN" sz="2000">
                <a:solidFill>
                  <a:srgbClr val="000000"/>
                </a:solidFill>
                <a:latin typeface="Times New Roman" panose="02020603050405020304" pitchFamily="18" charset="0"/>
              </a:rPr>
              <a:t>12500</a:t>
            </a:r>
          </a:p>
        </p:txBody>
      </p:sp>
      <p:sp>
        <p:nvSpPr>
          <p:cNvPr id="104471" name="文本框 104470"/>
          <p:cNvSpPr txBox="1"/>
          <p:nvPr/>
        </p:nvSpPr>
        <p:spPr>
          <a:xfrm>
            <a:off x="6378575" y="5075238"/>
            <a:ext cx="855663" cy="319087"/>
          </a:xfrm>
          <a:prstGeom prst="rect">
            <a:avLst/>
          </a:prstGeom>
          <a:noFill/>
          <a:ln w="9525">
            <a:noFill/>
          </a:ln>
        </p:spPr>
        <p:txBody>
          <a:bodyPr lIns="0" tIns="0" rIns="0" bIns="0"/>
          <a:lstStyle/>
          <a:p>
            <a:pPr algn="ctr" eaLnBrk="0" hangingPunct="0"/>
            <a:r>
              <a:rPr lang="en-US" altLang="zh-CN" sz="2000">
                <a:solidFill>
                  <a:srgbClr val="000000"/>
                </a:solidFill>
                <a:latin typeface="Times New Roman" panose="02020603050405020304" pitchFamily="18" charset="0"/>
              </a:rPr>
              <a:t>15000</a:t>
            </a:r>
          </a:p>
        </p:txBody>
      </p:sp>
      <p:sp>
        <p:nvSpPr>
          <p:cNvPr id="104472" name="矩形 104471"/>
          <p:cNvSpPr/>
          <p:nvPr/>
        </p:nvSpPr>
        <p:spPr>
          <a:xfrm>
            <a:off x="7210425" y="2705100"/>
            <a:ext cx="1995488" cy="476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2000">
                <a:latin typeface="Times New Roman" panose="02020603050405020304" pitchFamily="18" charset="0"/>
              </a:rPr>
              <a:t>…</a:t>
            </a:r>
          </a:p>
        </p:txBody>
      </p:sp>
      <p:sp>
        <p:nvSpPr>
          <p:cNvPr id="104473" name="矩形 104472"/>
          <p:cNvSpPr/>
          <p:nvPr/>
        </p:nvSpPr>
        <p:spPr>
          <a:xfrm>
            <a:off x="7210425" y="5226050"/>
            <a:ext cx="1995488" cy="479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2000">
                <a:latin typeface="Times New Roman" panose="02020603050405020304" pitchFamily="18" charset="0"/>
              </a:rPr>
              <a:t>…</a:t>
            </a:r>
          </a:p>
        </p:txBody>
      </p:sp>
      <p:sp>
        <p:nvSpPr>
          <p:cNvPr id="104474" name="直接连接符 104473"/>
          <p:cNvSpPr/>
          <p:nvPr/>
        </p:nvSpPr>
        <p:spPr>
          <a:xfrm>
            <a:off x="5499100" y="2682875"/>
            <a:ext cx="1711325" cy="477838"/>
          </a:xfrm>
          <a:prstGeom prst="line">
            <a:avLst/>
          </a:prstGeom>
          <a:ln w="9525" cap="flat" cmpd="sng">
            <a:solidFill>
              <a:srgbClr val="000000"/>
            </a:solidFill>
            <a:prstDash val="solid"/>
            <a:headEnd type="none" w="med" len="med"/>
            <a:tailEnd type="triangle" w="med" len="med"/>
          </a:ln>
        </p:spPr>
      </p:sp>
      <p:sp>
        <p:nvSpPr>
          <p:cNvPr id="104475" name="直接连接符 104474"/>
          <p:cNvSpPr/>
          <p:nvPr/>
        </p:nvSpPr>
        <p:spPr>
          <a:xfrm>
            <a:off x="5499100" y="4749800"/>
            <a:ext cx="1711325" cy="476250"/>
          </a:xfrm>
          <a:prstGeom prst="line">
            <a:avLst/>
          </a:prstGeom>
          <a:ln w="9525" cap="flat" cmpd="sng">
            <a:solidFill>
              <a:srgbClr val="000000"/>
            </a:solidFill>
            <a:prstDash val="solid"/>
            <a:headEnd type="none" w="med" len="med"/>
            <a:tailEnd type="triangle" w="med" len="med"/>
          </a:ln>
        </p:spPr>
      </p:sp>
      <p:sp>
        <p:nvSpPr>
          <p:cNvPr id="104476" name="文本框 104475"/>
          <p:cNvSpPr txBox="1"/>
          <p:nvPr/>
        </p:nvSpPr>
        <p:spPr>
          <a:xfrm>
            <a:off x="3359150" y="5084763"/>
            <a:ext cx="2281238" cy="315912"/>
          </a:xfrm>
          <a:prstGeom prst="rect">
            <a:avLst/>
          </a:prstGeom>
          <a:noFill/>
          <a:ln w="9525">
            <a:noFill/>
          </a:ln>
        </p:spPr>
        <p:txBody>
          <a:bodyPr lIns="0" tIns="0" rIns="0" bIns="0"/>
          <a:lstStyle/>
          <a:p>
            <a:pPr algn="ctr" eaLnBrk="0" hangingPunct="0"/>
            <a:r>
              <a:rPr lang="zh-CN" altLang="en-US" sz="2000" dirty="0">
                <a:solidFill>
                  <a:srgbClr val="000099"/>
                </a:solidFill>
                <a:effectLst>
                  <a:outerShdw blurRad="38100" dist="38100" dir="2700000">
                    <a:srgbClr val="C0C0C0"/>
                  </a:outerShdw>
                </a:effectLst>
                <a:latin typeface="Times New Roman" panose="02020603050405020304" pitchFamily="18" charset="0"/>
              </a:rPr>
              <a:t>作业地址空间</a:t>
            </a:r>
          </a:p>
        </p:txBody>
      </p:sp>
      <p:sp>
        <p:nvSpPr>
          <p:cNvPr id="104477" name="文本框 104476"/>
          <p:cNvSpPr txBox="1"/>
          <p:nvPr/>
        </p:nvSpPr>
        <p:spPr>
          <a:xfrm>
            <a:off x="7091363" y="5776913"/>
            <a:ext cx="2281237" cy="315912"/>
          </a:xfrm>
          <a:prstGeom prst="rect">
            <a:avLst/>
          </a:prstGeom>
          <a:noFill/>
          <a:ln w="9525">
            <a:noFill/>
          </a:ln>
        </p:spPr>
        <p:txBody>
          <a:bodyPr lIns="0" tIns="0" rIns="0" bIns="0"/>
          <a:lstStyle/>
          <a:p>
            <a:pPr algn="ctr" eaLnBrk="0" hangingPunct="0"/>
            <a:r>
              <a:rPr lang="zh-CN" altLang="en-US" sz="2000" dirty="0">
                <a:solidFill>
                  <a:srgbClr val="000099"/>
                </a:solidFill>
                <a:effectLst>
                  <a:outerShdw blurRad="38100" dist="38100" dir="2700000">
                    <a:srgbClr val="C0C0C0"/>
                  </a:outerShdw>
                </a:effectLst>
                <a:latin typeface="Times New Roman" panose="02020603050405020304" pitchFamily="18" charset="0"/>
              </a:rPr>
              <a:t>物理地址空间</a:t>
            </a:r>
          </a:p>
        </p:txBody>
      </p:sp>
      <p:sp>
        <p:nvSpPr>
          <p:cNvPr id="104482" name="AutoShape 5"/>
          <p:cNvSpPr/>
          <p:nvPr/>
        </p:nvSpPr>
        <p:spPr>
          <a:xfrm>
            <a:off x="959644" y="106680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04483" name="Text Box 38"/>
          <p:cNvSpPr txBox="1"/>
          <p:nvPr/>
        </p:nvSpPr>
        <p:spPr>
          <a:xfrm>
            <a:off x="1091406" y="109378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一、程序的加载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04484" name="文本框 104483"/>
          <p:cNvSpPr txBox="1"/>
          <p:nvPr/>
        </p:nvSpPr>
        <p:spPr>
          <a:xfrm>
            <a:off x="4506876" y="6084888"/>
            <a:ext cx="3243263" cy="360362"/>
          </a:xfrm>
          <a:prstGeom prst="rect">
            <a:avLst/>
          </a:prstGeom>
          <a:noFill/>
          <a:ln w="9525">
            <a:noFill/>
          </a:ln>
        </p:spPr>
        <p:txBody>
          <a:bodyPr lIns="0" tIns="0" rIns="0" bIns="0"/>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Tahoma" panose="020B0604030504040204" pitchFamily="34" charset="0"/>
              </a:rPr>
              <a:t>4.2 </a:t>
            </a:r>
            <a:r>
              <a:rPr lang="zh-CN" altLang="en-US" sz="2000" dirty="0">
                <a:solidFill>
                  <a:srgbClr val="006600"/>
                </a:solidFill>
                <a:effectLst>
                  <a:outerShdw blurRad="38100" dist="38100" dir="2700000">
                    <a:srgbClr val="C0C0C0"/>
                  </a:outerShdw>
                </a:effectLst>
                <a:latin typeface="Times New Roman" panose="02020603050405020304" pitchFamily="18" charset="0"/>
              </a:rPr>
              <a:t>可重定位方式</a:t>
            </a:r>
          </a:p>
          <a:p>
            <a:pPr eaLnBrk="0" hangingPunct="0"/>
            <a:endParaRPr lang="zh-CN" altLang="en-US" sz="2000" dirty="0">
              <a:solidFill>
                <a:srgbClr val="006600"/>
              </a:solidFill>
              <a:effectLst>
                <a:outerShdw blurRad="38100" dist="38100" dir="2700000">
                  <a:srgbClr val="C0C0C0"/>
                </a:outerShdw>
              </a:effectLst>
              <a:latin typeface="Times New Roman" panose="02020603050405020304" pitchFamily="18" charset="0"/>
            </a:endParaRPr>
          </a:p>
        </p:txBody>
      </p:sp>
      <p:sp>
        <p:nvSpPr>
          <p:cNvPr id="31" name="矩形 30">
            <a:extLst>
              <a:ext uri="{FF2B5EF4-FFF2-40B4-BE49-F238E27FC236}">
                <a16:creationId xmlns:a16="http://schemas.microsoft.com/office/drawing/2014/main" id="{D095A763-B0D0-4B26-8AE8-74BFC00AA12B}"/>
              </a:ext>
            </a:extLst>
          </p:cNvPr>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4482"/>
                                        </p:tgtEl>
                                        <p:attrNameLst>
                                          <p:attrName>style.visibility</p:attrName>
                                        </p:attrNameLst>
                                      </p:cBhvr>
                                      <p:to>
                                        <p:strVal val="visible"/>
                                      </p:to>
                                    </p:set>
                                    <p:anim calcmode="lin" valueType="num">
                                      <p:cBhvr additive="base">
                                        <p:cTn id="7" dur="500" fill="hold"/>
                                        <p:tgtEl>
                                          <p:spTgt spid="104482"/>
                                        </p:tgtEl>
                                        <p:attrNameLst>
                                          <p:attrName>ppt_x</p:attrName>
                                        </p:attrNameLst>
                                      </p:cBhvr>
                                      <p:tavLst>
                                        <p:tav tm="0">
                                          <p:val>
                                            <p:strVal val="#ppt_x"/>
                                          </p:val>
                                        </p:tav>
                                        <p:tav tm="100000">
                                          <p:val>
                                            <p:strVal val="#ppt_x"/>
                                          </p:val>
                                        </p:tav>
                                      </p:tavLst>
                                    </p:anim>
                                    <p:anim calcmode="lin" valueType="num">
                                      <p:cBhvr additive="base">
                                        <p:cTn id="8" dur="500" fill="hold"/>
                                        <p:tgtEl>
                                          <p:spTgt spid="10448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4483"/>
                                        </p:tgtEl>
                                        <p:attrNameLst>
                                          <p:attrName>style.visibility</p:attrName>
                                        </p:attrNameLst>
                                      </p:cBhvr>
                                      <p:to>
                                        <p:strVal val="visible"/>
                                      </p:to>
                                    </p:set>
                                    <p:anim calcmode="lin" valueType="num">
                                      <p:cBhvr additive="base">
                                        <p:cTn id="12" dur="500" fill="hold"/>
                                        <p:tgtEl>
                                          <p:spTgt spid="104483"/>
                                        </p:tgtEl>
                                        <p:attrNameLst>
                                          <p:attrName>ppt_x</p:attrName>
                                        </p:attrNameLst>
                                      </p:cBhvr>
                                      <p:tavLst>
                                        <p:tav tm="0">
                                          <p:val>
                                            <p:strVal val="#ppt_x"/>
                                          </p:val>
                                        </p:tav>
                                        <p:tav tm="100000">
                                          <p:val>
                                            <p:strVal val="#ppt_x"/>
                                          </p:val>
                                        </p:tav>
                                      </p:tavLst>
                                    </p:anim>
                                    <p:anim calcmode="lin" valueType="num">
                                      <p:cBhvr additive="base">
                                        <p:cTn id="13" dur="500" fill="hold"/>
                                        <p:tgtEl>
                                          <p:spTgt spid="10448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4451">
                                            <p:bg/>
                                          </p:spTgt>
                                        </p:tgtEl>
                                        <p:attrNameLst>
                                          <p:attrName>style.visibility</p:attrName>
                                        </p:attrNameLst>
                                      </p:cBhvr>
                                      <p:to>
                                        <p:strVal val="visible"/>
                                      </p:to>
                                    </p:set>
                                    <p:anim calcmode="lin" valueType="num">
                                      <p:cBhvr additive="base">
                                        <p:cTn id="17" dur="500" fill="hold"/>
                                        <p:tgtEl>
                                          <p:spTgt spid="10445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0445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4451">
                                            <p:txEl>
                                              <p:pRg st="0" end="0"/>
                                            </p:txEl>
                                          </p:spTgt>
                                        </p:tgtEl>
                                        <p:attrNameLst>
                                          <p:attrName>style.visibility</p:attrName>
                                        </p:attrNameLst>
                                      </p:cBhvr>
                                      <p:to>
                                        <p:strVal val="visible"/>
                                      </p:to>
                                    </p:set>
                                    <p:anim calcmode="lin" valueType="num">
                                      <p:cBhvr additive="base">
                                        <p:cTn id="22"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04454"/>
                                        </p:tgtEl>
                                        <p:attrNameLst>
                                          <p:attrName>style.visibility</p:attrName>
                                        </p:attrNameLst>
                                      </p:cBhvr>
                                      <p:to>
                                        <p:strVal val="visible"/>
                                      </p:to>
                                    </p:set>
                                    <p:anim calcmode="lin" valueType="num">
                                      <p:cBhvr additive="base">
                                        <p:cTn id="27" dur="500" fill="hold"/>
                                        <p:tgtEl>
                                          <p:spTgt spid="104454"/>
                                        </p:tgtEl>
                                        <p:attrNameLst>
                                          <p:attrName>ppt_x</p:attrName>
                                        </p:attrNameLst>
                                      </p:cBhvr>
                                      <p:tavLst>
                                        <p:tav tm="0">
                                          <p:val>
                                            <p:strVal val="#ppt_x"/>
                                          </p:val>
                                        </p:tav>
                                        <p:tav tm="100000">
                                          <p:val>
                                            <p:strVal val="#ppt_x"/>
                                          </p:val>
                                        </p:tav>
                                      </p:tavLst>
                                    </p:anim>
                                    <p:anim calcmode="lin" valueType="num">
                                      <p:cBhvr additive="base">
                                        <p:cTn id="28" dur="500" fill="hold"/>
                                        <p:tgtEl>
                                          <p:spTgt spid="10445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455"/>
                                        </p:tgtEl>
                                        <p:attrNameLst>
                                          <p:attrName>style.visibility</p:attrName>
                                        </p:attrNameLst>
                                      </p:cBhvr>
                                      <p:to>
                                        <p:strVal val="visible"/>
                                      </p:to>
                                    </p:set>
                                    <p:anim calcmode="lin" valueType="num">
                                      <p:cBhvr additive="base">
                                        <p:cTn id="31" dur="500" fill="hold"/>
                                        <p:tgtEl>
                                          <p:spTgt spid="104455"/>
                                        </p:tgtEl>
                                        <p:attrNameLst>
                                          <p:attrName>ppt_x</p:attrName>
                                        </p:attrNameLst>
                                      </p:cBhvr>
                                      <p:tavLst>
                                        <p:tav tm="0">
                                          <p:val>
                                            <p:strVal val="#ppt_x"/>
                                          </p:val>
                                        </p:tav>
                                        <p:tav tm="100000">
                                          <p:val>
                                            <p:strVal val="#ppt_x"/>
                                          </p:val>
                                        </p:tav>
                                      </p:tavLst>
                                    </p:anim>
                                    <p:anim calcmode="lin" valueType="num">
                                      <p:cBhvr additive="base">
                                        <p:cTn id="32" dur="500" fill="hold"/>
                                        <p:tgtEl>
                                          <p:spTgt spid="1044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4456"/>
                                        </p:tgtEl>
                                        <p:attrNameLst>
                                          <p:attrName>style.visibility</p:attrName>
                                        </p:attrNameLst>
                                      </p:cBhvr>
                                      <p:to>
                                        <p:strVal val="visible"/>
                                      </p:to>
                                    </p:set>
                                    <p:anim calcmode="lin" valueType="num">
                                      <p:cBhvr additive="base">
                                        <p:cTn id="35" dur="500" fill="hold"/>
                                        <p:tgtEl>
                                          <p:spTgt spid="104456"/>
                                        </p:tgtEl>
                                        <p:attrNameLst>
                                          <p:attrName>ppt_x</p:attrName>
                                        </p:attrNameLst>
                                      </p:cBhvr>
                                      <p:tavLst>
                                        <p:tav tm="0">
                                          <p:val>
                                            <p:strVal val="#ppt_x"/>
                                          </p:val>
                                        </p:tav>
                                        <p:tav tm="100000">
                                          <p:val>
                                            <p:strVal val="#ppt_x"/>
                                          </p:val>
                                        </p:tav>
                                      </p:tavLst>
                                    </p:anim>
                                    <p:anim calcmode="lin" valueType="num">
                                      <p:cBhvr additive="base">
                                        <p:cTn id="36" dur="500" fill="hold"/>
                                        <p:tgtEl>
                                          <p:spTgt spid="10445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4457"/>
                                        </p:tgtEl>
                                        <p:attrNameLst>
                                          <p:attrName>style.visibility</p:attrName>
                                        </p:attrNameLst>
                                      </p:cBhvr>
                                      <p:to>
                                        <p:strVal val="visible"/>
                                      </p:to>
                                    </p:set>
                                    <p:anim calcmode="lin" valueType="num">
                                      <p:cBhvr additive="base">
                                        <p:cTn id="39" dur="500" fill="hold"/>
                                        <p:tgtEl>
                                          <p:spTgt spid="104457"/>
                                        </p:tgtEl>
                                        <p:attrNameLst>
                                          <p:attrName>ppt_x</p:attrName>
                                        </p:attrNameLst>
                                      </p:cBhvr>
                                      <p:tavLst>
                                        <p:tav tm="0">
                                          <p:val>
                                            <p:strVal val="#ppt_x"/>
                                          </p:val>
                                        </p:tav>
                                        <p:tav tm="100000">
                                          <p:val>
                                            <p:strVal val="#ppt_x"/>
                                          </p:val>
                                        </p:tav>
                                      </p:tavLst>
                                    </p:anim>
                                    <p:anim calcmode="lin" valueType="num">
                                      <p:cBhvr additive="base">
                                        <p:cTn id="40" dur="500" fill="hold"/>
                                        <p:tgtEl>
                                          <p:spTgt spid="10445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4458"/>
                                        </p:tgtEl>
                                        <p:attrNameLst>
                                          <p:attrName>style.visibility</p:attrName>
                                        </p:attrNameLst>
                                      </p:cBhvr>
                                      <p:to>
                                        <p:strVal val="visible"/>
                                      </p:to>
                                    </p:set>
                                    <p:anim calcmode="lin" valueType="num">
                                      <p:cBhvr additive="base">
                                        <p:cTn id="43" dur="500" fill="hold"/>
                                        <p:tgtEl>
                                          <p:spTgt spid="104458"/>
                                        </p:tgtEl>
                                        <p:attrNameLst>
                                          <p:attrName>ppt_x</p:attrName>
                                        </p:attrNameLst>
                                      </p:cBhvr>
                                      <p:tavLst>
                                        <p:tav tm="0">
                                          <p:val>
                                            <p:strVal val="#ppt_x"/>
                                          </p:val>
                                        </p:tav>
                                        <p:tav tm="100000">
                                          <p:val>
                                            <p:strVal val="#ppt_x"/>
                                          </p:val>
                                        </p:tav>
                                      </p:tavLst>
                                    </p:anim>
                                    <p:anim calcmode="lin" valueType="num">
                                      <p:cBhvr additive="base">
                                        <p:cTn id="44" dur="500" fill="hold"/>
                                        <p:tgtEl>
                                          <p:spTgt spid="10445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4459"/>
                                        </p:tgtEl>
                                        <p:attrNameLst>
                                          <p:attrName>style.visibility</p:attrName>
                                        </p:attrNameLst>
                                      </p:cBhvr>
                                      <p:to>
                                        <p:strVal val="visible"/>
                                      </p:to>
                                    </p:set>
                                    <p:anim calcmode="lin" valueType="num">
                                      <p:cBhvr additive="base">
                                        <p:cTn id="47" dur="500" fill="hold"/>
                                        <p:tgtEl>
                                          <p:spTgt spid="104459"/>
                                        </p:tgtEl>
                                        <p:attrNameLst>
                                          <p:attrName>ppt_x</p:attrName>
                                        </p:attrNameLst>
                                      </p:cBhvr>
                                      <p:tavLst>
                                        <p:tav tm="0">
                                          <p:val>
                                            <p:strVal val="#ppt_x"/>
                                          </p:val>
                                        </p:tav>
                                        <p:tav tm="100000">
                                          <p:val>
                                            <p:strVal val="#ppt_x"/>
                                          </p:val>
                                        </p:tav>
                                      </p:tavLst>
                                    </p:anim>
                                    <p:anim calcmode="lin" valueType="num">
                                      <p:cBhvr additive="base">
                                        <p:cTn id="48" dur="500" fill="hold"/>
                                        <p:tgtEl>
                                          <p:spTgt spid="10445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4460"/>
                                        </p:tgtEl>
                                        <p:attrNameLst>
                                          <p:attrName>style.visibility</p:attrName>
                                        </p:attrNameLst>
                                      </p:cBhvr>
                                      <p:to>
                                        <p:strVal val="visible"/>
                                      </p:to>
                                    </p:set>
                                    <p:anim calcmode="lin" valueType="num">
                                      <p:cBhvr additive="base">
                                        <p:cTn id="51" dur="500" fill="hold"/>
                                        <p:tgtEl>
                                          <p:spTgt spid="104460"/>
                                        </p:tgtEl>
                                        <p:attrNameLst>
                                          <p:attrName>ppt_x</p:attrName>
                                        </p:attrNameLst>
                                      </p:cBhvr>
                                      <p:tavLst>
                                        <p:tav tm="0">
                                          <p:val>
                                            <p:strVal val="#ppt_x"/>
                                          </p:val>
                                        </p:tav>
                                        <p:tav tm="100000">
                                          <p:val>
                                            <p:strVal val="#ppt_x"/>
                                          </p:val>
                                        </p:tav>
                                      </p:tavLst>
                                    </p:anim>
                                    <p:anim calcmode="lin" valueType="num">
                                      <p:cBhvr additive="base">
                                        <p:cTn id="52" dur="500" fill="hold"/>
                                        <p:tgtEl>
                                          <p:spTgt spid="10446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4461"/>
                                        </p:tgtEl>
                                        <p:attrNameLst>
                                          <p:attrName>style.visibility</p:attrName>
                                        </p:attrNameLst>
                                      </p:cBhvr>
                                      <p:to>
                                        <p:strVal val="visible"/>
                                      </p:to>
                                    </p:set>
                                    <p:anim calcmode="lin" valueType="num">
                                      <p:cBhvr additive="base">
                                        <p:cTn id="55" dur="500" fill="hold"/>
                                        <p:tgtEl>
                                          <p:spTgt spid="104461"/>
                                        </p:tgtEl>
                                        <p:attrNameLst>
                                          <p:attrName>ppt_x</p:attrName>
                                        </p:attrNameLst>
                                      </p:cBhvr>
                                      <p:tavLst>
                                        <p:tav tm="0">
                                          <p:val>
                                            <p:strVal val="#ppt_x"/>
                                          </p:val>
                                        </p:tav>
                                        <p:tav tm="100000">
                                          <p:val>
                                            <p:strVal val="#ppt_x"/>
                                          </p:val>
                                        </p:tav>
                                      </p:tavLst>
                                    </p:anim>
                                    <p:anim calcmode="lin" valueType="num">
                                      <p:cBhvr additive="base">
                                        <p:cTn id="56" dur="500" fill="hold"/>
                                        <p:tgtEl>
                                          <p:spTgt spid="10446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4462"/>
                                        </p:tgtEl>
                                        <p:attrNameLst>
                                          <p:attrName>style.visibility</p:attrName>
                                        </p:attrNameLst>
                                      </p:cBhvr>
                                      <p:to>
                                        <p:strVal val="visible"/>
                                      </p:to>
                                    </p:set>
                                    <p:anim calcmode="lin" valueType="num">
                                      <p:cBhvr additive="base">
                                        <p:cTn id="59" dur="500" fill="hold"/>
                                        <p:tgtEl>
                                          <p:spTgt spid="104462"/>
                                        </p:tgtEl>
                                        <p:attrNameLst>
                                          <p:attrName>ppt_x</p:attrName>
                                        </p:attrNameLst>
                                      </p:cBhvr>
                                      <p:tavLst>
                                        <p:tav tm="0">
                                          <p:val>
                                            <p:strVal val="#ppt_x"/>
                                          </p:val>
                                        </p:tav>
                                        <p:tav tm="100000">
                                          <p:val>
                                            <p:strVal val="#ppt_x"/>
                                          </p:val>
                                        </p:tav>
                                      </p:tavLst>
                                    </p:anim>
                                    <p:anim calcmode="lin" valueType="num">
                                      <p:cBhvr additive="base">
                                        <p:cTn id="60" dur="500" fill="hold"/>
                                        <p:tgtEl>
                                          <p:spTgt spid="10446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4463"/>
                                        </p:tgtEl>
                                        <p:attrNameLst>
                                          <p:attrName>style.visibility</p:attrName>
                                        </p:attrNameLst>
                                      </p:cBhvr>
                                      <p:to>
                                        <p:strVal val="visible"/>
                                      </p:to>
                                    </p:set>
                                    <p:anim calcmode="lin" valueType="num">
                                      <p:cBhvr additive="base">
                                        <p:cTn id="63" dur="500" fill="hold"/>
                                        <p:tgtEl>
                                          <p:spTgt spid="104463"/>
                                        </p:tgtEl>
                                        <p:attrNameLst>
                                          <p:attrName>ppt_x</p:attrName>
                                        </p:attrNameLst>
                                      </p:cBhvr>
                                      <p:tavLst>
                                        <p:tav tm="0">
                                          <p:val>
                                            <p:strVal val="#ppt_x"/>
                                          </p:val>
                                        </p:tav>
                                        <p:tav tm="100000">
                                          <p:val>
                                            <p:strVal val="#ppt_x"/>
                                          </p:val>
                                        </p:tav>
                                      </p:tavLst>
                                    </p:anim>
                                    <p:anim calcmode="lin" valueType="num">
                                      <p:cBhvr additive="base">
                                        <p:cTn id="64" dur="500" fill="hold"/>
                                        <p:tgtEl>
                                          <p:spTgt spid="10446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4464"/>
                                        </p:tgtEl>
                                        <p:attrNameLst>
                                          <p:attrName>style.visibility</p:attrName>
                                        </p:attrNameLst>
                                      </p:cBhvr>
                                      <p:to>
                                        <p:strVal val="visible"/>
                                      </p:to>
                                    </p:set>
                                    <p:anim calcmode="lin" valueType="num">
                                      <p:cBhvr additive="base">
                                        <p:cTn id="67" dur="500" fill="hold"/>
                                        <p:tgtEl>
                                          <p:spTgt spid="104464"/>
                                        </p:tgtEl>
                                        <p:attrNameLst>
                                          <p:attrName>ppt_x</p:attrName>
                                        </p:attrNameLst>
                                      </p:cBhvr>
                                      <p:tavLst>
                                        <p:tav tm="0">
                                          <p:val>
                                            <p:strVal val="#ppt_x"/>
                                          </p:val>
                                        </p:tav>
                                        <p:tav tm="100000">
                                          <p:val>
                                            <p:strVal val="#ppt_x"/>
                                          </p:val>
                                        </p:tav>
                                      </p:tavLst>
                                    </p:anim>
                                    <p:anim calcmode="lin" valueType="num">
                                      <p:cBhvr additive="base">
                                        <p:cTn id="68" dur="500" fill="hold"/>
                                        <p:tgtEl>
                                          <p:spTgt spid="10446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04465"/>
                                        </p:tgtEl>
                                        <p:attrNameLst>
                                          <p:attrName>style.visibility</p:attrName>
                                        </p:attrNameLst>
                                      </p:cBhvr>
                                      <p:to>
                                        <p:strVal val="visible"/>
                                      </p:to>
                                    </p:set>
                                    <p:anim calcmode="lin" valueType="num">
                                      <p:cBhvr additive="base">
                                        <p:cTn id="71" dur="500" fill="hold"/>
                                        <p:tgtEl>
                                          <p:spTgt spid="104465"/>
                                        </p:tgtEl>
                                        <p:attrNameLst>
                                          <p:attrName>ppt_x</p:attrName>
                                        </p:attrNameLst>
                                      </p:cBhvr>
                                      <p:tavLst>
                                        <p:tav tm="0">
                                          <p:val>
                                            <p:strVal val="#ppt_x"/>
                                          </p:val>
                                        </p:tav>
                                        <p:tav tm="100000">
                                          <p:val>
                                            <p:strVal val="#ppt_x"/>
                                          </p:val>
                                        </p:tav>
                                      </p:tavLst>
                                    </p:anim>
                                    <p:anim calcmode="lin" valueType="num">
                                      <p:cBhvr additive="base">
                                        <p:cTn id="72" dur="500" fill="hold"/>
                                        <p:tgtEl>
                                          <p:spTgt spid="10446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4466"/>
                                        </p:tgtEl>
                                        <p:attrNameLst>
                                          <p:attrName>style.visibility</p:attrName>
                                        </p:attrNameLst>
                                      </p:cBhvr>
                                      <p:to>
                                        <p:strVal val="visible"/>
                                      </p:to>
                                    </p:set>
                                    <p:anim calcmode="lin" valueType="num">
                                      <p:cBhvr additive="base">
                                        <p:cTn id="75" dur="500" fill="hold"/>
                                        <p:tgtEl>
                                          <p:spTgt spid="104466"/>
                                        </p:tgtEl>
                                        <p:attrNameLst>
                                          <p:attrName>ppt_x</p:attrName>
                                        </p:attrNameLst>
                                      </p:cBhvr>
                                      <p:tavLst>
                                        <p:tav tm="0">
                                          <p:val>
                                            <p:strVal val="#ppt_x"/>
                                          </p:val>
                                        </p:tav>
                                        <p:tav tm="100000">
                                          <p:val>
                                            <p:strVal val="#ppt_x"/>
                                          </p:val>
                                        </p:tav>
                                      </p:tavLst>
                                    </p:anim>
                                    <p:anim calcmode="lin" valueType="num">
                                      <p:cBhvr additive="base">
                                        <p:cTn id="76" dur="500" fill="hold"/>
                                        <p:tgtEl>
                                          <p:spTgt spid="10446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4467"/>
                                        </p:tgtEl>
                                        <p:attrNameLst>
                                          <p:attrName>style.visibility</p:attrName>
                                        </p:attrNameLst>
                                      </p:cBhvr>
                                      <p:to>
                                        <p:strVal val="visible"/>
                                      </p:to>
                                    </p:set>
                                    <p:anim calcmode="lin" valueType="num">
                                      <p:cBhvr additive="base">
                                        <p:cTn id="79" dur="500" fill="hold"/>
                                        <p:tgtEl>
                                          <p:spTgt spid="104467"/>
                                        </p:tgtEl>
                                        <p:attrNameLst>
                                          <p:attrName>ppt_x</p:attrName>
                                        </p:attrNameLst>
                                      </p:cBhvr>
                                      <p:tavLst>
                                        <p:tav tm="0">
                                          <p:val>
                                            <p:strVal val="#ppt_x"/>
                                          </p:val>
                                        </p:tav>
                                        <p:tav tm="100000">
                                          <p:val>
                                            <p:strVal val="#ppt_x"/>
                                          </p:val>
                                        </p:tav>
                                      </p:tavLst>
                                    </p:anim>
                                    <p:anim calcmode="lin" valueType="num">
                                      <p:cBhvr additive="base">
                                        <p:cTn id="80" dur="500" fill="hold"/>
                                        <p:tgtEl>
                                          <p:spTgt spid="10446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4468"/>
                                        </p:tgtEl>
                                        <p:attrNameLst>
                                          <p:attrName>style.visibility</p:attrName>
                                        </p:attrNameLst>
                                      </p:cBhvr>
                                      <p:to>
                                        <p:strVal val="visible"/>
                                      </p:to>
                                    </p:set>
                                    <p:anim calcmode="lin" valueType="num">
                                      <p:cBhvr additive="base">
                                        <p:cTn id="83" dur="500" fill="hold"/>
                                        <p:tgtEl>
                                          <p:spTgt spid="104468"/>
                                        </p:tgtEl>
                                        <p:attrNameLst>
                                          <p:attrName>ppt_x</p:attrName>
                                        </p:attrNameLst>
                                      </p:cBhvr>
                                      <p:tavLst>
                                        <p:tav tm="0">
                                          <p:val>
                                            <p:strVal val="#ppt_x"/>
                                          </p:val>
                                        </p:tav>
                                        <p:tav tm="100000">
                                          <p:val>
                                            <p:strVal val="#ppt_x"/>
                                          </p:val>
                                        </p:tav>
                                      </p:tavLst>
                                    </p:anim>
                                    <p:anim calcmode="lin" valueType="num">
                                      <p:cBhvr additive="base">
                                        <p:cTn id="84" dur="500" fill="hold"/>
                                        <p:tgtEl>
                                          <p:spTgt spid="10446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04469"/>
                                        </p:tgtEl>
                                        <p:attrNameLst>
                                          <p:attrName>style.visibility</p:attrName>
                                        </p:attrNameLst>
                                      </p:cBhvr>
                                      <p:to>
                                        <p:strVal val="visible"/>
                                      </p:to>
                                    </p:set>
                                    <p:anim calcmode="lin" valueType="num">
                                      <p:cBhvr additive="base">
                                        <p:cTn id="87" dur="500" fill="hold"/>
                                        <p:tgtEl>
                                          <p:spTgt spid="104469"/>
                                        </p:tgtEl>
                                        <p:attrNameLst>
                                          <p:attrName>ppt_x</p:attrName>
                                        </p:attrNameLst>
                                      </p:cBhvr>
                                      <p:tavLst>
                                        <p:tav tm="0">
                                          <p:val>
                                            <p:strVal val="#ppt_x"/>
                                          </p:val>
                                        </p:tav>
                                        <p:tav tm="100000">
                                          <p:val>
                                            <p:strVal val="#ppt_x"/>
                                          </p:val>
                                        </p:tav>
                                      </p:tavLst>
                                    </p:anim>
                                    <p:anim calcmode="lin" valueType="num">
                                      <p:cBhvr additive="base">
                                        <p:cTn id="88" dur="500" fill="hold"/>
                                        <p:tgtEl>
                                          <p:spTgt spid="10446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4470"/>
                                        </p:tgtEl>
                                        <p:attrNameLst>
                                          <p:attrName>style.visibility</p:attrName>
                                        </p:attrNameLst>
                                      </p:cBhvr>
                                      <p:to>
                                        <p:strVal val="visible"/>
                                      </p:to>
                                    </p:set>
                                    <p:anim calcmode="lin" valueType="num">
                                      <p:cBhvr additive="base">
                                        <p:cTn id="91" dur="500" fill="hold"/>
                                        <p:tgtEl>
                                          <p:spTgt spid="104470"/>
                                        </p:tgtEl>
                                        <p:attrNameLst>
                                          <p:attrName>ppt_x</p:attrName>
                                        </p:attrNameLst>
                                      </p:cBhvr>
                                      <p:tavLst>
                                        <p:tav tm="0">
                                          <p:val>
                                            <p:strVal val="#ppt_x"/>
                                          </p:val>
                                        </p:tav>
                                        <p:tav tm="100000">
                                          <p:val>
                                            <p:strVal val="#ppt_x"/>
                                          </p:val>
                                        </p:tav>
                                      </p:tavLst>
                                    </p:anim>
                                    <p:anim calcmode="lin" valueType="num">
                                      <p:cBhvr additive="base">
                                        <p:cTn id="92" dur="500" fill="hold"/>
                                        <p:tgtEl>
                                          <p:spTgt spid="10447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4471"/>
                                        </p:tgtEl>
                                        <p:attrNameLst>
                                          <p:attrName>style.visibility</p:attrName>
                                        </p:attrNameLst>
                                      </p:cBhvr>
                                      <p:to>
                                        <p:strVal val="visible"/>
                                      </p:to>
                                    </p:set>
                                    <p:anim calcmode="lin" valueType="num">
                                      <p:cBhvr additive="base">
                                        <p:cTn id="95" dur="500" fill="hold"/>
                                        <p:tgtEl>
                                          <p:spTgt spid="104471"/>
                                        </p:tgtEl>
                                        <p:attrNameLst>
                                          <p:attrName>ppt_x</p:attrName>
                                        </p:attrNameLst>
                                      </p:cBhvr>
                                      <p:tavLst>
                                        <p:tav tm="0">
                                          <p:val>
                                            <p:strVal val="#ppt_x"/>
                                          </p:val>
                                        </p:tav>
                                        <p:tav tm="100000">
                                          <p:val>
                                            <p:strVal val="#ppt_x"/>
                                          </p:val>
                                        </p:tav>
                                      </p:tavLst>
                                    </p:anim>
                                    <p:anim calcmode="lin" valueType="num">
                                      <p:cBhvr additive="base">
                                        <p:cTn id="96" dur="500" fill="hold"/>
                                        <p:tgtEl>
                                          <p:spTgt spid="10447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04472"/>
                                        </p:tgtEl>
                                        <p:attrNameLst>
                                          <p:attrName>style.visibility</p:attrName>
                                        </p:attrNameLst>
                                      </p:cBhvr>
                                      <p:to>
                                        <p:strVal val="visible"/>
                                      </p:to>
                                    </p:set>
                                    <p:anim calcmode="lin" valueType="num">
                                      <p:cBhvr additive="base">
                                        <p:cTn id="99" dur="500" fill="hold"/>
                                        <p:tgtEl>
                                          <p:spTgt spid="104472"/>
                                        </p:tgtEl>
                                        <p:attrNameLst>
                                          <p:attrName>ppt_x</p:attrName>
                                        </p:attrNameLst>
                                      </p:cBhvr>
                                      <p:tavLst>
                                        <p:tav tm="0">
                                          <p:val>
                                            <p:strVal val="#ppt_x"/>
                                          </p:val>
                                        </p:tav>
                                        <p:tav tm="100000">
                                          <p:val>
                                            <p:strVal val="#ppt_x"/>
                                          </p:val>
                                        </p:tav>
                                      </p:tavLst>
                                    </p:anim>
                                    <p:anim calcmode="lin" valueType="num">
                                      <p:cBhvr additive="base">
                                        <p:cTn id="100" dur="500" fill="hold"/>
                                        <p:tgtEl>
                                          <p:spTgt spid="10447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4473"/>
                                        </p:tgtEl>
                                        <p:attrNameLst>
                                          <p:attrName>style.visibility</p:attrName>
                                        </p:attrNameLst>
                                      </p:cBhvr>
                                      <p:to>
                                        <p:strVal val="visible"/>
                                      </p:to>
                                    </p:set>
                                    <p:anim calcmode="lin" valueType="num">
                                      <p:cBhvr additive="base">
                                        <p:cTn id="103" dur="500" fill="hold"/>
                                        <p:tgtEl>
                                          <p:spTgt spid="104473"/>
                                        </p:tgtEl>
                                        <p:attrNameLst>
                                          <p:attrName>ppt_x</p:attrName>
                                        </p:attrNameLst>
                                      </p:cBhvr>
                                      <p:tavLst>
                                        <p:tav tm="0">
                                          <p:val>
                                            <p:strVal val="#ppt_x"/>
                                          </p:val>
                                        </p:tav>
                                        <p:tav tm="100000">
                                          <p:val>
                                            <p:strVal val="#ppt_x"/>
                                          </p:val>
                                        </p:tav>
                                      </p:tavLst>
                                    </p:anim>
                                    <p:anim calcmode="lin" valueType="num">
                                      <p:cBhvr additive="base">
                                        <p:cTn id="104" dur="500" fill="hold"/>
                                        <p:tgtEl>
                                          <p:spTgt spid="10447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04474"/>
                                        </p:tgtEl>
                                        <p:attrNameLst>
                                          <p:attrName>style.visibility</p:attrName>
                                        </p:attrNameLst>
                                      </p:cBhvr>
                                      <p:to>
                                        <p:strVal val="visible"/>
                                      </p:to>
                                    </p:set>
                                    <p:anim calcmode="lin" valueType="num">
                                      <p:cBhvr additive="base">
                                        <p:cTn id="107" dur="500" fill="hold"/>
                                        <p:tgtEl>
                                          <p:spTgt spid="104474"/>
                                        </p:tgtEl>
                                        <p:attrNameLst>
                                          <p:attrName>ppt_x</p:attrName>
                                        </p:attrNameLst>
                                      </p:cBhvr>
                                      <p:tavLst>
                                        <p:tav tm="0">
                                          <p:val>
                                            <p:strVal val="#ppt_x"/>
                                          </p:val>
                                        </p:tav>
                                        <p:tav tm="100000">
                                          <p:val>
                                            <p:strVal val="#ppt_x"/>
                                          </p:val>
                                        </p:tav>
                                      </p:tavLst>
                                    </p:anim>
                                    <p:anim calcmode="lin" valueType="num">
                                      <p:cBhvr additive="base">
                                        <p:cTn id="108" dur="500" fill="hold"/>
                                        <p:tgtEl>
                                          <p:spTgt spid="10447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04475"/>
                                        </p:tgtEl>
                                        <p:attrNameLst>
                                          <p:attrName>style.visibility</p:attrName>
                                        </p:attrNameLst>
                                      </p:cBhvr>
                                      <p:to>
                                        <p:strVal val="visible"/>
                                      </p:to>
                                    </p:set>
                                    <p:anim calcmode="lin" valueType="num">
                                      <p:cBhvr additive="base">
                                        <p:cTn id="111" dur="500" fill="hold"/>
                                        <p:tgtEl>
                                          <p:spTgt spid="104475"/>
                                        </p:tgtEl>
                                        <p:attrNameLst>
                                          <p:attrName>ppt_x</p:attrName>
                                        </p:attrNameLst>
                                      </p:cBhvr>
                                      <p:tavLst>
                                        <p:tav tm="0">
                                          <p:val>
                                            <p:strVal val="#ppt_x"/>
                                          </p:val>
                                        </p:tav>
                                        <p:tav tm="100000">
                                          <p:val>
                                            <p:strVal val="#ppt_x"/>
                                          </p:val>
                                        </p:tav>
                                      </p:tavLst>
                                    </p:anim>
                                    <p:anim calcmode="lin" valueType="num">
                                      <p:cBhvr additive="base">
                                        <p:cTn id="112" dur="500" fill="hold"/>
                                        <p:tgtEl>
                                          <p:spTgt spid="10447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476"/>
                                        </p:tgtEl>
                                        <p:attrNameLst>
                                          <p:attrName>style.visibility</p:attrName>
                                        </p:attrNameLst>
                                      </p:cBhvr>
                                      <p:to>
                                        <p:strVal val="visible"/>
                                      </p:to>
                                    </p:set>
                                    <p:anim calcmode="lin" valueType="num">
                                      <p:cBhvr additive="base">
                                        <p:cTn id="115" dur="500" fill="hold"/>
                                        <p:tgtEl>
                                          <p:spTgt spid="104476"/>
                                        </p:tgtEl>
                                        <p:attrNameLst>
                                          <p:attrName>ppt_x</p:attrName>
                                        </p:attrNameLst>
                                      </p:cBhvr>
                                      <p:tavLst>
                                        <p:tav tm="0">
                                          <p:val>
                                            <p:strVal val="#ppt_x"/>
                                          </p:val>
                                        </p:tav>
                                        <p:tav tm="100000">
                                          <p:val>
                                            <p:strVal val="#ppt_x"/>
                                          </p:val>
                                        </p:tav>
                                      </p:tavLst>
                                    </p:anim>
                                    <p:anim calcmode="lin" valueType="num">
                                      <p:cBhvr additive="base">
                                        <p:cTn id="116" dur="500" fill="hold"/>
                                        <p:tgtEl>
                                          <p:spTgt spid="10447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477"/>
                                        </p:tgtEl>
                                        <p:attrNameLst>
                                          <p:attrName>style.visibility</p:attrName>
                                        </p:attrNameLst>
                                      </p:cBhvr>
                                      <p:to>
                                        <p:strVal val="visible"/>
                                      </p:to>
                                    </p:set>
                                    <p:anim calcmode="lin" valueType="num">
                                      <p:cBhvr additive="base">
                                        <p:cTn id="119" dur="500" fill="hold"/>
                                        <p:tgtEl>
                                          <p:spTgt spid="104477"/>
                                        </p:tgtEl>
                                        <p:attrNameLst>
                                          <p:attrName>ppt_x</p:attrName>
                                        </p:attrNameLst>
                                      </p:cBhvr>
                                      <p:tavLst>
                                        <p:tav tm="0">
                                          <p:val>
                                            <p:strVal val="#ppt_x"/>
                                          </p:val>
                                        </p:tav>
                                        <p:tav tm="100000">
                                          <p:val>
                                            <p:strVal val="#ppt_x"/>
                                          </p:val>
                                        </p:tav>
                                      </p:tavLst>
                                    </p:anim>
                                    <p:anim calcmode="lin" valueType="num">
                                      <p:cBhvr additive="base">
                                        <p:cTn id="120" dur="500" fill="hold"/>
                                        <p:tgtEl>
                                          <p:spTgt spid="10447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4484"/>
                                        </p:tgtEl>
                                        <p:attrNameLst>
                                          <p:attrName>style.visibility</p:attrName>
                                        </p:attrNameLst>
                                      </p:cBhvr>
                                      <p:to>
                                        <p:strVal val="visible"/>
                                      </p:to>
                                    </p:set>
                                    <p:anim calcmode="lin" valueType="num">
                                      <p:cBhvr additive="base">
                                        <p:cTn id="123" dur="500" fill="hold"/>
                                        <p:tgtEl>
                                          <p:spTgt spid="104484"/>
                                        </p:tgtEl>
                                        <p:attrNameLst>
                                          <p:attrName>ppt_x</p:attrName>
                                        </p:attrNameLst>
                                      </p:cBhvr>
                                      <p:tavLst>
                                        <p:tav tm="0">
                                          <p:val>
                                            <p:strVal val="#ppt_x"/>
                                          </p:val>
                                        </p:tav>
                                        <p:tav tm="100000">
                                          <p:val>
                                            <p:strVal val="#ppt_x"/>
                                          </p:val>
                                        </p:tav>
                                      </p:tavLst>
                                    </p:anim>
                                    <p:anim calcmode="lin" valueType="num">
                                      <p:cBhvr additive="base">
                                        <p:cTn id="124" dur="500" fill="hold"/>
                                        <p:tgtEl>
                                          <p:spTgt spid="104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nimBg="1"/>
      <p:bldP spid="104454" grpId="0"/>
      <p:bldP spid="104456" grpId="0" bldLvl="0" animBg="1"/>
      <p:bldP spid="104458" grpId="0" bldLvl="0" animBg="1"/>
      <p:bldP spid="104460" grpId="0"/>
      <p:bldP spid="104461" grpId="0"/>
      <p:bldP spid="104462" grpId="0"/>
      <p:bldP spid="104463" grpId="0"/>
      <p:bldP spid="104465" grpId="0" bldLvl="0" animBg="1"/>
      <p:bldP spid="104467" grpId="0" bldLvl="0" animBg="1"/>
      <p:bldP spid="104469" grpId="0"/>
      <p:bldP spid="104470" grpId="0"/>
      <p:bldP spid="104471" grpId="0"/>
      <p:bldP spid="104472" grpId="0" bldLvl="0" animBg="1"/>
      <p:bldP spid="104473" grpId="0" bldLvl="0" animBg="1"/>
      <p:bldP spid="104476" grpId="0"/>
      <p:bldP spid="104477" grpId="0"/>
      <p:bldP spid="104482" grpId="0" bldLvl="0" animBg="1"/>
      <p:bldP spid="104483" grpId="0"/>
      <p:bldP spid="1044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文本占位符 107522"/>
          <p:cNvSpPr>
            <a:spLocks noGrp="1"/>
          </p:cNvSpPr>
          <p:nvPr>
            <p:ph type="body" idx="1"/>
          </p:nvPr>
        </p:nvSpPr>
        <p:spPr>
          <a:xfrm>
            <a:off x="1868240" y="1743145"/>
            <a:ext cx="9412336" cy="3881437"/>
          </a:xfrm>
          <a:solidFill>
            <a:srgbClr val="FFFFFF"/>
          </a:solidFill>
          <a:ln>
            <a:noFill/>
          </a:ln>
        </p:spPr>
        <p:txBody>
          <a:bodyPr/>
          <a:lstStyle/>
          <a:p>
            <a:pPr>
              <a:lnSpc>
                <a:spcPct val="200000"/>
              </a:lnSpc>
              <a:buClr>
                <a:srgbClr val="CC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latin typeface="宋体" panose="02010600030101010101" pitchFamily="2" charset="-122"/>
              </a:rPr>
              <a:t>动态运行时装入方式：</a:t>
            </a:r>
            <a:r>
              <a:rPr lang="zh-CN" altLang="en-US" dirty="0">
                <a:latin typeface="宋体" panose="02010600030101010101" pitchFamily="2" charset="-122"/>
              </a:rPr>
              <a:t>在把装入模块装入到内存后，并不立即把装入模块中的相对地址转换成绝对地址，而是把这种地址转换推迟到程序真正执行时才进行。因此，装入内存后的所有地址都仍然是相对地址。</a:t>
            </a:r>
            <a:r>
              <a:rPr lang="zh-CN" altLang="en-US" dirty="0"/>
              <a:t> </a:t>
            </a:r>
          </a:p>
        </p:txBody>
      </p:sp>
      <p:sp>
        <p:nvSpPr>
          <p:cNvPr id="107527" name="AutoShape 5"/>
          <p:cNvSpPr/>
          <p:nvPr/>
        </p:nvSpPr>
        <p:spPr>
          <a:xfrm>
            <a:off x="923678" y="105148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07528" name="Text Box 38"/>
          <p:cNvSpPr txBox="1"/>
          <p:nvPr/>
        </p:nvSpPr>
        <p:spPr>
          <a:xfrm>
            <a:off x="1055440" y="107846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一、程序的加载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49926AEE-A637-4193-A00D-F2FB94F2B463}"/>
              </a:ext>
            </a:extLst>
          </p:cNvPr>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7527"/>
                                        </p:tgtEl>
                                        <p:attrNameLst>
                                          <p:attrName>style.visibility</p:attrName>
                                        </p:attrNameLst>
                                      </p:cBhvr>
                                      <p:to>
                                        <p:strVal val="visible"/>
                                      </p:to>
                                    </p:set>
                                    <p:anim calcmode="lin" valueType="num">
                                      <p:cBhvr additive="base">
                                        <p:cTn id="7" dur="500" fill="hold"/>
                                        <p:tgtEl>
                                          <p:spTgt spid="107527"/>
                                        </p:tgtEl>
                                        <p:attrNameLst>
                                          <p:attrName>ppt_x</p:attrName>
                                        </p:attrNameLst>
                                      </p:cBhvr>
                                      <p:tavLst>
                                        <p:tav tm="0">
                                          <p:val>
                                            <p:strVal val="#ppt_x"/>
                                          </p:val>
                                        </p:tav>
                                        <p:tav tm="100000">
                                          <p:val>
                                            <p:strVal val="#ppt_x"/>
                                          </p:val>
                                        </p:tav>
                                      </p:tavLst>
                                    </p:anim>
                                    <p:anim calcmode="lin" valueType="num">
                                      <p:cBhvr additive="base">
                                        <p:cTn id="8" dur="500" fill="hold"/>
                                        <p:tgtEl>
                                          <p:spTgt spid="1075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7528"/>
                                        </p:tgtEl>
                                        <p:attrNameLst>
                                          <p:attrName>style.visibility</p:attrName>
                                        </p:attrNameLst>
                                      </p:cBhvr>
                                      <p:to>
                                        <p:strVal val="visible"/>
                                      </p:to>
                                    </p:set>
                                    <p:anim calcmode="lin" valueType="num">
                                      <p:cBhvr additive="base">
                                        <p:cTn id="12" dur="500" fill="hold"/>
                                        <p:tgtEl>
                                          <p:spTgt spid="107528"/>
                                        </p:tgtEl>
                                        <p:attrNameLst>
                                          <p:attrName>ppt_x</p:attrName>
                                        </p:attrNameLst>
                                      </p:cBhvr>
                                      <p:tavLst>
                                        <p:tav tm="0">
                                          <p:val>
                                            <p:strVal val="#ppt_x"/>
                                          </p:val>
                                        </p:tav>
                                        <p:tav tm="100000">
                                          <p:val>
                                            <p:strVal val="#ppt_x"/>
                                          </p:val>
                                        </p:tav>
                                      </p:tavLst>
                                    </p:anim>
                                    <p:anim calcmode="lin" valueType="num">
                                      <p:cBhvr additive="base">
                                        <p:cTn id="13" dur="500" fill="hold"/>
                                        <p:tgtEl>
                                          <p:spTgt spid="10752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7523">
                                            <p:bg/>
                                          </p:spTgt>
                                        </p:tgtEl>
                                        <p:attrNameLst>
                                          <p:attrName>style.visibility</p:attrName>
                                        </p:attrNameLst>
                                      </p:cBhvr>
                                      <p:to>
                                        <p:strVal val="visible"/>
                                      </p:to>
                                    </p:set>
                                    <p:anim calcmode="lin" valueType="num">
                                      <p:cBhvr additive="base">
                                        <p:cTn id="17" dur="500" fill="hold"/>
                                        <p:tgtEl>
                                          <p:spTgt spid="10752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0752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7523">
                                            <p:txEl>
                                              <p:pRg st="0" end="0"/>
                                            </p:txEl>
                                          </p:spTgt>
                                        </p:tgtEl>
                                        <p:attrNameLst>
                                          <p:attrName>style.visibility</p:attrName>
                                        </p:attrNameLst>
                                      </p:cBhvr>
                                      <p:to>
                                        <p:strVal val="visible"/>
                                      </p:to>
                                    </p:set>
                                    <p:anim calcmode="lin" valueType="num">
                                      <p:cBhvr additive="base">
                                        <p:cTn id="22" dur="500" fill="hold"/>
                                        <p:tgtEl>
                                          <p:spTgt spid="10752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nimBg="1"/>
      <p:bldP spid="107527" grpId="0" bldLvl="0" animBg="1"/>
      <p:bldP spid="1075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4" name="文本框 109573"/>
          <p:cNvSpPr txBox="1"/>
          <p:nvPr/>
        </p:nvSpPr>
        <p:spPr>
          <a:xfrm>
            <a:off x="2960688" y="2057400"/>
            <a:ext cx="2035175" cy="1155700"/>
          </a:xfrm>
          <a:prstGeom prst="rect">
            <a:avLst/>
          </a:prstGeom>
          <a:solidFill>
            <a:srgbClr val="CCFFFF"/>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模块</a:t>
            </a:r>
            <a:r>
              <a:rPr lang="en-US" altLang="zh-CN" sz="2000" dirty="0">
                <a:solidFill>
                  <a:srgbClr val="000000"/>
                </a:solidFill>
                <a:latin typeface="Times New Roman" panose="02020603050405020304" pitchFamily="18" charset="0"/>
              </a:rPr>
              <a:t>A</a:t>
            </a:r>
          </a:p>
          <a:p>
            <a:pPr eaLnBrk="0" hangingPunct="0"/>
            <a:r>
              <a:rPr lang="zh-CN" altLang="en-US" sz="2000" dirty="0">
                <a:ln>
                  <a:solidFill>
                    <a:srgbClr val="FF0000"/>
                  </a:solidFill>
                </a:ln>
                <a:solidFill>
                  <a:srgbClr val="FF0000"/>
                </a:solidFill>
                <a:latin typeface="Times New Roman" panose="02020603050405020304" pitchFamily="18" charset="0"/>
              </a:rPr>
              <a:t>调用</a:t>
            </a:r>
            <a:r>
              <a:rPr lang="en-US" altLang="zh-CN" sz="2000" dirty="0">
                <a:ln>
                  <a:solidFill>
                    <a:srgbClr val="FF0000"/>
                  </a:solidFill>
                </a:ln>
                <a:solidFill>
                  <a:srgbClr val="FF0000"/>
                </a:solidFill>
                <a:latin typeface="Times New Roman" panose="02020603050405020304" pitchFamily="18" charset="0"/>
              </a:rPr>
              <a:t>B；</a:t>
            </a:r>
          </a:p>
          <a:p>
            <a:pPr eaLnBrk="0" hangingPunct="0"/>
            <a:r>
              <a:rPr lang="zh-CN" altLang="en-US" sz="2000" dirty="0">
                <a:solidFill>
                  <a:srgbClr val="000000"/>
                </a:solidFill>
                <a:latin typeface="Times New Roman" panose="02020603050405020304" pitchFamily="18" charset="0"/>
              </a:rPr>
              <a:t>返回</a:t>
            </a:r>
          </a:p>
        </p:txBody>
      </p:sp>
      <p:sp>
        <p:nvSpPr>
          <p:cNvPr id="109575" name="文本框 109574"/>
          <p:cNvSpPr txBox="1"/>
          <p:nvPr/>
        </p:nvSpPr>
        <p:spPr>
          <a:xfrm>
            <a:off x="2960688" y="3387725"/>
            <a:ext cx="2035175" cy="1155700"/>
          </a:xfrm>
          <a:prstGeom prst="rect">
            <a:avLst/>
          </a:prstGeom>
          <a:solidFill>
            <a:srgbClr val="CCFF99"/>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模块</a:t>
            </a:r>
            <a:r>
              <a:rPr lang="en-US" altLang="zh-CN" sz="2000" dirty="0">
                <a:solidFill>
                  <a:srgbClr val="000000"/>
                </a:solidFill>
                <a:latin typeface="Times New Roman" panose="02020603050405020304" pitchFamily="18" charset="0"/>
              </a:rPr>
              <a:t>B</a:t>
            </a:r>
          </a:p>
          <a:p>
            <a:pPr eaLnBrk="0" hangingPunct="0"/>
            <a:r>
              <a:rPr lang="zh-CN" altLang="en-US" sz="2000" dirty="0">
                <a:ln>
                  <a:solidFill>
                    <a:srgbClr val="FF0000"/>
                  </a:solidFill>
                </a:ln>
                <a:solidFill>
                  <a:srgbClr val="FF0000"/>
                </a:solidFill>
                <a:latin typeface="Times New Roman" panose="02020603050405020304" pitchFamily="18" charset="0"/>
              </a:rPr>
              <a:t>调用</a:t>
            </a:r>
            <a:r>
              <a:rPr lang="en-US" altLang="zh-CN" sz="2000" dirty="0">
                <a:ln>
                  <a:solidFill>
                    <a:srgbClr val="FF0000"/>
                  </a:solidFill>
                </a:ln>
                <a:solidFill>
                  <a:srgbClr val="FF0000"/>
                </a:solidFill>
                <a:latin typeface="Times New Roman" panose="02020603050405020304" pitchFamily="18" charset="0"/>
              </a:rPr>
              <a:t>C；</a:t>
            </a:r>
          </a:p>
          <a:p>
            <a:pPr eaLnBrk="0" hangingPunct="0"/>
            <a:r>
              <a:rPr lang="zh-CN" altLang="en-US" sz="2000" dirty="0">
                <a:solidFill>
                  <a:srgbClr val="000000"/>
                </a:solidFill>
                <a:latin typeface="Times New Roman" panose="02020603050405020304" pitchFamily="18" charset="0"/>
              </a:rPr>
              <a:t>返回</a:t>
            </a:r>
          </a:p>
        </p:txBody>
      </p:sp>
      <p:sp>
        <p:nvSpPr>
          <p:cNvPr id="109576" name="文本框 109575"/>
          <p:cNvSpPr txBox="1"/>
          <p:nvPr/>
        </p:nvSpPr>
        <p:spPr>
          <a:xfrm>
            <a:off x="2960688" y="4652963"/>
            <a:ext cx="2035175" cy="1155700"/>
          </a:xfrm>
          <a:prstGeom prst="rect">
            <a:avLst/>
          </a:prstGeom>
          <a:solidFill>
            <a:srgbClr val="CCFF99"/>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模块</a:t>
            </a:r>
            <a:r>
              <a:rPr lang="en-US" altLang="zh-CN" sz="2000">
                <a:solidFill>
                  <a:srgbClr val="000000"/>
                </a:solidFill>
                <a:latin typeface="Times New Roman" panose="02020603050405020304" pitchFamily="18" charset="0"/>
              </a:rPr>
              <a:t>C</a:t>
            </a:r>
          </a:p>
          <a:p>
            <a:pPr algn="ctr" eaLnBrk="0" hangingPunct="0"/>
            <a:endParaRPr lang="en-US" altLang="zh-CN" sz="2000">
              <a:solidFill>
                <a:srgbClr val="000000"/>
              </a:solidFill>
              <a:latin typeface="Times New Roman" panose="02020603050405020304" pitchFamily="18" charset="0"/>
            </a:endParaRPr>
          </a:p>
          <a:p>
            <a:pPr eaLnBrk="0" hangingPunct="0"/>
            <a:r>
              <a:rPr lang="zh-CN" altLang="en-US" sz="2000" dirty="0">
                <a:solidFill>
                  <a:srgbClr val="000000"/>
                </a:solidFill>
                <a:latin typeface="Times New Roman" panose="02020603050405020304" pitchFamily="18" charset="0"/>
              </a:rPr>
              <a:t>返回</a:t>
            </a:r>
          </a:p>
        </p:txBody>
      </p:sp>
      <p:sp>
        <p:nvSpPr>
          <p:cNvPr id="109577" name="文本框 109576"/>
          <p:cNvSpPr txBox="1"/>
          <p:nvPr/>
        </p:nvSpPr>
        <p:spPr>
          <a:xfrm>
            <a:off x="1847850" y="2268538"/>
            <a:ext cx="1038225" cy="661987"/>
          </a:xfrm>
          <a:prstGeom prst="rect">
            <a:avLst/>
          </a:prstGeom>
          <a:noFill/>
          <a:ln w="9525">
            <a:noFill/>
          </a:ln>
        </p:spPr>
        <p:txBody>
          <a:bodyPr lIns="0" tIns="0" rIns="0" bIns="0"/>
          <a:lstStyle/>
          <a:p>
            <a:pPr eaLnBrk="0" hangingPunct="0"/>
            <a:r>
              <a:rPr lang="zh-CN" altLang="en-US" sz="2000" dirty="0">
                <a:solidFill>
                  <a:srgbClr val="0000CC"/>
                </a:solidFill>
                <a:effectLst>
                  <a:outerShdw blurRad="38100" dist="38100" dir="2700000">
                    <a:srgbClr val="C0C0C0"/>
                  </a:outerShdw>
                </a:effectLst>
                <a:latin typeface="Times New Roman" panose="02020603050405020304" pitchFamily="18" charset="0"/>
              </a:rPr>
              <a:t>模块</a:t>
            </a:r>
            <a:r>
              <a:rPr lang="en-US" altLang="zh-CN" sz="2000">
                <a:solidFill>
                  <a:srgbClr val="0000CC"/>
                </a:solidFill>
                <a:effectLst>
                  <a:outerShdw blurRad="38100" dist="38100" dir="2700000">
                    <a:srgbClr val="C0C0C0"/>
                  </a:outerShdw>
                </a:effectLst>
                <a:latin typeface="Times New Roman" panose="02020603050405020304" pitchFamily="18" charset="0"/>
              </a:rPr>
              <a:t>B</a:t>
            </a:r>
            <a:r>
              <a:rPr lang="zh-CN" altLang="en-US" sz="2000" dirty="0">
                <a:solidFill>
                  <a:srgbClr val="0000CC"/>
                </a:solidFill>
                <a:effectLst>
                  <a:outerShdw blurRad="38100" dist="38100" dir="2700000">
                    <a:srgbClr val="C0C0C0"/>
                  </a:outerShdw>
                </a:effectLst>
                <a:latin typeface="Times New Roman" panose="02020603050405020304" pitchFamily="18" charset="0"/>
              </a:rPr>
              <a:t>的外部引用</a:t>
            </a:r>
          </a:p>
        </p:txBody>
      </p:sp>
      <p:sp>
        <p:nvSpPr>
          <p:cNvPr id="109578" name="右大括号 109577"/>
          <p:cNvSpPr/>
          <p:nvPr/>
        </p:nvSpPr>
        <p:spPr>
          <a:xfrm>
            <a:off x="5221288" y="2057400"/>
            <a:ext cx="225425" cy="1155700"/>
          </a:xfrm>
          <a:prstGeom prst="rightBrace">
            <a:avLst>
              <a:gd name="adj1" fmla="val 4272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9579" name="文本框 109578"/>
          <p:cNvSpPr txBox="1"/>
          <p:nvPr/>
        </p:nvSpPr>
        <p:spPr>
          <a:xfrm>
            <a:off x="5503863" y="2498725"/>
            <a:ext cx="904875" cy="330200"/>
          </a:xfrm>
          <a:prstGeom prst="rect">
            <a:avLst/>
          </a:prstGeom>
          <a:noFill/>
          <a:ln w="9525">
            <a:noFill/>
          </a:ln>
        </p:spPr>
        <p:txBody>
          <a:bodyPr lIns="0" tIns="0" rIns="0" bIns="0"/>
          <a:lstStyle/>
          <a:p>
            <a:pPr eaLnBrk="0" hangingPunct="0"/>
            <a:r>
              <a:rPr lang="zh-CN" altLang="en-US" sz="2000" dirty="0">
                <a:solidFill>
                  <a:srgbClr val="000000"/>
                </a:solidFill>
                <a:latin typeface="Times New Roman" panose="02020603050405020304" pitchFamily="18" charset="0"/>
              </a:rPr>
              <a:t>长度</a:t>
            </a:r>
            <a:r>
              <a:rPr lang="en-US" altLang="zh-CN" sz="2000">
                <a:solidFill>
                  <a:srgbClr val="000000"/>
                </a:solidFill>
                <a:latin typeface="Times New Roman" panose="02020603050405020304" pitchFamily="18" charset="0"/>
              </a:rPr>
              <a:t>L</a:t>
            </a:r>
          </a:p>
        </p:txBody>
      </p:sp>
      <p:sp>
        <p:nvSpPr>
          <p:cNvPr id="109580" name="右大括号 109579"/>
          <p:cNvSpPr/>
          <p:nvPr/>
        </p:nvSpPr>
        <p:spPr>
          <a:xfrm>
            <a:off x="5221288" y="3387725"/>
            <a:ext cx="225425" cy="1155700"/>
          </a:xfrm>
          <a:prstGeom prst="rightBrace">
            <a:avLst>
              <a:gd name="adj1" fmla="val 4272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9581" name="文本框 109580"/>
          <p:cNvSpPr txBox="1"/>
          <p:nvPr/>
        </p:nvSpPr>
        <p:spPr>
          <a:xfrm>
            <a:off x="5503863" y="3829050"/>
            <a:ext cx="904875" cy="328613"/>
          </a:xfrm>
          <a:prstGeom prst="rect">
            <a:avLst/>
          </a:prstGeom>
          <a:noFill/>
          <a:ln w="9525">
            <a:noFill/>
          </a:ln>
        </p:spPr>
        <p:txBody>
          <a:bodyPr lIns="0" tIns="0" rIns="0" bIns="0"/>
          <a:lstStyle/>
          <a:p>
            <a:pPr eaLnBrk="0" hangingPunct="0"/>
            <a:r>
              <a:rPr lang="zh-CN" altLang="en-US" sz="2000" dirty="0">
                <a:solidFill>
                  <a:srgbClr val="000000"/>
                </a:solidFill>
                <a:latin typeface="Times New Roman" panose="02020603050405020304" pitchFamily="18" charset="0"/>
              </a:rPr>
              <a:t>长度</a:t>
            </a:r>
            <a:r>
              <a:rPr lang="en-US" altLang="zh-CN" sz="2000">
                <a:solidFill>
                  <a:srgbClr val="000000"/>
                </a:solidFill>
                <a:latin typeface="Times New Roman" panose="02020603050405020304" pitchFamily="18" charset="0"/>
              </a:rPr>
              <a:t>M</a:t>
            </a:r>
          </a:p>
        </p:txBody>
      </p:sp>
      <p:sp>
        <p:nvSpPr>
          <p:cNvPr id="109582" name="右大括号 109581"/>
          <p:cNvSpPr/>
          <p:nvPr/>
        </p:nvSpPr>
        <p:spPr>
          <a:xfrm>
            <a:off x="5221288" y="4652963"/>
            <a:ext cx="225425" cy="1154112"/>
          </a:xfrm>
          <a:prstGeom prst="rightBrace">
            <a:avLst>
              <a:gd name="adj1" fmla="val 42664"/>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9583" name="文本框 109582"/>
          <p:cNvSpPr txBox="1"/>
          <p:nvPr/>
        </p:nvSpPr>
        <p:spPr>
          <a:xfrm>
            <a:off x="5503863" y="5092700"/>
            <a:ext cx="904875" cy="330200"/>
          </a:xfrm>
          <a:prstGeom prst="rect">
            <a:avLst/>
          </a:prstGeom>
          <a:noFill/>
          <a:ln w="9525">
            <a:noFill/>
          </a:ln>
        </p:spPr>
        <p:txBody>
          <a:bodyPr lIns="0" tIns="0" rIns="0" bIns="0"/>
          <a:lstStyle/>
          <a:p>
            <a:pPr eaLnBrk="0" hangingPunct="0"/>
            <a:r>
              <a:rPr lang="zh-CN" altLang="en-US" sz="2000" dirty="0">
                <a:solidFill>
                  <a:srgbClr val="000000"/>
                </a:solidFill>
                <a:latin typeface="Times New Roman" panose="02020603050405020304" pitchFamily="18" charset="0"/>
              </a:rPr>
              <a:t>长度</a:t>
            </a:r>
            <a:r>
              <a:rPr lang="en-US" altLang="zh-CN" sz="2000">
                <a:solidFill>
                  <a:srgbClr val="000000"/>
                </a:solidFill>
                <a:latin typeface="Times New Roman" panose="02020603050405020304" pitchFamily="18" charset="0"/>
              </a:rPr>
              <a:t>N</a:t>
            </a:r>
          </a:p>
        </p:txBody>
      </p:sp>
      <p:sp>
        <p:nvSpPr>
          <p:cNvPr id="109584" name="文本框 109583"/>
          <p:cNvSpPr txBox="1"/>
          <p:nvPr/>
        </p:nvSpPr>
        <p:spPr>
          <a:xfrm>
            <a:off x="7934325" y="2201863"/>
            <a:ext cx="2033588" cy="1157287"/>
          </a:xfrm>
          <a:prstGeom prst="rect">
            <a:avLst/>
          </a:prstGeom>
          <a:solidFill>
            <a:srgbClr val="CCFFFF"/>
          </a:solidFill>
          <a:ln w="9525" cap="flat" cmpd="sng">
            <a:solidFill>
              <a:srgbClr val="000000"/>
            </a:solidFill>
            <a:prstDash val="dash"/>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模块</a:t>
            </a:r>
            <a:r>
              <a:rPr lang="en-US" altLang="zh-CN" sz="2000" dirty="0">
                <a:solidFill>
                  <a:srgbClr val="000000"/>
                </a:solidFill>
                <a:latin typeface="Times New Roman" panose="02020603050405020304" pitchFamily="18" charset="0"/>
              </a:rPr>
              <a:t>A</a:t>
            </a:r>
          </a:p>
          <a:p>
            <a:pPr eaLnBrk="0" hangingPunct="0"/>
            <a:r>
              <a:rPr lang="en-US" altLang="zh-CN" sz="2000" dirty="0">
                <a:ln>
                  <a:solidFill>
                    <a:srgbClr val="FF0000"/>
                  </a:solidFill>
                </a:ln>
                <a:solidFill>
                  <a:srgbClr val="FF0000"/>
                </a:solidFill>
                <a:latin typeface="Times New Roman" panose="02020603050405020304" pitchFamily="18" charset="0"/>
              </a:rPr>
              <a:t>JSR “L”</a:t>
            </a:r>
          </a:p>
          <a:p>
            <a:pPr eaLnBrk="0" hangingPunct="0"/>
            <a:r>
              <a:rPr lang="zh-CN" altLang="en-US" sz="2000" dirty="0">
                <a:solidFill>
                  <a:srgbClr val="000000"/>
                </a:solidFill>
                <a:latin typeface="Times New Roman" panose="02020603050405020304" pitchFamily="18" charset="0"/>
              </a:rPr>
              <a:t>返回</a:t>
            </a:r>
          </a:p>
        </p:txBody>
      </p:sp>
      <p:sp>
        <p:nvSpPr>
          <p:cNvPr id="109585" name="文本框 109584"/>
          <p:cNvSpPr txBox="1"/>
          <p:nvPr/>
        </p:nvSpPr>
        <p:spPr>
          <a:xfrm>
            <a:off x="7934325" y="3359150"/>
            <a:ext cx="2033588" cy="1155700"/>
          </a:xfrm>
          <a:prstGeom prst="rect">
            <a:avLst/>
          </a:prstGeom>
          <a:solidFill>
            <a:srgbClr val="CCFF99"/>
          </a:solidFill>
          <a:ln w="9525" cap="flat" cmpd="sng">
            <a:solidFill>
              <a:srgbClr val="000000"/>
            </a:solidFill>
            <a:prstDash val="dash"/>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模块</a:t>
            </a:r>
            <a:r>
              <a:rPr lang="en-US" altLang="zh-CN" sz="2000" dirty="0">
                <a:solidFill>
                  <a:srgbClr val="000000"/>
                </a:solidFill>
                <a:latin typeface="Times New Roman" panose="02020603050405020304" pitchFamily="18" charset="0"/>
              </a:rPr>
              <a:t>B</a:t>
            </a:r>
          </a:p>
          <a:p>
            <a:pPr eaLnBrk="0" hangingPunct="0"/>
            <a:r>
              <a:rPr lang="en-US" altLang="zh-CN" sz="2000" dirty="0">
                <a:ln>
                  <a:solidFill>
                    <a:srgbClr val="FF0000"/>
                  </a:solidFill>
                </a:ln>
                <a:solidFill>
                  <a:srgbClr val="FF0000"/>
                </a:solidFill>
                <a:latin typeface="Times New Roman" panose="02020603050405020304" pitchFamily="18" charset="0"/>
              </a:rPr>
              <a:t>JSR “L+M”</a:t>
            </a:r>
          </a:p>
          <a:p>
            <a:pPr eaLnBrk="0" hangingPunct="0"/>
            <a:r>
              <a:rPr lang="zh-CN" altLang="en-US" sz="2000" dirty="0">
                <a:solidFill>
                  <a:srgbClr val="000000"/>
                </a:solidFill>
                <a:latin typeface="Times New Roman" panose="02020603050405020304" pitchFamily="18" charset="0"/>
              </a:rPr>
              <a:t>返回</a:t>
            </a:r>
          </a:p>
        </p:txBody>
      </p:sp>
      <p:sp>
        <p:nvSpPr>
          <p:cNvPr id="109586" name="文本框 109585"/>
          <p:cNvSpPr txBox="1"/>
          <p:nvPr/>
        </p:nvSpPr>
        <p:spPr>
          <a:xfrm>
            <a:off x="7934325" y="4498975"/>
            <a:ext cx="2033588" cy="1152525"/>
          </a:xfrm>
          <a:prstGeom prst="rect">
            <a:avLst/>
          </a:prstGeom>
          <a:solidFill>
            <a:srgbClr val="FFFFCC"/>
          </a:solidFill>
          <a:ln w="9525" cap="flat" cmpd="sng">
            <a:solidFill>
              <a:srgbClr val="000000"/>
            </a:solidFill>
            <a:prstDash val="dash"/>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模块</a:t>
            </a:r>
            <a:r>
              <a:rPr lang="en-US" altLang="zh-CN" sz="2000">
                <a:solidFill>
                  <a:srgbClr val="000000"/>
                </a:solidFill>
                <a:latin typeface="Times New Roman" panose="02020603050405020304" pitchFamily="18" charset="0"/>
              </a:rPr>
              <a:t>C</a:t>
            </a:r>
          </a:p>
          <a:p>
            <a:pPr algn="ctr" eaLnBrk="0" hangingPunct="0"/>
            <a:endParaRPr lang="en-US" altLang="zh-CN" sz="2000">
              <a:latin typeface="Times New Roman" panose="02020603050405020304" pitchFamily="18" charset="0"/>
            </a:endParaRPr>
          </a:p>
          <a:p>
            <a:pPr eaLnBrk="0" hangingPunct="0"/>
            <a:r>
              <a:rPr lang="zh-CN" altLang="en-US" sz="2000" dirty="0">
                <a:solidFill>
                  <a:srgbClr val="000000"/>
                </a:solidFill>
                <a:latin typeface="Times New Roman" panose="02020603050405020304" pitchFamily="18" charset="0"/>
              </a:rPr>
              <a:t>返回</a:t>
            </a:r>
          </a:p>
        </p:txBody>
      </p:sp>
      <p:sp>
        <p:nvSpPr>
          <p:cNvPr id="109587" name="文本框 109586"/>
          <p:cNvSpPr txBox="1"/>
          <p:nvPr/>
        </p:nvSpPr>
        <p:spPr>
          <a:xfrm>
            <a:off x="6923088" y="1857375"/>
            <a:ext cx="1117600" cy="330200"/>
          </a:xfrm>
          <a:prstGeom prst="rect">
            <a:avLst/>
          </a:prstGeom>
          <a:noFill/>
          <a:ln w="9525">
            <a:noFill/>
          </a:ln>
        </p:spPr>
        <p:txBody>
          <a:bodyPr lIns="0" tIns="0" rIns="0" bIns="0"/>
          <a:lstStyle/>
          <a:p>
            <a:pPr eaLnBrk="0" hangingPunct="0"/>
            <a:r>
              <a:rPr lang="zh-CN" altLang="en-US" sz="2000" dirty="0">
                <a:solidFill>
                  <a:srgbClr val="000099"/>
                </a:solidFill>
                <a:effectLst>
                  <a:outerShdw blurRad="38100" dist="38100" dir="2700000">
                    <a:srgbClr val="C0C0C0"/>
                  </a:outerShdw>
                </a:effectLst>
                <a:latin typeface="Times New Roman" panose="02020603050405020304" pitchFamily="18" charset="0"/>
              </a:rPr>
              <a:t>相对地址</a:t>
            </a:r>
          </a:p>
        </p:txBody>
      </p:sp>
      <p:sp>
        <p:nvSpPr>
          <p:cNvPr id="109588" name="矩形 109587"/>
          <p:cNvSpPr/>
          <p:nvPr/>
        </p:nvSpPr>
        <p:spPr>
          <a:xfrm>
            <a:off x="7939088" y="2203450"/>
            <a:ext cx="2027237" cy="34544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109589" name="文本框 109588"/>
          <p:cNvSpPr txBox="1"/>
          <p:nvPr/>
        </p:nvSpPr>
        <p:spPr>
          <a:xfrm>
            <a:off x="7510463" y="2108200"/>
            <a:ext cx="452437" cy="328613"/>
          </a:xfrm>
          <a:prstGeom prst="rect">
            <a:avLst/>
          </a:prstGeom>
          <a:noFill/>
          <a:ln w="9525">
            <a:noFill/>
          </a:ln>
        </p:spPr>
        <p:txBody>
          <a:bodyPr lIns="0" tIns="0" rIns="0" bIns="0"/>
          <a:lstStyle/>
          <a:p>
            <a:pPr eaLnBrk="0" hangingPunct="0"/>
            <a:r>
              <a:rPr lang="en-US" altLang="zh-CN" sz="2000">
                <a:solidFill>
                  <a:srgbClr val="000000"/>
                </a:solidFill>
                <a:latin typeface="Times New Roman" panose="02020603050405020304" pitchFamily="18" charset="0"/>
              </a:rPr>
              <a:t>0</a:t>
            </a:r>
          </a:p>
        </p:txBody>
      </p:sp>
      <p:sp>
        <p:nvSpPr>
          <p:cNvPr id="109590" name="文本框 109589"/>
          <p:cNvSpPr txBox="1"/>
          <p:nvPr/>
        </p:nvSpPr>
        <p:spPr>
          <a:xfrm>
            <a:off x="7464425" y="3013075"/>
            <a:ext cx="904875" cy="330200"/>
          </a:xfrm>
          <a:prstGeom prst="rect">
            <a:avLst/>
          </a:prstGeom>
          <a:noFill/>
          <a:ln w="9525">
            <a:noFill/>
          </a:ln>
        </p:spPr>
        <p:txBody>
          <a:bodyPr lIns="0" tIns="0" rIns="0" bIns="0"/>
          <a:lstStyle/>
          <a:p>
            <a:pPr eaLnBrk="0" hangingPunct="0"/>
            <a:r>
              <a:rPr lang="en-US" altLang="zh-CN" sz="2000">
                <a:solidFill>
                  <a:srgbClr val="000000"/>
                </a:solidFill>
                <a:latin typeface="Times New Roman" panose="02020603050405020304" pitchFamily="18" charset="0"/>
              </a:rPr>
              <a:t>L -1</a:t>
            </a:r>
          </a:p>
        </p:txBody>
      </p:sp>
      <p:sp>
        <p:nvSpPr>
          <p:cNvPr id="109591" name="文本框 109590"/>
          <p:cNvSpPr txBox="1"/>
          <p:nvPr/>
        </p:nvSpPr>
        <p:spPr>
          <a:xfrm>
            <a:off x="7477125" y="3300413"/>
            <a:ext cx="677863" cy="328612"/>
          </a:xfrm>
          <a:prstGeom prst="rect">
            <a:avLst/>
          </a:prstGeom>
          <a:noFill/>
          <a:ln w="9525">
            <a:noFill/>
          </a:ln>
        </p:spPr>
        <p:txBody>
          <a:bodyPr lIns="0" tIns="0" rIns="0" bIns="0"/>
          <a:lstStyle/>
          <a:p>
            <a:pPr eaLnBrk="0" hangingPunct="0"/>
            <a:r>
              <a:rPr lang="en-US" altLang="zh-CN" sz="2000">
                <a:solidFill>
                  <a:srgbClr val="000000"/>
                </a:solidFill>
                <a:latin typeface="Times New Roman" panose="02020603050405020304" pitchFamily="18" charset="0"/>
              </a:rPr>
              <a:t>L</a:t>
            </a:r>
          </a:p>
        </p:txBody>
      </p:sp>
      <p:sp>
        <p:nvSpPr>
          <p:cNvPr id="109592" name="文本框 109591"/>
          <p:cNvSpPr txBox="1"/>
          <p:nvPr/>
        </p:nvSpPr>
        <p:spPr>
          <a:xfrm>
            <a:off x="7040563" y="4168775"/>
            <a:ext cx="903287" cy="330200"/>
          </a:xfrm>
          <a:prstGeom prst="rect">
            <a:avLst/>
          </a:prstGeom>
          <a:noFill/>
          <a:ln w="9525">
            <a:noFill/>
          </a:ln>
        </p:spPr>
        <p:txBody>
          <a:bodyPr lIns="0" tIns="0" rIns="0" bIns="0"/>
          <a:lstStyle/>
          <a:p>
            <a:pPr eaLnBrk="0" hangingPunct="0"/>
            <a:r>
              <a:rPr lang="en-US" altLang="zh-CN" sz="2000">
                <a:solidFill>
                  <a:srgbClr val="000000"/>
                </a:solidFill>
                <a:latin typeface="Times New Roman" panose="02020603050405020304" pitchFamily="18" charset="0"/>
              </a:rPr>
              <a:t>L+M-1</a:t>
            </a:r>
          </a:p>
        </p:txBody>
      </p:sp>
      <p:sp>
        <p:nvSpPr>
          <p:cNvPr id="109593" name="文本框 109592"/>
          <p:cNvSpPr txBox="1"/>
          <p:nvPr/>
        </p:nvSpPr>
        <p:spPr>
          <a:xfrm>
            <a:off x="7040563" y="4467225"/>
            <a:ext cx="903287" cy="328613"/>
          </a:xfrm>
          <a:prstGeom prst="rect">
            <a:avLst/>
          </a:prstGeom>
          <a:noFill/>
          <a:ln w="9525">
            <a:noFill/>
          </a:ln>
        </p:spPr>
        <p:txBody>
          <a:bodyPr lIns="0" tIns="0" rIns="0" bIns="0"/>
          <a:lstStyle/>
          <a:p>
            <a:pPr eaLnBrk="0" hangingPunct="0"/>
            <a:r>
              <a:rPr lang="en-US" altLang="zh-CN" sz="2000">
                <a:solidFill>
                  <a:srgbClr val="000000"/>
                </a:solidFill>
                <a:latin typeface="Times New Roman" panose="02020603050405020304" pitchFamily="18" charset="0"/>
              </a:rPr>
              <a:t>L+M</a:t>
            </a:r>
          </a:p>
        </p:txBody>
      </p:sp>
      <p:sp>
        <p:nvSpPr>
          <p:cNvPr id="109594" name="文本框 109593"/>
          <p:cNvSpPr txBox="1"/>
          <p:nvPr/>
        </p:nvSpPr>
        <p:spPr>
          <a:xfrm>
            <a:off x="6738938" y="5324475"/>
            <a:ext cx="1130300" cy="327025"/>
          </a:xfrm>
          <a:prstGeom prst="rect">
            <a:avLst/>
          </a:prstGeom>
          <a:noFill/>
          <a:ln w="9525">
            <a:noFill/>
          </a:ln>
        </p:spPr>
        <p:txBody>
          <a:bodyPr lIns="0" tIns="0" rIns="0" bIns="0"/>
          <a:lstStyle/>
          <a:p>
            <a:pPr eaLnBrk="0" hangingPunct="0"/>
            <a:r>
              <a:rPr lang="en-US" altLang="zh-CN" sz="2000">
                <a:solidFill>
                  <a:srgbClr val="000000"/>
                </a:solidFill>
                <a:latin typeface="Times New Roman" panose="02020603050405020304" pitchFamily="18" charset="0"/>
              </a:rPr>
              <a:t>L+M+N-1</a:t>
            </a:r>
          </a:p>
        </p:txBody>
      </p:sp>
      <p:sp>
        <p:nvSpPr>
          <p:cNvPr id="109595" name="直接连接符 109594"/>
          <p:cNvSpPr/>
          <p:nvPr/>
        </p:nvSpPr>
        <p:spPr>
          <a:xfrm>
            <a:off x="9290050" y="2798763"/>
            <a:ext cx="1130300" cy="3175"/>
          </a:xfrm>
          <a:prstGeom prst="line">
            <a:avLst/>
          </a:prstGeom>
          <a:ln w="9525" cap="flat" cmpd="sng">
            <a:solidFill>
              <a:srgbClr val="000000"/>
            </a:solidFill>
            <a:prstDash val="solid"/>
            <a:headEnd type="none" w="med" len="med"/>
            <a:tailEnd type="none" w="med" len="med"/>
          </a:ln>
        </p:spPr>
      </p:sp>
      <p:sp>
        <p:nvSpPr>
          <p:cNvPr id="109596" name="直接连接符 109595"/>
          <p:cNvSpPr/>
          <p:nvPr/>
        </p:nvSpPr>
        <p:spPr>
          <a:xfrm>
            <a:off x="10420350" y="2798763"/>
            <a:ext cx="0" cy="817562"/>
          </a:xfrm>
          <a:prstGeom prst="line">
            <a:avLst/>
          </a:prstGeom>
          <a:ln w="9525" cap="flat" cmpd="sng">
            <a:solidFill>
              <a:srgbClr val="000000"/>
            </a:solidFill>
            <a:prstDash val="solid"/>
            <a:headEnd type="none" w="med" len="med"/>
            <a:tailEnd type="none" w="med" len="med"/>
          </a:ln>
        </p:spPr>
      </p:sp>
      <p:sp>
        <p:nvSpPr>
          <p:cNvPr id="109597" name="直接连接符 109596"/>
          <p:cNvSpPr/>
          <p:nvPr/>
        </p:nvSpPr>
        <p:spPr>
          <a:xfrm flipH="1">
            <a:off x="9517063" y="3602038"/>
            <a:ext cx="903287" cy="0"/>
          </a:xfrm>
          <a:prstGeom prst="line">
            <a:avLst/>
          </a:prstGeom>
          <a:ln w="9525" cap="flat" cmpd="sng">
            <a:solidFill>
              <a:srgbClr val="000000"/>
            </a:solidFill>
            <a:prstDash val="solid"/>
            <a:headEnd type="none" w="med" len="med"/>
            <a:tailEnd type="triangle" w="med" len="med"/>
          </a:ln>
        </p:spPr>
      </p:sp>
      <p:sp>
        <p:nvSpPr>
          <p:cNvPr id="109598" name="直接连接符 109597"/>
          <p:cNvSpPr/>
          <p:nvPr/>
        </p:nvSpPr>
        <p:spPr>
          <a:xfrm flipV="1">
            <a:off x="9742488" y="3957638"/>
            <a:ext cx="696912" cy="0"/>
          </a:xfrm>
          <a:prstGeom prst="line">
            <a:avLst/>
          </a:prstGeom>
          <a:ln w="9525" cap="flat" cmpd="sng">
            <a:solidFill>
              <a:srgbClr val="000000"/>
            </a:solidFill>
            <a:prstDash val="solid"/>
            <a:headEnd type="none" w="med" len="med"/>
            <a:tailEnd type="none" w="med" len="med"/>
          </a:ln>
        </p:spPr>
      </p:sp>
      <p:sp>
        <p:nvSpPr>
          <p:cNvPr id="109599" name="直接连接符 109598"/>
          <p:cNvSpPr/>
          <p:nvPr/>
        </p:nvSpPr>
        <p:spPr>
          <a:xfrm>
            <a:off x="10439400" y="3954463"/>
            <a:ext cx="0" cy="817562"/>
          </a:xfrm>
          <a:prstGeom prst="line">
            <a:avLst/>
          </a:prstGeom>
          <a:ln w="9525" cap="flat" cmpd="sng">
            <a:solidFill>
              <a:srgbClr val="000000"/>
            </a:solidFill>
            <a:prstDash val="solid"/>
            <a:headEnd type="none" w="med" len="med"/>
            <a:tailEnd type="none" w="med" len="med"/>
          </a:ln>
        </p:spPr>
      </p:sp>
      <p:sp>
        <p:nvSpPr>
          <p:cNvPr id="109600" name="直接连接符 109599"/>
          <p:cNvSpPr/>
          <p:nvPr/>
        </p:nvSpPr>
        <p:spPr>
          <a:xfrm flipH="1">
            <a:off x="9534525" y="4757738"/>
            <a:ext cx="904875" cy="0"/>
          </a:xfrm>
          <a:prstGeom prst="line">
            <a:avLst/>
          </a:prstGeom>
          <a:ln w="9525" cap="flat" cmpd="sng">
            <a:solidFill>
              <a:srgbClr val="000000"/>
            </a:solidFill>
            <a:prstDash val="solid"/>
            <a:headEnd type="none" w="med" len="med"/>
            <a:tailEnd type="triangle" w="med" len="med"/>
          </a:ln>
        </p:spPr>
      </p:sp>
      <p:sp>
        <p:nvSpPr>
          <p:cNvPr id="109601" name="文本框 109600"/>
          <p:cNvSpPr txBox="1"/>
          <p:nvPr/>
        </p:nvSpPr>
        <p:spPr>
          <a:xfrm>
            <a:off x="3186113" y="5973763"/>
            <a:ext cx="2035175" cy="330200"/>
          </a:xfrm>
          <a:prstGeom prst="rect">
            <a:avLst/>
          </a:prstGeom>
          <a:noFill/>
          <a:ln w="9525">
            <a:noFill/>
          </a:ln>
        </p:spPr>
        <p:txBody>
          <a:bodyPr lIns="0" tIns="0" rIns="0" bIns="0"/>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（a）</a:t>
            </a:r>
            <a:r>
              <a:rPr lang="zh-CN" altLang="en-US" sz="2000" dirty="0">
                <a:solidFill>
                  <a:srgbClr val="006600"/>
                </a:solidFill>
                <a:effectLst>
                  <a:outerShdw blurRad="38100" dist="38100" dir="2700000">
                    <a:srgbClr val="C0C0C0"/>
                  </a:outerShdw>
                </a:effectLst>
                <a:latin typeface="Times New Roman" panose="02020603050405020304" pitchFamily="18" charset="0"/>
              </a:rPr>
              <a:t>目标模块</a:t>
            </a:r>
          </a:p>
        </p:txBody>
      </p:sp>
      <p:sp>
        <p:nvSpPr>
          <p:cNvPr id="109602" name="文本框 109601"/>
          <p:cNvSpPr txBox="1"/>
          <p:nvPr/>
        </p:nvSpPr>
        <p:spPr>
          <a:xfrm>
            <a:off x="8102600" y="5878513"/>
            <a:ext cx="1808163" cy="330200"/>
          </a:xfrm>
          <a:prstGeom prst="rect">
            <a:avLst/>
          </a:prstGeom>
          <a:noFill/>
          <a:ln w="9525">
            <a:noFill/>
          </a:ln>
        </p:spPr>
        <p:txBody>
          <a:bodyPr lIns="0" tIns="0" rIns="0" bIns="0"/>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（b）</a:t>
            </a:r>
            <a:r>
              <a:rPr lang="zh-CN" altLang="en-US" sz="2000" dirty="0">
                <a:solidFill>
                  <a:srgbClr val="006600"/>
                </a:solidFill>
                <a:effectLst>
                  <a:outerShdw blurRad="38100" dist="38100" dir="2700000">
                    <a:srgbClr val="C0C0C0"/>
                  </a:outerShdw>
                </a:effectLst>
                <a:latin typeface="Times New Roman" panose="02020603050405020304" pitchFamily="18" charset="0"/>
              </a:rPr>
              <a:t>加载模块</a:t>
            </a:r>
          </a:p>
        </p:txBody>
      </p:sp>
      <p:sp>
        <p:nvSpPr>
          <p:cNvPr id="109606" name="AutoShape 5"/>
          <p:cNvSpPr/>
          <p:nvPr/>
        </p:nvSpPr>
        <p:spPr>
          <a:xfrm>
            <a:off x="995686" y="99139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09607" name="Text Box 38"/>
          <p:cNvSpPr txBox="1"/>
          <p:nvPr/>
        </p:nvSpPr>
        <p:spPr>
          <a:xfrm>
            <a:off x="1127448" y="1018381"/>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二、程序的链接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35" name="矩形 34">
            <a:extLst>
              <a:ext uri="{FF2B5EF4-FFF2-40B4-BE49-F238E27FC236}">
                <a16:creationId xmlns:a16="http://schemas.microsoft.com/office/drawing/2014/main" id="{BF2864B2-4060-4D82-A1AB-1BBE8BA8AB9E}"/>
              </a:ext>
            </a:extLst>
          </p:cNvPr>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9606"/>
                                        </p:tgtEl>
                                        <p:attrNameLst>
                                          <p:attrName>style.visibility</p:attrName>
                                        </p:attrNameLst>
                                      </p:cBhvr>
                                      <p:to>
                                        <p:strVal val="visible"/>
                                      </p:to>
                                    </p:set>
                                    <p:anim calcmode="lin" valueType="num">
                                      <p:cBhvr additive="base">
                                        <p:cTn id="7" dur="500" fill="hold"/>
                                        <p:tgtEl>
                                          <p:spTgt spid="109606"/>
                                        </p:tgtEl>
                                        <p:attrNameLst>
                                          <p:attrName>ppt_x</p:attrName>
                                        </p:attrNameLst>
                                      </p:cBhvr>
                                      <p:tavLst>
                                        <p:tav tm="0">
                                          <p:val>
                                            <p:strVal val="#ppt_x"/>
                                          </p:val>
                                        </p:tav>
                                        <p:tav tm="100000">
                                          <p:val>
                                            <p:strVal val="#ppt_x"/>
                                          </p:val>
                                        </p:tav>
                                      </p:tavLst>
                                    </p:anim>
                                    <p:anim calcmode="lin" valueType="num">
                                      <p:cBhvr additive="base">
                                        <p:cTn id="8" dur="500" fill="hold"/>
                                        <p:tgtEl>
                                          <p:spTgt spid="10960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9607"/>
                                        </p:tgtEl>
                                        <p:attrNameLst>
                                          <p:attrName>style.visibility</p:attrName>
                                        </p:attrNameLst>
                                      </p:cBhvr>
                                      <p:to>
                                        <p:strVal val="visible"/>
                                      </p:to>
                                    </p:set>
                                    <p:anim calcmode="lin" valueType="num">
                                      <p:cBhvr additive="base">
                                        <p:cTn id="12" dur="500" fill="hold"/>
                                        <p:tgtEl>
                                          <p:spTgt spid="109607"/>
                                        </p:tgtEl>
                                        <p:attrNameLst>
                                          <p:attrName>ppt_x</p:attrName>
                                        </p:attrNameLst>
                                      </p:cBhvr>
                                      <p:tavLst>
                                        <p:tav tm="0">
                                          <p:val>
                                            <p:strVal val="#ppt_x"/>
                                          </p:val>
                                        </p:tav>
                                        <p:tav tm="100000">
                                          <p:val>
                                            <p:strVal val="#ppt_x"/>
                                          </p:val>
                                        </p:tav>
                                      </p:tavLst>
                                    </p:anim>
                                    <p:anim calcmode="lin" valueType="num">
                                      <p:cBhvr additive="base">
                                        <p:cTn id="13" dur="500" fill="hold"/>
                                        <p:tgtEl>
                                          <p:spTgt spid="10960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9574"/>
                                        </p:tgtEl>
                                        <p:attrNameLst>
                                          <p:attrName>style.visibility</p:attrName>
                                        </p:attrNameLst>
                                      </p:cBhvr>
                                      <p:to>
                                        <p:strVal val="visible"/>
                                      </p:to>
                                    </p:set>
                                    <p:anim calcmode="lin" valueType="num">
                                      <p:cBhvr additive="base">
                                        <p:cTn id="17" dur="500" fill="hold"/>
                                        <p:tgtEl>
                                          <p:spTgt spid="109574"/>
                                        </p:tgtEl>
                                        <p:attrNameLst>
                                          <p:attrName>ppt_x</p:attrName>
                                        </p:attrNameLst>
                                      </p:cBhvr>
                                      <p:tavLst>
                                        <p:tav tm="0">
                                          <p:val>
                                            <p:strVal val="#ppt_x"/>
                                          </p:val>
                                        </p:tav>
                                        <p:tav tm="100000">
                                          <p:val>
                                            <p:strVal val="#ppt_x"/>
                                          </p:val>
                                        </p:tav>
                                      </p:tavLst>
                                    </p:anim>
                                    <p:anim calcmode="lin" valueType="num">
                                      <p:cBhvr additive="base">
                                        <p:cTn id="18" dur="500" fill="hold"/>
                                        <p:tgtEl>
                                          <p:spTgt spid="10957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9575"/>
                                        </p:tgtEl>
                                        <p:attrNameLst>
                                          <p:attrName>style.visibility</p:attrName>
                                        </p:attrNameLst>
                                      </p:cBhvr>
                                      <p:to>
                                        <p:strVal val="visible"/>
                                      </p:to>
                                    </p:set>
                                    <p:anim calcmode="lin" valueType="num">
                                      <p:cBhvr additive="base">
                                        <p:cTn id="21" dur="500" fill="hold"/>
                                        <p:tgtEl>
                                          <p:spTgt spid="109575"/>
                                        </p:tgtEl>
                                        <p:attrNameLst>
                                          <p:attrName>ppt_x</p:attrName>
                                        </p:attrNameLst>
                                      </p:cBhvr>
                                      <p:tavLst>
                                        <p:tav tm="0">
                                          <p:val>
                                            <p:strVal val="#ppt_x"/>
                                          </p:val>
                                        </p:tav>
                                        <p:tav tm="100000">
                                          <p:val>
                                            <p:strVal val="#ppt_x"/>
                                          </p:val>
                                        </p:tav>
                                      </p:tavLst>
                                    </p:anim>
                                    <p:anim calcmode="lin" valueType="num">
                                      <p:cBhvr additive="base">
                                        <p:cTn id="22" dur="500" fill="hold"/>
                                        <p:tgtEl>
                                          <p:spTgt spid="10957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9576"/>
                                        </p:tgtEl>
                                        <p:attrNameLst>
                                          <p:attrName>style.visibility</p:attrName>
                                        </p:attrNameLst>
                                      </p:cBhvr>
                                      <p:to>
                                        <p:strVal val="visible"/>
                                      </p:to>
                                    </p:set>
                                    <p:anim calcmode="lin" valueType="num">
                                      <p:cBhvr additive="base">
                                        <p:cTn id="25" dur="500" fill="hold"/>
                                        <p:tgtEl>
                                          <p:spTgt spid="109576"/>
                                        </p:tgtEl>
                                        <p:attrNameLst>
                                          <p:attrName>ppt_x</p:attrName>
                                        </p:attrNameLst>
                                      </p:cBhvr>
                                      <p:tavLst>
                                        <p:tav tm="0">
                                          <p:val>
                                            <p:strVal val="#ppt_x"/>
                                          </p:val>
                                        </p:tav>
                                        <p:tav tm="100000">
                                          <p:val>
                                            <p:strVal val="#ppt_x"/>
                                          </p:val>
                                        </p:tav>
                                      </p:tavLst>
                                    </p:anim>
                                    <p:anim calcmode="lin" valueType="num">
                                      <p:cBhvr additive="base">
                                        <p:cTn id="26" dur="500" fill="hold"/>
                                        <p:tgtEl>
                                          <p:spTgt spid="10957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9577"/>
                                        </p:tgtEl>
                                        <p:attrNameLst>
                                          <p:attrName>style.visibility</p:attrName>
                                        </p:attrNameLst>
                                      </p:cBhvr>
                                      <p:to>
                                        <p:strVal val="visible"/>
                                      </p:to>
                                    </p:set>
                                    <p:anim calcmode="lin" valueType="num">
                                      <p:cBhvr additive="base">
                                        <p:cTn id="29" dur="500" fill="hold"/>
                                        <p:tgtEl>
                                          <p:spTgt spid="109577"/>
                                        </p:tgtEl>
                                        <p:attrNameLst>
                                          <p:attrName>ppt_x</p:attrName>
                                        </p:attrNameLst>
                                      </p:cBhvr>
                                      <p:tavLst>
                                        <p:tav tm="0">
                                          <p:val>
                                            <p:strVal val="#ppt_x"/>
                                          </p:val>
                                        </p:tav>
                                        <p:tav tm="100000">
                                          <p:val>
                                            <p:strVal val="#ppt_x"/>
                                          </p:val>
                                        </p:tav>
                                      </p:tavLst>
                                    </p:anim>
                                    <p:anim calcmode="lin" valueType="num">
                                      <p:cBhvr additive="base">
                                        <p:cTn id="30" dur="500" fill="hold"/>
                                        <p:tgtEl>
                                          <p:spTgt spid="1095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9578"/>
                                        </p:tgtEl>
                                        <p:attrNameLst>
                                          <p:attrName>style.visibility</p:attrName>
                                        </p:attrNameLst>
                                      </p:cBhvr>
                                      <p:to>
                                        <p:strVal val="visible"/>
                                      </p:to>
                                    </p:set>
                                    <p:anim calcmode="lin" valueType="num">
                                      <p:cBhvr additive="base">
                                        <p:cTn id="33" dur="500" fill="hold"/>
                                        <p:tgtEl>
                                          <p:spTgt spid="109578"/>
                                        </p:tgtEl>
                                        <p:attrNameLst>
                                          <p:attrName>ppt_x</p:attrName>
                                        </p:attrNameLst>
                                      </p:cBhvr>
                                      <p:tavLst>
                                        <p:tav tm="0">
                                          <p:val>
                                            <p:strVal val="#ppt_x"/>
                                          </p:val>
                                        </p:tav>
                                        <p:tav tm="100000">
                                          <p:val>
                                            <p:strVal val="#ppt_x"/>
                                          </p:val>
                                        </p:tav>
                                      </p:tavLst>
                                    </p:anim>
                                    <p:anim calcmode="lin" valueType="num">
                                      <p:cBhvr additive="base">
                                        <p:cTn id="34" dur="500" fill="hold"/>
                                        <p:tgtEl>
                                          <p:spTgt spid="10957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9579"/>
                                        </p:tgtEl>
                                        <p:attrNameLst>
                                          <p:attrName>style.visibility</p:attrName>
                                        </p:attrNameLst>
                                      </p:cBhvr>
                                      <p:to>
                                        <p:strVal val="visible"/>
                                      </p:to>
                                    </p:set>
                                    <p:anim calcmode="lin" valueType="num">
                                      <p:cBhvr additive="base">
                                        <p:cTn id="37" dur="500" fill="hold"/>
                                        <p:tgtEl>
                                          <p:spTgt spid="109579"/>
                                        </p:tgtEl>
                                        <p:attrNameLst>
                                          <p:attrName>ppt_x</p:attrName>
                                        </p:attrNameLst>
                                      </p:cBhvr>
                                      <p:tavLst>
                                        <p:tav tm="0">
                                          <p:val>
                                            <p:strVal val="#ppt_x"/>
                                          </p:val>
                                        </p:tav>
                                        <p:tav tm="100000">
                                          <p:val>
                                            <p:strVal val="#ppt_x"/>
                                          </p:val>
                                        </p:tav>
                                      </p:tavLst>
                                    </p:anim>
                                    <p:anim calcmode="lin" valueType="num">
                                      <p:cBhvr additive="base">
                                        <p:cTn id="38" dur="500" fill="hold"/>
                                        <p:tgtEl>
                                          <p:spTgt spid="10957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9580"/>
                                        </p:tgtEl>
                                        <p:attrNameLst>
                                          <p:attrName>style.visibility</p:attrName>
                                        </p:attrNameLst>
                                      </p:cBhvr>
                                      <p:to>
                                        <p:strVal val="visible"/>
                                      </p:to>
                                    </p:set>
                                    <p:anim calcmode="lin" valueType="num">
                                      <p:cBhvr additive="base">
                                        <p:cTn id="41" dur="500" fill="hold"/>
                                        <p:tgtEl>
                                          <p:spTgt spid="109580"/>
                                        </p:tgtEl>
                                        <p:attrNameLst>
                                          <p:attrName>ppt_x</p:attrName>
                                        </p:attrNameLst>
                                      </p:cBhvr>
                                      <p:tavLst>
                                        <p:tav tm="0">
                                          <p:val>
                                            <p:strVal val="#ppt_x"/>
                                          </p:val>
                                        </p:tav>
                                        <p:tav tm="100000">
                                          <p:val>
                                            <p:strVal val="#ppt_x"/>
                                          </p:val>
                                        </p:tav>
                                      </p:tavLst>
                                    </p:anim>
                                    <p:anim calcmode="lin" valueType="num">
                                      <p:cBhvr additive="base">
                                        <p:cTn id="42" dur="500" fill="hold"/>
                                        <p:tgtEl>
                                          <p:spTgt spid="10958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9581"/>
                                        </p:tgtEl>
                                        <p:attrNameLst>
                                          <p:attrName>style.visibility</p:attrName>
                                        </p:attrNameLst>
                                      </p:cBhvr>
                                      <p:to>
                                        <p:strVal val="visible"/>
                                      </p:to>
                                    </p:set>
                                    <p:anim calcmode="lin" valueType="num">
                                      <p:cBhvr additive="base">
                                        <p:cTn id="45" dur="500" fill="hold"/>
                                        <p:tgtEl>
                                          <p:spTgt spid="109581"/>
                                        </p:tgtEl>
                                        <p:attrNameLst>
                                          <p:attrName>ppt_x</p:attrName>
                                        </p:attrNameLst>
                                      </p:cBhvr>
                                      <p:tavLst>
                                        <p:tav tm="0">
                                          <p:val>
                                            <p:strVal val="#ppt_x"/>
                                          </p:val>
                                        </p:tav>
                                        <p:tav tm="100000">
                                          <p:val>
                                            <p:strVal val="#ppt_x"/>
                                          </p:val>
                                        </p:tav>
                                      </p:tavLst>
                                    </p:anim>
                                    <p:anim calcmode="lin" valueType="num">
                                      <p:cBhvr additive="base">
                                        <p:cTn id="46" dur="500" fill="hold"/>
                                        <p:tgtEl>
                                          <p:spTgt spid="10958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9582"/>
                                        </p:tgtEl>
                                        <p:attrNameLst>
                                          <p:attrName>style.visibility</p:attrName>
                                        </p:attrNameLst>
                                      </p:cBhvr>
                                      <p:to>
                                        <p:strVal val="visible"/>
                                      </p:to>
                                    </p:set>
                                    <p:anim calcmode="lin" valueType="num">
                                      <p:cBhvr additive="base">
                                        <p:cTn id="49" dur="500" fill="hold"/>
                                        <p:tgtEl>
                                          <p:spTgt spid="109582"/>
                                        </p:tgtEl>
                                        <p:attrNameLst>
                                          <p:attrName>ppt_x</p:attrName>
                                        </p:attrNameLst>
                                      </p:cBhvr>
                                      <p:tavLst>
                                        <p:tav tm="0">
                                          <p:val>
                                            <p:strVal val="#ppt_x"/>
                                          </p:val>
                                        </p:tav>
                                        <p:tav tm="100000">
                                          <p:val>
                                            <p:strVal val="#ppt_x"/>
                                          </p:val>
                                        </p:tav>
                                      </p:tavLst>
                                    </p:anim>
                                    <p:anim calcmode="lin" valueType="num">
                                      <p:cBhvr additive="base">
                                        <p:cTn id="50" dur="500" fill="hold"/>
                                        <p:tgtEl>
                                          <p:spTgt spid="10958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9583"/>
                                        </p:tgtEl>
                                        <p:attrNameLst>
                                          <p:attrName>style.visibility</p:attrName>
                                        </p:attrNameLst>
                                      </p:cBhvr>
                                      <p:to>
                                        <p:strVal val="visible"/>
                                      </p:to>
                                    </p:set>
                                    <p:anim calcmode="lin" valueType="num">
                                      <p:cBhvr additive="base">
                                        <p:cTn id="53" dur="500" fill="hold"/>
                                        <p:tgtEl>
                                          <p:spTgt spid="109583"/>
                                        </p:tgtEl>
                                        <p:attrNameLst>
                                          <p:attrName>ppt_x</p:attrName>
                                        </p:attrNameLst>
                                      </p:cBhvr>
                                      <p:tavLst>
                                        <p:tav tm="0">
                                          <p:val>
                                            <p:strVal val="#ppt_x"/>
                                          </p:val>
                                        </p:tav>
                                        <p:tav tm="100000">
                                          <p:val>
                                            <p:strVal val="#ppt_x"/>
                                          </p:val>
                                        </p:tav>
                                      </p:tavLst>
                                    </p:anim>
                                    <p:anim calcmode="lin" valueType="num">
                                      <p:cBhvr additive="base">
                                        <p:cTn id="54" dur="500" fill="hold"/>
                                        <p:tgtEl>
                                          <p:spTgt spid="10958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9584"/>
                                        </p:tgtEl>
                                        <p:attrNameLst>
                                          <p:attrName>style.visibility</p:attrName>
                                        </p:attrNameLst>
                                      </p:cBhvr>
                                      <p:to>
                                        <p:strVal val="visible"/>
                                      </p:to>
                                    </p:set>
                                    <p:anim calcmode="lin" valueType="num">
                                      <p:cBhvr additive="base">
                                        <p:cTn id="57" dur="500" fill="hold"/>
                                        <p:tgtEl>
                                          <p:spTgt spid="109584"/>
                                        </p:tgtEl>
                                        <p:attrNameLst>
                                          <p:attrName>ppt_x</p:attrName>
                                        </p:attrNameLst>
                                      </p:cBhvr>
                                      <p:tavLst>
                                        <p:tav tm="0">
                                          <p:val>
                                            <p:strVal val="#ppt_x"/>
                                          </p:val>
                                        </p:tav>
                                        <p:tav tm="100000">
                                          <p:val>
                                            <p:strVal val="#ppt_x"/>
                                          </p:val>
                                        </p:tav>
                                      </p:tavLst>
                                    </p:anim>
                                    <p:anim calcmode="lin" valueType="num">
                                      <p:cBhvr additive="base">
                                        <p:cTn id="58" dur="500" fill="hold"/>
                                        <p:tgtEl>
                                          <p:spTgt spid="10958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9585"/>
                                        </p:tgtEl>
                                        <p:attrNameLst>
                                          <p:attrName>style.visibility</p:attrName>
                                        </p:attrNameLst>
                                      </p:cBhvr>
                                      <p:to>
                                        <p:strVal val="visible"/>
                                      </p:to>
                                    </p:set>
                                    <p:anim calcmode="lin" valueType="num">
                                      <p:cBhvr additive="base">
                                        <p:cTn id="61" dur="500" fill="hold"/>
                                        <p:tgtEl>
                                          <p:spTgt spid="109585"/>
                                        </p:tgtEl>
                                        <p:attrNameLst>
                                          <p:attrName>ppt_x</p:attrName>
                                        </p:attrNameLst>
                                      </p:cBhvr>
                                      <p:tavLst>
                                        <p:tav tm="0">
                                          <p:val>
                                            <p:strVal val="#ppt_x"/>
                                          </p:val>
                                        </p:tav>
                                        <p:tav tm="100000">
                                          <p:val>
                                            <p:strVal val="#ppt_x"/>
                                          </p:val>
                                        </p:tav>
                                      </p:tavLst>
                                    </p:anim>
                                    <p:anim calcmode="lin" valueType="num">
                                      <p:cBhvr additive="base">
                                        <p:cTn id="62" dur="500" fill="hold"/>
                                        <p:tgtEl>
                                          <p:spTgt spid="10958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9586"/>
                                        </p:tgtEl>
                                        <p:attrNameLst>
                                          <p:attrName>style.visibility</p:attrName>
                                        </p:attrNameLst>
                                      </p:cBhvr>
                                      <p:to>
                                        <p:strVal val="visible"/>
                                      </p:to>
                                    </p:set>
                                    <p:anim calcmode="lin" valueType="num">
                                      <p:cBhvr additive="base">
                                        <p:cTn id="65" dur="500" fill="hold"/>
                                        <p:tgtEl>
                                          <p:spTgt spid="109586"/>
                                        </p:tgtEl>
                                        <p:attrNameLst>
                                          <p:attrName>ppt_x</p:attrName>
                                        </p:attrNameLst>
                                      </p:cBhvr>
                                      <p:tavLst>
                                        <p:tav tm="0">
                                          <p:val>
                                            <p:strVal val="#ppt_x"/>
                                          </p:val>
                                        </p:tav>
                                        <p:tav tm="100000">
                                          <p:val>
                                            <p:strVal val="#ppt_x"/>
                                          </p:val>
                                        </p:tav>
                                      </p:tavLst>
                                    </p:anim>
                                    <p:anim calcmode="lin" valueType="num">
                                      <p:cBhvr additive="base">
                                        <p:cTn id="66" dur="500" fill="hold"/>
                                        <p:tgtEl>
                                          <p:spTgt spid="10958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9587"/>
                                        </p:tgtEl>
                                        <p:attrNameLst>
                                          <p:attrName>style.visibility</p:attrName>
                                        </p:attrNameLst>
                                      </p:cBhvr>
                                      <p:to>
                                        <p:strVal val="visible"/>
                                      </p:to>
                                    </p:set>
                                    <p:anim calcmode="lin" valueType="num">
                                      <p:cBhvr additive="base">
                                        <p:cTn id="69" dur="500" fill="hold"/>
                                        <p:tgtEl>
                                          <p:spTgt spid="109587"/>
                                        </p:tgtEl>
                                        <p:attrNameLst>
                                          <p:attrName>ppt_x</p:attrName>
                                        </p:attrNameLst>
                                      </p:cBhvr>
                                      <p:tavLst>
                                        <p:tav tm="0">
                                          <p:val>
                                            <p:strVal val="#ppt_x"/>
                                          </p:val>
                                        </p:tav>
                                        <p:tav tm="100000">
                                          <p:val>
                                            <p:strVal val="#ppt_x"/>
                                          </p:val>
                                        </p:tav>
                                      </p:tavLst>
                                    </p:anim>
                                    <p:anim calcmode="lin" valueType="num">
                                      <p:cBhvr additive="base">
                                        <p:cTn id="70" dur="500" fill="hold"/>
                                        <p:tgtEl>
                                          <p:spTgt spid="109587"/>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9588"/>
                                        </p:tgtEl>
                                        <p:attrNameLst>
                                          <p:attrName>style.visibility</p:attrName>
                                        </p:attrNameLst>
                                      </p:cBhvr>
                                      <p:to>
                                        <p:strVal val="visible"/>
                                      </p:to>
                                    </p:set>
                                    <p:anim calcmode="lin" valueType="num">
                                      <p:cBhvr additive="base">
                                        <p:cTn id="73" dur="500" fill="hold"/>
                                        <p:tgtEl>
                                          <p:spTgt spid="109588"/>
                                        </p:tgtEl>
                                        <p:attrNameLst>
                                          <p:attrName>ppt_x</p:attrName>
                                        </p:attrNameLst>
                                      </p:cBhvr>
                                      <p:tavLst>
                                        <p:tav tm="0">
                                          <p:val>
                                            <p:strVal val="#ppt_x"/>
                                          </p:val>
                                        </p:tav>
                                        <p:tav tm="100000">
                                          <p:val>
                                            <p:strVal val="#ppt_x"/>
                                          </p:val>
                                        </p:tav>
                                      </p:tavLst>
                                    </p:anim>
                                    <p:anim calcmode="lin" valueType="num">
                                      <p:cBhvr additive="base">
                                        <p:cTn id="74" dur="500" fill="hold"/>
                                        <p:tgtEl>
                                          <p:spTgt spid="10958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09589"/>
                                        </p:tgtEl>
                                        <p:attrNameLst>
                                          <p:attrName>style.visibility</p:attrName>
                                        </p:attrNameLst>
                                      </p:cBhvr>
                                      <p:to>
                                        <p:strVal val="visible"/>
                                      </p:to>
                                    </p:set>
                                    <p:anim calcmode="lin" valueType="num">
                                      <p:cBhvr additive="base">
                                        <p:cTn id="77" dur="500" fill="hold"/>
                                        <p:tgtEl>
                                          <p:spTgt spid="109589"/>
                                        </p:tgtEl>
                                        <p:attrNameLst>
                                          <p:attrName>ppt_x</p:attrName>
                                        </p:attrNameLst>
                                      </p:cBhvr>
                                      <p:tavLst>
                                        <p:tav tm="0">
                                          <p:val>
                                            <p:strVal val="#ppt_x"/>
                                          </p:val>
                                        </p:tav>
                                        <p:tav tm="100000">
                                          <p:val>
                                            <p:strVal val="#ppt_x"/>
                                          </p:val>
                                        </p:tav>
                                      </p:tavLst>
                                    </p:anim>
                                    <p:anim calcmode="lin" valueType="num">
                                      <p:cBhvr additive="base">
                                        <p:cTn id="78" dur="500" fill="hold"/>
                                        <p:tgtEl>
                                          <p:spTgt spid="10958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9590"/>
                                        </p:tgtEl>
                                        <p:attrNameLst>
                                          <p:attrName>style.visibility</p:attrName>
                                        </p:attrNameLst>
                                      </p:cBhvr>
                                      <p:to>
                                        <p:strVal val="visible"/>
                                      </p:to>
                                    </p:set>
                                    <p:anim calcmode="lin" valueType="num">
                                      <p:cBhvr additive="base">
                                        <p:cTn id="81" dur="500" fill="hold"/>
                                        <p:tgtEl>
                                          <p:spTgt spid="109590"/>
                                        </p:tgtEl>
                                        <p:attrNameLst>
                                          <p:attrName>ppt_x</p:attrName>
                                        </p:attrNameLst>
                                      </p:cBhvr>
                                      <p:tavLst>
                                        <p:tav tm="0">
                                          <p:val>
                                            <p:strVal val="#ppt_x"/>
                                          </p:val>
                                        </p:tav>
                                        <p:tav tm="100000">
                                          <p:val>
                                            <p:strVal val="#ppt_x"/>
                                          </p:val>
                                        </p:tav>
                                      </p:tavLst>
                                    </p:anim>
                                    <p:anim calcmode="lin" valueType="num">
                                      <p:cBhvr additive="base">
                                        <p:cTn id="82" dur="500" fill="hold"/>
                                        <p:tgtEl>
                                          <p:spTgt spid="10959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591"/>
                                        </p:tgtEl>
                                        <p:attrNameLst>
                                          <p:attrName>style.visibility</p:attrName>
                                        </p:attrNameLst>
                                      </p:cBhvr>
                                      <p:to>
                                        <p:strVal val="visible"/>
                                      </p:to>
                                    </p:set>
                                    <p:anim calcmode="lin" valueType="num">
                                      <p:cBhvr additive="base">
                                        <p:cTn id="85" dur="500" fill="hold"/>
                                        <p:tgtEl>
                                          <p:spTgt spid="109591"/>
                                        </p:tgtEl>
                                        <p:attrNameLst>
                                          <p:attrName>ppt_x</p:attrName>
                                        </p:attrNameLst>
                                      </p:cBhvr>
                                      <p:tavLst>
                                        <p:tav tm="0">
                                          <p:val>
                                            <p:strVal val="#ppt_x"/>
                                          </p:val>
                                        </p:tav>
                                        <p:tav tm="100000">
                                          <p:val>
                                            <p:strVal val="#ppt_x"/>
                                          </p:val>
                                        </p:tav>
                                      </p:tavLst>
                                    </p:anim>
                                    <p:anim calcmode="lin" valueType="num">
                                      <p:cBhvr additive="base">
                                        <p:cTn id="86" dur="500" fill="hold"/>
                                        <p:tgtEl>
                                          <p:spTgt spid="10959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592"/>
                                        </p:tgtEl>
                                        <p:attrNameLst>
                                          <p:attrName>style.visibility</p:attrName>
                                        </p:attrNameLst>
                                      </p:cBhvr>
                                      <p:to>
                                        <p:strVal val="visible"/>
                                      </p:to>
                                    </p:set>
                                    <p:anim calcmode="lin" valueType="num">
                                      <p:cBhvr additive="base">
                                        <p:cTn id="89" dur="500" fill="hold"/>
                                        <p:tgtEl>
                                          <p:spTgt spid="109592"/>
                                        </p:tgtEl>
                                        <p:attrNameLst>
                                          <p:attrName>ppt_x</p:attrName>
                                        </p:attrNameLst>
                                      </p:cBhvr>
                                      <p:tavLst>
                                        <p:tav tm="0">
                                          <p:val>
                                            <p:strVal val="#ppt_x"/>
                                          </p:val>
                                        </p:tav>
                                        <p:tav tm="100000">
                                          <p:val>
                                            <p:strVal val="#ppt_x"/>
                                          </p:val>
                                        </p:tav>
                                      </p:tavLst>
                                    </p:anim>
                                    <p:anim calcmode="lin" valueType="num">
                                      <p:cBhvr additive="base">
                                        <p:cTn id="90" dur="500" fill="hold"/>
                                        <p:tgtEl>
                                          <p:spTgt spid="10959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09593"/>
                                        </p:tgtEl>
                                        <p:attrNameLst>
                                          <p:attrName>style.visibility</p:attrName>
                                        </p:attrNameLst>
                                      </p:cBhvr>
                                      <p:to>
                                        <p:strVal val="visible"/>
                                      </p:to>
                                    </p:set>
                                    <p:anim calcmode="lin" valueType="num">
                                      <p:cBhvr additive="base">
                                        <p:cTn id="93" dur="500" fill="hold"/>
                                        <p:tgtEl>
                                          <p:spTgt spid="109593"/>
                                        </p:tgtEl>
                                        <p:attrNameLst>
                                          <p:attrName>ppt_x</p:attrName>
                                        </p:attrNameLst>
                                      </p:cBhvr>
                                      <p:tavLst>
                                        <p:tav tm="0">
                                          <p:val>
                                            <p:strVal val="#ppt_x"/>
                                          </p:val>
                                        </p:tav>
                                        <p:tav tm="100000">
                                          <p:val>
                                            <p:strVal val="#ppt_x"/>
                                          </p:val>
                                        </p:tav>
                                      </p:tavLst>
                                    </p:anim>
                                    <p:anim calcmode="lin" valueType="num">
                                      <p:cBhvr additive="base">
                                        <p:cTn id="94" dur="500" fill="hold"/>
                                        <p:tgtEl>
                                          <p:spTgt spid="10959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09594"/>
                                        </p:tgtEl>
                                        <p:attrNameLst>
                                          <p:attrName>style.visibility</p:attrName>
                                        </p:attrNameLst>
                                      </p:cBhvr>
                                      <p:to>
                                        <p:strVal val="visible"/>
                                      </p:to>
                                    </p:set>
                                    <p:anim calcmode="lin" valueType="num">
                                      <p:cBhvr additive="base">
                                        <p:cTn id="97" dur="500" fill="hold"/>
                                        <p:tgtEl>
                                          <p:spTgt spid="109594"/>
                                        </p:tgtEl>
                                        <p:attrNameLst>
                                          <p:attrName>ppt_x</p:attrName>
                                        </p:attrNameLst>
                                      </p:cBhvr>
                                      <p:tavLst>
                                        <p:tav tm="0">
                                          <p:val>
                                            <p:strVal val="#ppt_x"/>
                                          </p:val>
                                        </p:tav>
                                        <p:tav tm="100000">
                                          <p:val>
                                            <p:strVal val="#ppt_x"/>
                                          </p:val>
                                        </p:tav>
                                      </p:tavLst>
                                    </p:anim>
                                    <p:anim calcmode="lin" valueType="num">
                                      <p:cBhvr additive="base">
                                        <p:cTn id="98" dur="500" fill="hold"/>
                                        <p:tgtEl>
                                          <p:spTgt spid="109594"/>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09595"/>
                                        </p:tgtEl>
                                        <p:attrNameLst>
                                          <p:attrName>style.visibility</p:attrName>
                                        </p:attrNameLst>
                                      </p:cBhvr>
                                      <p:to>
                                        <p:strVal val="visible"/>
                                      </p:to>
                                    </p:set>
                                    <p:anim calcmode="lin" valueType="num">
                                      <p:cBhvr additive="base">
                                        <p:cTn id="101" dur="500" fill="hold"/>
                                        <p:tgtEl>
                                          <p:spTgt spid="109595"/>
                                        </p:tgtEl>
                                        <p:attrNameLst>
                                          <p:attrName>ppt_x</p:attrName>
                                        </p:attrNameLst>
                                      </p:cBhvr>
                                      <p:tavLst>
                                        <p:tav tm="0">
                                          <p:val>
                                            <p:strVal val="#ppt_x"/>
                                          </p:val>
                                        </p:tav>
                                        <p:tav tm="100000">
                                          <p:val>
                                            <p:strVal val="#ppt_x"/>
                                          </p:val>
                                        </p:tav>
                                      </p:tavLst>
                                    </p:anim>
                                    <p:anim calcmode="lin" valueType="num">
                                      <p:cBhvr additive="base">
                                        <p:cTn id="102" dur="500" fill="hold"/>
                                        <p:tgtEl>
                                          <p:spTgt spid="10959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09596"/>
                                        </p:tgtEl>
                                        <p:attrNameLst>
                                          <p:attrName>style.visibility</p:attrName>
                                        </p:attrNameLst>
                                      </p:cBhvr>
                                      <p:to>
                                        <p:strVal val="visible"/>
                                      </p:to>
                                    </p:set>
                                    <p:anim calcmode="lin" valueType="num">
                                      <p:cBhvr additive="base">
                                        <p:cTn id="105" dur="500" fill="hold"/>
                                        <p:tgtEl>
                                          <p:spTgt spid="109596"/>
                                        </p:tgtEl>
                                        <p:attrNameLst>
                                          <p:attrName>ppt_x</p:attrName>
                                        </p:attrNameLst>
                                      </p:cBhvr>
                                      <p:tavLst>
                                        <p:tav tm="0">
                                          <p:val>
                                            <p:strVal val="#ppt_x"/>
                                          </p:val>
                                        </p:tav>
                                        <p:tav tm="100000">
                                          <p:val>
                                            <p:strVal val="#ppt_x"/>
                                          </p:val>
                                        </p:tav>
                                      </p:tavLst>
                                    </p:anim>
                                    <p:anim calcmode="lin" valueType="num">
                                      <p:cBhvr additive="base">
                                        <p:cTn id="106" dur="500" fill="hold"/>
                                        <p:tgtEl>
                                          <p:spTgt spid="10959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9597"/>
                                        </p:tgtEl>
                                        <p:attrNameLst>
                                          <p:attrName>style.visibility</p:attrName>
                                        </p:attrNameLst>
                                      </p:cBhvr>
                                      <p:to>
                                        <p:strVal val="visible"/>
                                      </p:to>
                                    </p:set>
                                    <p:anim calcmode="lin" valueType="num">
                                      <p:cBhvr additive="base">
                                        <p:cTn id="109" dur="500" fill="hold"/>
                                        <p:tgtEl>
                                          <p:spTgt spid="109597"/>
                                        </p:tgtEl>
                                        <p:attrNameLst>
                                          <p:attrName>ppt_x</p:attrName>
                                        </p:attrNameLst>
                                      </p:cBhvr>
                                      <p:tavLst>
                                        <p:tav tm="0">
                                          <p:val>
                                            <p:strVal val="#ppt_x"/>
                                          </p:val>
                                        </p:tav>
                                        <p:tav tm="100000">
                                          <p:val>
                                            <p:strVal val="#ppt_x"/>
                                          </p:val>
                                        </p:tav>
                                      </p:tavLst>
                                    </p:anim>
                                    <p:anim calcmode="lin" valueType="num">
                                      <p:cBhvr additive="base">
                                        <p:cTn id="110" dur="500" fill="hold"/>
                                        <p:tgtEl>
                                          <p:spTgt spid="10959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09598"/>
                                        </p:tgtEl>
                                        <p:attrNameLst>
                                          <p:attrName>style.visibility</p:attrName>
                                        </p:attrNameLst>
                                      </p:cBhvr>
                                      <p:to>
                                        <p:strVal val="visible"/>
                                      </p:to>
                                    </p:set>
                                    <p:anim calcmode="lin" valueType="num">
                                      <p:cBhvr additive="base">
                                        <p:cTn id="113" dur="500" fill="hold"/>
                                        <p:tgtEl>
                                          <p:spTgt spid="109598"/>
                                        </p:tgtEl>
                                        <p:attrNameLst>
                                          <p:attrName>ppt_x</p:attrName>
                                        </p:attrNameLst>
                                      </p:cBhvr>
                                      <p:tavLst>
                                        <p:tav tm="0">
                                          <p:val>
                                            <p:strVal val="#ppt_x"/>
                                          </p:val>
                                        </p:tav>
                                        <p:tav tm="100000">
                                          <p:val>
                                            <p:strVal val="#ppt_x"/>
                                          </p:val>
                                        </p:tav>
                                      </p:tavLst>
                                    </p:anim>
                                    <p:anim calcmode="lin" valueType="num">
                                      <p:cBhvr additive="base">
                                        <p:cTn id="114" dur="500" fill="hold"/>
                                        <p:tgtEl>
                                          <p:spTgt spid="109598"/>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09599"/>
                                        </p:tgtEl>
                                        <p:attrNameLst>
                                          <p:attrName>style.visibility</p:attrName>
                                        </p:attrNameLst>
                                      </p:cBhvr>
                                      <p:to>
                                        <p:strVal val="visible"/>
                                      </p:to>
                                    </p:set>
                                    <p:anim calcmode="lin" valueType="num">
                                      <p:cBhvr additive="base">
                                        <p:cTn id="117" dur="500" fill="hold"/>
                                        <p:tgtEl>
                                          <p:spTgt spid="109599"/>
                                        </p:tgtEl>
                                        <p:attrNameLst>
                                          <p:attrName>ppt_x</p:attrName>
                                        </p:attrNameLst>
                                      </p:cBhvr>
                                      <p:tavLst>
                                        <p:tav tm="0">
                                          <p:val>
                                            <p:strVal val="#ppt_x"/>
                                          </p:val>
                                        </p:tav>
                                        <p:tav tm="100000">
                                          <p:val>
                                            <p:strVal val="#ppt_x"/>
                                          </p:val>
                                        </p:tav>
                                      </p:tavLst>
                                    </p:anim>
                                    <p:anim calcmode="lin" valueType="num">
                                      <p:cBhvr additive="base">
                                        <p:cTn id="118" dur="500" fill="hold"/>
                                        <p:tgtEl>
                                          <p:spTgt spid="109599"/>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09600"/>
                                        </p:tgtEl>
                                        <p:attrNameLst>
                                          <p:attrName>style.visibility</p:attrName>
                                        </p:attrNameLst>
                                      </p:cBhvr>
                                      <p:to>
                                        <p:strVal val="visible"/>
                                      </p:to>
                                    </p:set>
                                    <p:anim calcmode="lin" valueType="num">
                                      <p:cBhvr additive="base">
                                        <p:cTn id="121" dur="500" fill="hold"/>
                                        <p:tgtEl>
                                          <p:spTgt spid="109600"/>
                                        </p:tgtEl>
                                        <p:attrNameLst>
                                          <p:attrName>ppt_x</p:attrName>
                                        </p:attrNameLst>
                                      </p:cBhvr>
                                      <p:tavLst>
                                        <p:tav tm="0">
                                          <p:val>
                                            <p:strVal val="#ppt_x"/>
                                          </p:val>
                                        </p:tav>
                                        <p:tav tm="100000">
                                          <p:val>
                                            <p:strVal val="#ppt_x"/>
                                          </p:val>
                                        </p:tav>
                                      </p:tavLst>
                                    </p:anim>
                                    <p:anim calcmode="lin" valueType="num">
                                      <p:cBhvr additive="base">
                                        <p:cTn id="122" dur="500" fill="hold"/>
                                        <p:tgtEl>
                                          <p:spTgt spid="10960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09601"/>
                                        </p:tgtEl>
                                        <p:attrNameLst>
                                          <p:attrName>style.visibility</p:attrName>
                                        </p:attrNameLst>
                                      </p:cBhvr>
                                      <p:to>
                                        <p:strVal val="visible"/>
                                      </p:to>
                                    </p:set>
                                    <p:anim calcmode="lin" valueType="num">
                                      <p:cBhvr additive="base">
                                        <p:cTn id="125" dur="500" fill="hold"/>
                                        <p:tgtEl>
                                          <p:spTgt spid="109601"/>
                                        </p:tgtEl>
                                        <p:attrNameLst>
                                          <p:attrName>ppt_x</p:attrName>
                                        </p:attrNameLst>
                                      </p:cBhvr>
                                      <p:tavLst>
                                        <p:tav tm="0">
                                          <p:val>
                                            <p:strVal val="#ppt_x"/>
                                          </p:val>
                                        </p:tav>
                                        <p:tav tm="100000">
                                          <p:val>
                                            <p:strVal val="#ppt_x"/>
                                          </p:val>
                                        </p:tav>
                                      </p:tavLst>
                                    </p:anim>
                                    <p:anim calcmode="lin" valueType="num">
                                      <p:cBhvr additive="base">
                                        <p:cTn id="126" dur="500" fill="hold"/>
                                        <p:tgtEl>
                                          <p:spTgt spid="10960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09602"/>
                                        </p:tgtEl>
                                        <p:attrNameLst>
                                          <p:attrName>style.visibility</p:attrName>
                                        </p:attrNameLst>
                                      </p:cBhvr>
                                      <p:to>
                                        <p:strVal val="visible"/>
                                      </p:to>
                                    </p:set>
                                    <p:anim calcmode="lin" valueType="num">
                                      <p:cBhvr additive="base">
                                        <p:cTn id="129" dur="500" fill="hold"/>
                                        <p:tgtEl>
                                          <p:spTgt spid="109602"/>
                                        </p:tgtEl>
                                        <p:attrNameLst>
                                          <p:attrName>ppt_x</p:attrName>
                                        </p:attrNameLst>
                                      </p:cBhvr>
                                      <p:tavLst>
                                        <p:tav tm="0">
                                          <p:val>
                                            <p:strVal val="#ppt_x"/>
                                          </p:val>
                                        </p:tav>
                                        <p:tav tm="100000">
                                          <p:val>
                                            <p:strVal val="#ppt_x"/>
                                          </p:val>
                                        </p:tav>
                                      </p:tavLst>
                                    </p:anim>
                                    <p:anim calcmode="lin" valueType="num">
                                      <p:cBhvr additive="base">
                                        <p:cTn id="130" dur="500" fill="hold"/>
                                        <p:tgtEl>
                                          <p:spTgt spid="109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bldLvl="0" animBg="1"/>
      <p:bldP spid="109575" grpId="0" bldLvl="0" animBg="1"/>
      <p:bldP spid="109576" grpId="0" bldLvl="0" animBg="1"/>
      <p:bldP spid="109577" grpId="0"/>
      <p:bldP spid="109579" grpId="0"/>
      <p:bldP spid="109581" grpId="0"/>
      <p:bldP spid="109583" grpId="0"/>
      <p:bldP spid="109584" grpId="0" bldLvl="0" animBg="1"/>
      <p:bldP spid="109585" grpId="0" bldLvl="0" animBg="1"/>
      <p:bldP spid="109586" grpId="0" bldLvl="0" animBg="1"/>
      <p:bldP spid="109587" grpId="0"/>
      <p:bldP spid="109589" grpId="0"/>
      <p:bldP spid="109590" grpId="0"/>
      <p:bldP spid="109591" grpId="0"/>
      <p:bldP spid="109592" grpId="0"/>
      <p:bldP spid="109593" grpId="0"/>
      <p:bldP spid="109594" grpId="0"/>
      <p:bldP spid="109601" grpId="0"/>
      <p:bldP spid="109602" grpId="0"/>
      <p:bldP spid="109606" grpId="0" bldLvl="0" animBg="1"/>
      <p:bldP spid="1096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38947" name="AutoShape 3"/>
          <p:cNvCxnSpPr>
            <a:endCxn id="338946" idx="1"/>
          </p:cNvCxnSpPr>
          <p:nvPr/>
        </p:nvCxnSpPr>
        <p:spPr>
          <a:xfrm rot="10800000" flipH="1" flipV="1">
            <a:off x="2395538" y="4327525"/>
            <a:ext cx="1341437" cy="1349375"/>
          </a:xfrm>
          <a:prstGeom prst="bentConnector3">
            <a:avLst>
              <a:gd name="adj1" fmla="val -15384"/>
            </a:avLst>
          </a:prstGeom>
          <a:ln w="28575" cap="rnd" cmpd="sng">
            <a:solidFill>
              <a:srgbClr val="336699"/>
            </a:solidFill>
            <a:prstDash val="sysDot"/>
            <a:miter/>
            <a:headEnd type="none" w="med" len="med"/>
            <a:tailEnd type="none" w="med" len="med"/>
          </a:ln>
        </p:spPr>
      </p:cxnSp>
      <p:cxnSp>
        <p:nvCxnSpPr>
          <p:cNvPr id="338948" name="AutoShape 4"/>
          <p:cNvCxnSpPr>
            <a:cxnSpLocks/>
          </p:cNvCxnSpPr>
          <p:nvPr/>
        </p:nvCxnSpPr>
        <p:spPr>
          <a:xfrm flipH="1">
            <a:off x="8328025" y="4292600"/>
            <a:ext cx="1425575" cy="1349375"/>
          </a:xfrm>
          <a:prstGeom prst="bentConnector3">
            <a:avLst>
              <a:gd name="adj1" fmla="val -14486"/>
            </a:avLst>
          </a:prstGeom>
          <a:ln w="28575" cap="rnd" cmpd="sng">
            <a:solidFill>
              <a:srgbClr val="336699"/>
            </a:solidFill>
            <a:prstDash val="sysDot"/>
            <a:miter/>
            <a:headEnd type="none" w="med" len="med"/>
            <a:tailEnd type="none" w="med" len="med"/>
          </a:ln>
        </p:spPr>
      </p:cxnSp>
      <p:sp>
        <p:nvSpPr>
          <p:cNvPr id="338949"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338950" name="AutoShape 6"/>
          <p:cNvSpPr/>
          <p:nvPr/>
        </p:nvSpPr>
        <p:spPr>
          <a:xfrm>
            <a:off x="2894013" y="3781425"/>
            <a:ext cx="2265362" cy="1370013"/>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38951" name="Oval 7"/>
          <p:cNvSpPr/>
          <p:nvPr/>
        </p:nvSpPr>
        <p:spPr>
          <a:xfrm>
            <a:off x="2894013" y="3805238"/>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8952" name="Oval 8"/>
          <p:cNvSpPr/>
          <p:nvPr/>
        </p:nvSpPr>
        <p:spPr>
          <a:xfrm>
            <a:off x="2987675" y="3810000"/>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8953" name="Rectangle 9"/>
          <p:cNvSpPr/>
          <p:nvPr/>
        </p:nvSpPr>
        <p:spPr>
          <a:xfrm>
            <a:off x="2997200" y="1484313"/>
            <a:ext cx="1978025" cy="2525712"/>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38954" name="Rectangle 10"/>
          <p:cNvSpPr/>
          <p:nvPr/>
        </p:nvSpPr>
        <p:spPr>
          <a:xfrm>
            <a:off x="3136900" y="1998663"/>
            <a:ext cx="1873250"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660066"/>
                </a:solidFill>
                <a:effectLst>
                  <a:outerShdw blurRad="38100" dist="38100" dir="2700000">
                    <a:srgbClr val="C0C0C0"/>
                  </a:outerShdw>
                </a:effectLst>
                <a:latin typeface="Arial" panose="020B0604020202020204" pitchFamily="34" charset="0"/>
              </a:rPr>
              <a:t>静态加载。</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660066"/>
                </a:solidFill>
                <a:effectLst>
                  <a:outerShdw blurRad="38100" dist="38100" dir="2700000">
                    <a:srgbClr val="C0C0C0"/>
                  </a:outerShdw>
                </a:effectLst>
                <a:latin typeface="Arial" panose="020B0604020202020204" pitchFamily="34" charset="0"/>
              </a:rPr>
              <a:t>动态加载。</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660066"/>
                </a:solidFill>
                <a:effectLst>
                  <a:outerShdw blurRad="38100" dist="38100" dir="2700000">
                    <a:srgbClr val="C0C0C0"/>
                  </a:outerShdw>
                </a:effectLst>
                <a:latin typeface="Arial" panose="020B0604020202020204" pitchFamily="34" charset="0"/>
              </a:rPr>
              <a:t>可重定位加载。</a:t>
            </a:r>
          </a:p>
          <a:p>
            <a:pPr marL="116205" indent="-116205">
              <a:lnSpc>
                <a:spcPct val="80000"/>
              </a:lnSpc>
              <a:buAutoNum type="arabicPeriod"/>
            </a:pPr>
            <a:endParaRPr lang="zh-CN" altLang="en-US" sz="200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a:solidFill>
                <a:srgbClr val="660066"/>
              </a:solidFill>
              <a:effectLst>
                <a:outerShdw blurRad="38100" dist="38100" dir="2700000">
                  <a:srgbClr val="C0C0C0"/>
                </a:outerShdw>
              </a:effectLst>
              <a:latin typeface="Arial" panose="020B0604020202020204" pitchFamily="34" charset="0"/>
            </a:endParaRPr>
          </a:p>
        </p:txBody>
      </p:sp>
      <p:sp>
        <p:nvSpPr>
          <p:cNvPr id="338961" name="AutoShape 17"/>
          <p:cNvSpPr/>
          <p:nvPr/>
        </p:nvSpPr>
        <p:spPr>
          <a:xfrm>
            <a:off x="7088188"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38962" name="Oval 18"/>
          <p:cNvSpPr/>
          <p:nvPr/>
        </p:nvSpPr>
        <p:spPr>
          <a:xfrm>
            <a:off x="7088188"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38963" name="Group 19"/>
          <p:cNvGrpSpPr/>
          <p:nvPr/>
        </p:nvGrpSpPr>
        <p:grpSpPr>
          <a:xfrm>
            <a:off x="7239000" y="1449388"/>
            <a:ext cx="1952625" cy="2765425"/>
            <a:chOff x="3017" y="856"/>
            <a:chExt cx="1052" cy="1906"/>
          </a:xfrm>
        </p:grpSpPr>
        <p:sp>
          <p:nvSpPr>
            <p:cNvPr id="338964"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8965"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38966" name="Rectangle 22"/>
          <p:cNvSpPr/>
          <p:nvPr/>
        </p:nvSpPr>
        <p:spPr>
          <a:xfrm>
            <a:off x="7389813" y="1989138"/>
            <a:ext cx="1835150" cy="132207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静态链接方式</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动态链接方式。</a:t>
            </a:r>
            <a:endParaRPr lang="en-US" altLang="zh-CN" sz="2000">
              <a:solidFill>
                <a:srgbClr val="1C1C1C"/>
              </a:solidFill>
              <a:effectLst>
                <a:outerShdw blurRad="38100" dist="38100" dir="2700000">
                  <a:srgbClr val="C0C0C0"/>
                </a:outerShdw>
              </a:effectLst>
              <a:latin typeface="Arial" panose="020B0604020202020204" pitchFamily="34" charset="0"/>
            </a:endParaRPr>
          </a:p>
        </p:txBody>
      </p:sp>
      <p:sp>
        <p:nvSpPr>
          <p:cNvPr id="338967" name="Text Box 29"/>
          <p:cNvSpPr txBox="1"/>
          <p:nvPr/>
        </p:nvSpPr>
        <p:spPr>
          <a:xfrm>
            <a:off x="2849563" y="4406900"/>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程序加载</a:t>
            </a:r>
          </a:p>
        </p:txBody>
      </p:sp>
      <p:sp>
        <p:nvSpPr>
          <p:cNvPr id="338969" name="Text Box 31"/>
          <p:cNvSpPr txBox="1"/>
          <p:nvPr/>
        </p:nvSpPr>
        <p:spPr>
          <a:xfrm>
            <a:off x="6888163" y="4530725"/>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程序链接</a:t>
            </a:r>
          </a:p>
        </p:txBody>
      </p:sp>
      <p:sp>
        <p:nvSpPr>
          <p:cNvPr id="20" name="矩形 19">
            <a:extLst>
              <a:ext uri="{FF2B5EF4-FFF2-40B4-BE49-F238E27FC236}">
                <a16:creationId xmlns:a16="http://schemas.microsoft.com/office/drawing/2014/main" id="{FD836042-D522-4E09-9975-BA71DFF0C0A1}"/>
              </a:ext>
            </a:extLst>
          </p:cNvPr>
          <p:cNvSpPr/>
          <p:nvPr/>
        </p:nvSpPr>
        <p:spPr>
          <a:xfrm>
            <a:off x="407368" y="118141"/>
            <a:ext cx="42481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4.2 程序的加载和链接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8948"/>
                                        </p:tgtEl>
                                        <p:attrNameLst>
                                          <p:attrName>style.visibility</p:attrName>
                                        </p:attrNameLst>
                                      </p:cBhvr>
                                      <p:to>
                                        <p:strVal val="visible"/>
                                      </p:to>
                                    </p:set>
                                    <p:anim calcmode="lin" valueType="num">
                                      <p:cBhvr additive="base">
                                        <p:cTn id="7" dur="500" fill="hold"/>
                                        <p:tgtEl>
                                          <p:spTgt spid="338948"/>
                                        </p:tgtEl>
                                        <p:attrNameLst>
                                          <p:attrName>ppt_x</p:attrName>
                                        </p:attrNameLst>
                                      </p:cBhvr>
                                      <p:tavLst>
                                        <p:tav tm="0">
                                          <p:val>
                                            <p:strVal val="#ppt_x"/>
                                          </p:val>
                                        </p:tav>
                                        <p:tav tm="100000">
                                          <p:val>
                                            <p:strVal val="#ppt_x"/>
                                          </p:val>
                                        </p:tav>
                                      </p:tavLst>
                                    </p:anim>
                                    <p:anim calcmode="lin" valueType="num">
                                      <p:cBhvr additive="base">
                                        <p:cTn id="8" dur="500" fill="hold"/>
                                        <p:tgtEl>
                                          <p:spTgt spid="3389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8946"/>
                                        </p:tgtEl>
                                        <p:attrNameLst>
                                          <p:attrName>style.visibility</p:attrName>
                                        </p:attrNameLst>
                                      </p:cBhvr>
                                      <p:to>
                                        <p:strVal val="visible"/>
                                      </p:to>
                                    </p:set>
                                    <p:anim calcmode="lin" valueType="num">
                                      <p:cBhvr additive="base">
                                        <p:cTn id="12" dur="500" fill="hold"/>
                                        <p:tgtEl>
                                          <p:spTgt spid="338946"/>
                                        </p:tgtEl>
                                        <p:attrNameLst>
                                          <p:attrName>ppt_x</p:attrName>
                                        </p:attrNameLst>
                                      </p:cBhvr>
                                      <p:tavLst>
                                        <p:tav tm="0">
                                          <p:val>
                                            <p:strVal val="#ppt_x"/>
                                          </p:val>
                                        </p:tav>
                                        <p:tav tm="100000">
                                          <p:val>
                                            <p:strVal val="#ppt_x"/>
                                          </p:val>
                                        </p:tav>
                                      </p:tavLst>
                                    </p:anim>
                                    <p:anim calcmode="lin" valueType="num">
                                      <p:cBhvr additive="base">
                                        <p:cTn id="13" dur="500" fill="hold"/>
                                        <p:tgtEl>
                                          <p:spTgt spid="3389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8947"/>
                                        </p:tgtEl>
                                        <p:attrNameLst>
                                          <p:attrName>style.visibility</p:attrName>
                                        </p:attrNameLst>
                                      </p:cBhvr>
                                      <p:to>
                                        <p:strVal val="visible"/>
                                      </p:to>
                                    </p:set>
                                    <p:anim calcmode="lin" valueType="num">
                                      <p:cBhvr additive="base">
                                        <p:cTn id="17" dur="500" fill="hold"/>
                                        <p:tgtEl>
                                          <p:spTgt spid="338947"/>
                                        </p:tgtEl>
                                        <p:attrNameLst>
                                          <p:attrName>ppt_x</p:attrName>
                                        </p:attrNameLst>
                                      </p:cBhvr>
                                      <p:tavLst>
                                        <p:tav tm="0">
                                          <p:val>
                                            <p:strVal val="#ppt_x"/>
                                          </p:val>
                                        </p:tav>
                                        <p:tav tm="100000">
                                          <p:val>
                                            <p:strVal val="#ppt_x"/>
                                          </p:val>
                                        </p:tav>
                                      </p:tavLst>
                                    </p:anim>
                                    <p:anim calcmode="lin" valueType="num">
                                      <p:cBhvr additive="base">
                                        <p:cTn id="18" dur="500" fill="hold"/>
                                        <p:tgtEl>
                                          <p:spTgt spid="33894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8949"/>
                                        </p:tgtEl>
                                        <p:attrNameLst>
                                          <p:attrName>style.visibility</p:attrName>
                                        </p:attrNameLst>
                                      </p:cBhvr>
                                      <p:to>
                                        <p:strVal val="visible"/>
                                      </p:to>
                                    </p:set>
                                    <p:anim calcmode="lin" valueType="num">
                                      <p:cBhvr additive="base">
                                        <p:cTn id="22" dur="500" fill="hold"/>
                                        <p:tgtEl>
                                          <p:spTgt spid="338949"/>
                                        </p:tgtEl>
                                        <p:attrNameLst>
                                          <p:attrName>ppt_x</p:attrName>
                                        </p:attrNameLst>
                                      </p:cBhvr>
                                      <p:tavLst>
                                        <p:tav tm="0">
                                          <p:val>
                                            <p:strVal val="#ppt_x"/>
                                          </p:val>
                                        </p:tav>
                                        <p:tav tm="100000">
                                          <p:val>
                                            <p:strVal val="#ppt_x"/>
                                          </p:val>
                                        </p:tav>
                                      </p:tavLst>
                                    </p:anim>
                                    <p:anim calcmode="lin" valueType="num">
                                      <p:cBhvr additive="base">
                                        <p:cTn id="23" dur="500" fill="hold"/>
                                        <p:tgtEl>
                                          <p:spTgt spid="33894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8950"/>
                                        </p:tgtEl>
                                        <p:attrNameLst>
                                          <p:attrName>style.visibility</p:attrName>
                                        </p:attrNameLst>
                                      </p:cBhvr>
                                      <p:to>
                                        <p:strVal val="visible"/>
                                      </p:to>
                                    </p:set>
                                    <p:anim calcmode="lin" valueType="num">
                                      <p:cBhvr additive="base">
                                        <p:cTn id="27" dur="500" fill="hold"/>
                                        <p:tgtEl>
                                          <p:spTgt spid="338950"/>
                                        </p:tgtEl>
                                        <p:attrNameLst>
                                          <p:attrName>ppt_x</p:attrName>
                                        </p:attrNameLst>
                                      </p:cBhvr>
                                      <p:tavLst>
                                        <p:tav tm="0">
                                          <p:val>
                                            <p:strVal val="#ppt_x"/>
                                          </p:val>
                                        </p:tav>
                                        <p:tav tm="100000">
                                          <p:val>
                                            <p:strVal val="#ppt_x"/>
                                          </p:val>
                                        </p:tav>
                                      </p:tavLst>
                                    </p:anim>
                                    <p:anim calcmode="lin" valueType="num">
                                      <p:cBhvr additive="base">
                                        <p:cTn id="28" dur="500" fill="hold"/>
                                        <p:tgtEl>
                                          <p:spTgt spid="3389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38967"/>
                                        </p:tgtEl>
                                        <p:attrNameLst>
                                          <p:attrName>style.visibility</p:attrName>
                                        </p:attrNameLst>
                                      </p:cBhvr>
                                      <p:to>
                                        <p:strVal val="visible"/>
                                      </p:to>
                                    </p:set>
                                    <p:anim calcmode="lin" valueType="num">
                                      <p:cBhvr additive="base">
                                        <p:cTn id="32" dur="500" fill="hold"/>
                                        <p:tgtEl>
                                          <p:spTgt spid="338967"/>
                                        </p:tgtEl>
                                        <p:attrNameLst>
                                          <p:attrName>ppt_x</p:attrName>
                                        </p:attrNameLst>
                                      </p:cBhvr>
                                      <p:tavLst>
                                        <p:tav tm="0">
                                          <p:val>
                                            <p:strVal val="#ppt_x"/>
                                          </p:val>
                                        </p:tav>
                                        <p:tav tm="100000">
                                          <p:val>
                                            <p:strVal val="#ppt_x"/>
                                          </p:val>
                                        </p:tav>
                                      </p:tavLst>
                                    </p:anim>
                                    <p:anim calcmode="lin" valueType="num">
                                      <p:cBhvr additive="base">
                                        <p:cTn id="33" dur="500" fill="hold"/>
                                        <p:tgtEl>
                                          <p:spTgt spid="33896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38951"/>
                                        </p:tgtEl>
                                        <p:attrNameLst>
                                          <p:attrName>style.visibility</p:attrName>
                                        </p:attrNameLst>
                                      </p:cBhvr>
                                      <p:to>
                                        <p:strVal val="visible"/>
                                      </p:to>
                                    </p:set>
                                    <p:anim calcmode="lin" valueType="num">
                                      <p:cBhvr additive="base">
                                        <p:cTn id="37" dur="500" fill="hold"/>
                                        <p:tgtEl>
                                          <p:spTgt spid="338951"/>
                                        </p:tgtEl>
                                        <p:attrNameLst>
                                          <p:attrName>ppt_x</p:attrName>
                                        </p:attrNameLst>
                                      </p:cBhvr>
                                      <p:tavLst>
                                        <p:tav tm="0">
                                          <p:val>
                                            <p:strVal val="#ppt_x"/>
                                          </p:val>
                                        </p:tav>
                                        <p:tav tm="100000">
                                          <p:val>
                                            <p:strVal val="#ppt_x"/>
                                          </p:val>
                                        </p:tav>
                                      </p:tavLst>
                                    </p:anim>
                                    <p:anim calcmode="lin" valueType="num">
                                      <p:cBhvr additive="base">
                                        <p:cTn id="38" dur="500" fill="hold"/>
                                        <p:tgtEl>
                                          <p:spTgt spid="33895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38952"/>
                                        </p:tgtEl>
                                        <p:attrNameLst>
                                          <p:attrName>style.visibility</p:attrName>
                                        </p:attrNameLst>
                                      </p:cBhvr>
                                      <p:to>
                                        <p:strVal val="visible"/>
                                      </p:to>
                                    </p:set>
                                    <p:anim calcmode="lin" valueType="num">
                                      <p:cBhvr additive="base">
                                        <p:cTn id="42" dur="500" fill="hold"/>
                                        <p:tgtEl>
                                          <p:spTgt spid="338952"/>
                                        </p:tgtEl>
                                        <p:attrNameLst>
                                          <p:attrName>ppt_x</p:attrName>
                                        </p:attrNameLst>
                                      </p:cBhvr>
                                      <p:tavLst>
                                        <p:tav tm="0">
                                          <p:val>
                                            <p:strVal val="#ppt_x"/>
                                          </p:val>
                                        </p:tav>
                                        <p:tav tm="100000">
                                          <p:val>
                                            <p:strVal val="#ppt_x"/>
                                          </p:val>
                                        </p:tav>
                                      </p:tavLst>
                                    </p:anim>
                                    <p:anim calcmode="lin" valueType="num">
                                      <p:cBhvr additive="base">
                                        <p:cTn id="43" dur="500" fill="hold"/>
                                        <p:tgtEl>
                                          <p:spTgt spid="33895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38953"/>
                                        </p:tgtEl>
                                        <p:attrNameLst>
                                          <p:attrName>style.visibility</p:attrName>
                                        </p:attrNameLst>
                                      </p:cBhvr>
                                      <p:to>
                                        <p:strVal val="visible"/>
                                      </p:to>
                                    </p:set>
                                    <p:anim calcmode="lin" valueType="num">
                                      <p:cBhvr additive="base">
                                        <p:cTn id="47" dur="500" fill="hold"/>
                                        <p:tgtEl>
                                          <p:spTgt spid="338953"/>
                                        </p:tgtEl>
                                        <p:attrNameLst>
                                          <p:attrName>ppt_x</p:attrName>
                                        </p:attrNameLst>
                                      </p:cBhvr>
                                      <p:tavLst>
                                        <p:tav tm="0">
                                          <p:val>
                                            <p:strVal val="#ppt_x"/>
                                          </p:val>
                                        </p:tav>
                                        <p:tav tm="100000">
                                          <p:val>
                                            <p:strVal val="#ppt_x"/>
                                          </p:val>
                                        </p:tav>
                                      </p:tavLst>
                                    </p:anim>
                                    <p:anim calcmode="lin" valueType="num">
                                      <p:cBhvr additive="base">
                                        <p:cTn id="48" dur="500" fill="hold"/>
                                        <p:tgtEl>
                                          <p:spTgt spid="33895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38954"/>
                                        </p:tgtEl>
                                        <p:attrNameLst>
                                          <p:attrName>style.visibility</p:attrName>
                                        </p:attrNameLst>
                                      </p:cBhvr>
                                      <p:to>
                                        <p:strVal val="visible"/>
                                      </p:to>
                                    </p:set>
                                    <p:anim calcmode="lin" valueType="num">
                                      <p:cBhvr additive="base">
                                        <p:cTn id="52" dur="500" fill="hold"/>
                                        <p:tgtEl>
                                          <p:spTgt spid="338954"/>
                                        </p:tgtEl>
                                        <p:attrNameLst>
                                          <p:attrName>ppt_x</p:attrName>
                                        </p:attrNameLst>
                                      </p:cBhvr>
                                      <p:tavLst>
                                        <p:tav tm="0">
                                          <p:val>
                                            <p:strVal val="#ppt_x"/>
                                          </p:val>
                                        </p:tav>
                                        <p:tav tm="100000">
                                          <p:val>
                                            <p:strVal val="#ppt_x"/>
                                          </p:val>
                                        </p:tav>
                                      </p:tavLst>
                                    </p:anim>
                                    <p:anim calcmode="lin" valueType="num">
                                      <p:cBhvr additive="base">
                                        <p:cTn id="53" dur="500" fill="hold"/>
                                        <p:tgtEl>
                                          <p:spTgt spid="33895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38961"/>
                                        </p:tgtEl>
                                        <p:attrNameLst>
                                          <p:attrName>style.visibility</p:attrName>
                                        </p:attrNameLst>
                                      </p:cBhvr>
                                      <p:to>
                                        <p:strVal val="visible"/>
                                      </p:to>
                                    </p:set>
                                    <p:anim calcmode="lin" valueType="num">
                                      <p:cBhvr additive="base">
                                        <p:cTn id="57" dur="500" fill="hold"/>
                                        <p:tgtEl>
                                          <p:spTgt spid="338961"/>
                                        </p:tgtEl>
                                        <p:attrNameLst>
                                          <p:attrName>ppt_x</p:attrName>
                                        </p:attrNameLst>
                                      </p:cBhvr>
                                      <p:tavLst>
                                        <p:tav tm="0">
                                          <p:val>
                                            <p:strVal val="#ppt_x"/>
                                          </p:val>
                                        </p:tav>
                                        <p:tav tm="100000">
                                          <p:val>
                                            <p:strVal val="#ppt_x"/>
                                          </p:val>
                                        </p:tav>
                                      </p:tavLst>
                                    </p:anim>
                                    <p:anim calcmode="lin" valueType="num">
                                      <p:cBhvr additive="base">
                                        <p:cTn id="58" dur="500" fill="hold"/>
                                        <p:tgtEl>
                                          <p:spTgt spid="33896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38969"/>
                                        </p:tgtEl>
                                        <p:attrNameLst>
                                          <p:attrName>style.visibility</p:attrName>
                                        </p:attrNameLst>
                                      </p:cBhvr>
                                      <p:to>
                                        <p:strVal val="visible"/>
                                      </p:to>
                                    </p:set>
                                    <p:anim calcmode="lin" valueType="num">
                                      <p:cBhvr additive="base">
                                        <p:cTn id="62" dur="500" fill="hold"/>
                                        <p:tgtEl>
                                          <p:spTgt spid="338969"/>
                                        </p:tgtEl>
                                        <p:attrNameLst>
                                          <p:attrName>ppt_x</p:attrName>
                                        </p:attrNameLst>
                                      </p:cBhvr>
                                      <p:tavLst>
                                        <p:tav tm="0">
                                          <p:val>
                                            <p:strVal val="#ppt_x"/>
                                          </p:val>
                                        </p:tav>
                                        <p:tav tm="100000">
                                          <p:val>
                                            <p:strVal val="#ppt_x"/>
                                          </p:val>
                                        </p:tav>
                                      </p:tavLst>
                                    </p:anim>
                                    <p:anim calcmode="lin" valueType="num">
                                      <p:cBhvr additive="base">
                                        <p:cTn id="63" dur="500" fill="hold"/>
                                        <p:tgtEl>
                                          <p:spTgt spid="338969"/>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38962"/>
                                        </p:tgtEl>
                                        <p:attrNameLst>
                                          <p:attrName>style.visibility</p:attrName>
                                        </p:attrNameLst>
                                      </p:cBhvr>
                                      <p:to>
                                        <p:strVal val="visible"/>
                                      </p:to>
                                    </p:set>
                                    <p:anim calcmode="lin" valueType="num">
                                      <p:cBhvr additive="base">
                                        <p:cTn id="67" dur="500" fill="hold"/>
                                        <p:tgtEl>
                                          <p:spTgt spid="338962"/>
                                        </p:tgtEl>
                                        <p:attrNameLst>
                                          <p:attrName>ppt_x</p:attrName>
                                        </p:attrNameLst>
                                      </p:cBhvr>
                                      <p:tavLst>
                                        <p:tav tm="0">
                                          <p:val>
                                            <p:strVal val="#ppt_x"/>
                                          </p:val>
                                        </p:tav>
                                        <p:tav tm="100000">
                                          <p:val>
                                            <p:strVal val="#ppt_x"/>
                                          </p:val>
                                        </p:tav>
                                      </p:tavLst>
                                    </p:anim>
                                    <p:anim calcmode="lin" valueType="num">
                                      <p:cBhvr additive="base">
                                        <p:cTn id="68" dur="500" fill="hold"/>
                                        <p:tgtEl>
                                          <p:spTgt spid="33896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338963"/>
                                        </p:tgtEl>
                                        <p:attrNameLst>
                                          <p:attrName>style.visibility</p:attrName>
                                        </p:attrNameLst>
                                      </p:cBhvr>
                                      <p:to>
                                        <p:strVal val="visible"/>
                                      </p:to>
                                    </p:set>
                                    <p:anim calcmode="lin" valueType="num">
                                      <p:cBhvr additive="base">
                                        <p:cTn id="72" dur="500" fill="hold"/>
                                        <p:tgtEl>
                                          <p:spTgt spid="338963"/>
                                        </p:tgtEl>
                                        <p:attrNameLst>
                                          <p:attrName>ppt_x</p:attrName>
                                        </p:attrNameLst>
                                      </p:cBhvr>
                                      <p:tavLst>
                                        <p:tav tm="0">
                                          <p:val>
                                            <p:strVal val="#ppt_x"/>
                                          </p:val>
                                        </p:tav>
                                        <p:tav tm="100000">
                                          <p:val>
                                            <p:strVal val="#ppt_x"/>
                                          </p:val>
                                        </p:tav>
                                      </p:tavLst>
                                    </p:anim>
                                    <p:anim calcmode="lin" valueType="num">
                                      <p:cBhvr additive="base">
                                        <p:cTn id="73" dur="500" fill="hold"/>
                                        <p:tgtEl>
                                          <p:spTgt spid="33896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38966"/>
                                        </p:tgtEl>
                                        <p:attrNameLst>
                                          <p:attrName>style.visibility</p:attrName>
                                        </p:attrNameLst>
                                      </p:cBhvr>
                                      <p:to>
                                        <p:strVal val="visible"/>
                                      </p:to>
                                    </p:set>
                                    <p:anim calcmode="lin" valueType="num">
                                      <p:cBhvr additive="base">
                                        <p:cTn id="77" dur="500" fill="hold"/>
                                        <p:tgtEl>
                                          <p:spTgt spid="338966"/>
                                        </p:tgtEl>
                                        <p:attrNameLst>
                                          <p:attrName>ppt_x</p:attrName>
                                        </p:attrNameLst>
                                      </p:cBhvr>
                                      <p:tavLst>
                                        <p:tav tm="0">
                                          <p:val>
                                            <p:strVal val="#ppt_x"/>
                                          </p:val>
                                        </p:tav>
                                        <p:tav tm="100000">
                                          <p:val>
                                            <p:strVal val="#ppt_x"/>
                                          </p:val>
                                        </p:tav>
                                      </p:tavLst>
                                    </p:anim>
                                    <p:anim calcmode="lin" valueType="num">
                                      <p:cBhvr additive="base">
                                        <p:cTn id="78" dur="500" fill="hold"/>
                                        <p:tgtEl>
                                          <p:spTgt spid="338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bldLvl="0" animBg="1"/>
      <p:bldP spid="338949" grpId="0"/>
      <p:bldP spid="338950" grpId="0" bldLvl="0" animBg="1"/>
      <p:bldP spid="338951" grpId="0" bldLvl="0" animBg="1"/>
      <p:bldP spid="338952" grpId="0" bldLvl="0" animBg="1"/>
      <p:bldP spid="338953" grpId="0" bldLvl="0" animBg="1"/>
      <p:bldP spid="338954" grpId="0"/>
      <p:bldP spid="338961" grpId="0" bldLvl="0" animBg="1"/>
      <p:bldP spid="338962" grpId="0" bldLvl="0" animBg="1"/>
      <p:bldP spid="338966" grpId="0"/>
      <p:bldP spid="338967" grpId="0"/>
      <p:bldP spid="3389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任意多边形 258049"/>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8051" name="组合 258050"/>
          <p:cNvGrpSpPr/>
          <p:nvPr/>
        </p:nvGrpSpPr>
        <p:grpSpPr>
          <a:xfrm>
            <a:off x="2191128" y="3786432"/>
            <a:ext cx="3979862" cy="385762"/>
            <a:chOff x="1338" y="2387"/>
            <a:chExt cx="2790" cy="320"/>
          </a:xfrm>
        </p:grpSpPr>
        <p:sp>
          <p:nvSpPr>
            <p:cNvPr id="258052" name="圆角矩形 258051">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三、动态分区分配</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8053" name="组合 258052"/>
            <p:cNvGrpSpPr/>
            <p:nvPr/>
          </p:nvGrpSpPr>
          <p:grpSpPr>
            <a:xfrm>
              <a:off x="1338" y="2432"/>
              <a:ext cx="240" cy="240"/>
              <a:chOff x="2078" y="1680"/>
              <a:chExt cx="1615" cy="1615"/>
            </a:xfrm>
          </p:grpSpPr>
          <p:sp>
            <p:nvSpPr>
              <p:cNvPr id="258054" name="椭圆 25805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8055" name="椭圆 25805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8056" name="椭圆 25805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8057" name="椭圆 25805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8058" name="椭圆 25805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8059" name="椭圆 258058"/>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258060" name="组合 258059"/>
          <p:cNvGrpSpPr/>
          <p:nvPr/>
        </p:nvGrpSpPr>
        <p:grpSpPr>
          <a:xfrm>
            <a:off x="1737934" y="4831801"/>
            <a:ext cx="4051300" cy="390525"/>
            <a:chOff x="1092" y="3168"/>
            <a:chExt cx="3084" cy="320"/>
          </a:xfrm>
        </p:grpSpPr>
        <p:sp>
          <p:nvSpPr>
            <p:cNvPr id="258061" name="圆角矩形 258060">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四、可重定位分区分配</a:t>
              </a:r>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8062" name="组合 258061"/>
            <p:cNvGrpSpPr/>
            <p:nvPr/>
          </p:nvGrpSpPr>
          <p:grpSpPr>
            <a:xfrm>
              <a:off x="1092" y="3232"/>
              <a:ext cx="240" cy="240"/>
              <a:chOff x="2078" y="1680"/>
              <a:chExt cx="1615" cy="1615"/>
            </a:xfrm>
          </p:grpSpPr>
          <p:sp>
            <p:nvSpPr>
              <p:cNvPr id="258063" name="椭圆 258062"/>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8064" name="椭圆 258063"/>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8065" name="椭圆 258064"/>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8066" name="椭圆 258065"/>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8067" name="椭圆 258066"/>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8068" name="椭圆 258067"/>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258069" name="任意多边形 258068"/>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8079" name="组合 258078"/>
          <p:cNvGrpSpPr/>
          <p:nvPr/>
        </p:nvGrpSpPr>
        <p:grpSpPr>
          <a:xfrm>
            <a:off x="1566863" y="1635375"/>
            <a:ext cx="3979862" cy="385762"/>
            <a:chOff x="1338" y="2387"/>
            <a:chExt cx="2790" cy="320"/>
          </a:xfrm>
        </p:grpSpPr>
        <p:sp>
          <p:nvSpPr>
            <p:cNvPr id="258080" name="圆角矩形 258079">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一、单一连续分配</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8081" name="组合 258080"/>
            <p:cNvGrpSpPr/>
            <p:nvPr/>
          </p:nvGrpSpPr>
          <p:grpSpPr>
            <a:xfrm>
              <a:off x="1338" y="2432"/>
              <a:ext cx="240" cy="240"/>
              <a:chOff x="2078" y="1680"/>
              <a:chExt cx="1615" cy="1615"/>
            </a:xfrm>
          </p:grpSpPr>
          <p:sp>
            <p:nvSpPr>
              <p:cNvPr id="258082" name="椭圆 25808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8083" name="椭圆 25808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8084" name="椭圆 25808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8085" name="椭圆 25808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8086" name="椭圆 25808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8087" name="椭圆 258086"/>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58088" name="组合 258087"/>
          <p:cNvGrpSpPr/>
          <p:nvPr/>
        </p:nvGrpSpPr>
        <p:grpSpPr>
          <a:xfrm>
            <a:off x="2185928" y="2665966"/>
            <a:ext cx="4051300" cy="390525"/>
            <a:chOff x="1092" y="3168"/>
            <a:chExt cx="3084" cy="320"/>
          </a:xfrm>
        </p:grpSpPr>
        <p:sp>
          <p:nvSpPr>
            <p:cNvPr id="258089" name="圆角矩形 258088">
              <a:hlinkClick r:id="rId6"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二、固定分区分配</a:t>
              </a:r>
            </a:p>
          </p:txBody>
        </p:sp>
        <p:grpSp>
          <p:nvGrpSpPr>
            <p:cNvPr id="258090" name="组合 258089"/>
            <p:cNvGrpSpPr/>
            <p:nvPr/>
          </p:nvGrpSpPr>
          <p:grpSpPr>
            <a:xfrm>
              <a:off x="1092" y="3232"/>
              <a:ext cx="240" cy="240"/>
              <a:chOff x="2078" y="1680"/>
              <a:chExt cx="1615" cy="1615"/>
            </a:xfrm>
          </p:grpSpPr>
          <p:sp>
            <p:nvSpPr>
              <p:cNvPr id="258091" name="椭圆 25809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8092" name="椭圆 25809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8093" name="椭圆 25809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8094" name="椭圆 25809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8095" name="椭圆 25809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8096" name="椭圆 258095"/>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258098" name="矩形 258097"/>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dh2-01">
            <a:extLst>
              <a:ext uri="{FF2B5EF4-FFF2-40B4-BE49-F238E27FC236}">
                <a16:creationId xmlns:a16="http://schemas.microsoft.com/office/drawing/2014/main" id="{66A68522-2D07-4046-A9EB-4CA566354465}"/>
              </a:ext>
            </a:extLst>
          </p:cNvPr>
          <p:cNvPicPr>
            <a:picLocks noChangeAspect="1"/>
          </p:cNvPicPr>
          <p:nvPr/>
        </p:nvPicPr>
        <p:blipFill>
          <a:blip r:embed="rId3"/>
          <a:stretch>
            <a:fillRect/>
          </a:stretch>
        </p:blipFill>
        <p:spPr>
          <a:xfrm>
            <a:off x="6383016" y="3101783"/>
            <a:ext cx="5037433" cy="2677657"/>
          </a:xfrm>
          <a:prstGeom prst="rect">
            <a:avLst/>
          </a:prstGeom>
          <a:noFill/>
          <a:ln w="9525">
            <a:noFill/>
          </a:ln>
        </p:spPr>
      </p:pic>
      <p:sp>
        <p:nvSpPr>
          <p:cNvPr id="111619" name="文本占位符 111618"/>
          <p:cNvSpPr>
            <a:spLocks noGrp="1"/>
          </p:cNvSpPr>
          <p:nvPr>
            <p:ph type="body" idx="1"/>
          </p:nvPr>
        </p:nvSpPr>
        <p:spPr>
          <a:xfrm>
            <a:off x="767408" y="980728"/>
            <a:ext cx="10297144" cy="1656184"/>
          </a:xfrm>
          <a:solidFill>
            <a:srgbClr val="FFFFFF"/>
          </a:solidFill>
          <a:ln>
            <a:noFill/>
          </a:ln>
        </p:spPr>
        <p:txBody>
          <a:bodyPr/>
          <a:lstStyle/>
          <a:p>
            <a:pPr>
              <a:buNone/>
            </a:pPr>
            <a:r>
              <a:rPr lang="zh-CN" altLang="en-US" sz="2400" dirty="0"/>
              <a:t>		连续分配方式指的是为一个用户程序划分连续的内存空间，这种分配方式广泛应用于20世纪60~70年代，它至今在内存分配方式中还占有一席之地。我们又可以把连续分配方式进一步分为单一连续分配、固定分区分配、动态分区分配和可重定位分区分配四种方式。 </a:t>
            </a:r>
          </a:p>
        </p:txBody>
      </p:sp>
      <p:sp>
        <p:nvSpPr>
          <p:cNvPr id="4" name="矩形 3">
            <a:extLst>
              <a:ext uri="{FF2B5EF4-FFF2-40B4-BE49-F238E27FC236}">
                <a16:creationId xmlns:a16="http://schemas.microsoft.com/office/drawing/2014/main" id="{6C67395D-8BAA-43BB-9982-98B58BD60738}"/>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
        <p:nvSpPr>
          <p:cNvPr id="5" name="AutoShape 5">
            <a:extLst>
              <a:ext uri="{FF2B5EF4-FFF2-40B4-BE49-F238E27FC236}">
                <a16:creationId xmlns:a16="http://schemas.microsoft.com/office/drawing/2014/main" id="{E51B8A37-61F9-4F6A-BA01-96DA7DBE5CB2}"/>
              </a:ext>
            </a:extLst>
          </p:cNvPr>
          <p:cNvSpPr/>
          <p:nvPr/>
        </p:nvSpPr>
        <p:spPr>
          <a:xfrm>
            <a:off x="1715766" y="2709292"/>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6" name="Text Box 38">
            <a:extLst>
              <a:ext uri="{FF2B5EF4-FFF2-40B4-BE49-F238E27FC236}">
                <a16:creationId xmlns:a16="http://schemas.microsoft.com/office/drawing/2014/main" id="{35178BB3-AE06-4F5A-8F9C-3FC8F488D915}"/>
              </a:ext>
            </a:extLst>
          </p:cNvPr>
          <p:cNvSpPr txBox="1"/>
          <p:nvPr/>
        </p:nvSpPr>
        <p:spPr>
          <a:xfrm>
            <a:off x="1847528" y="2736280"/>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一、单一连续分配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 name="矩形 6">
            <a:extLst>
              <a:ext uri="{FF2B5EF4-FFF2-40B4-BE49-F238E27FC236}">
                <a16:creationId xmlns:a16="http://schemas.microsoft.com/office/drawing/2014/main" id="{6B1AB0BA-87B3-4EBB-9C02-16CE023CF36B}"/>
              </a:ext>
            </a:extLst>
          </p:cNvPr>
          <p:cNvSpPr/>
          <p:nvPr/>
        </p:nvSpPr>
        <p:spPr>
          <a:xfrm>
            <a:off x="2567608" y="3510651"/>
            <a:ext cx="3528392" cy="2677656"/>
          </a:xfrm>
          <a:prstGeom prst="rect">
            <a:avLst/>
          </a:prstGeom>
          <a:noFill/>
          <a:ln w="9525">
            <a:noFill/>
          </a:ln>
        </p:spPr>
        <p:txBody>
          <a:bodyPr wrap="square" anchor="ctr">
            <a:spAutoFit/>
          </a:bodyPr>
          <a:lstStyle/>
          <a:p>
            <a:r>
              <a:rPr lang="zh-CN" altLang="en-US" dirty="0">
                <a:solidFill>
                  <a:srgbClr val="000099"/>
                </a:solidFill>
                <a:effectLst>
                  <a:outerShdw blurRad="38100" dist="38100" dir="2700000">
                    <a:srgbClr val="C0C0C0"/>
                  </a:outerShdw>
                </a:effectLst>
                <a:latin typeface="Tahoma" panose="020B0604030504040204" pitchFamily="34" charset="0"/>
              </a:rPr>
              <a:t>单一连续分配的存储区域分配如图所示。其中主存的最大编址为</a:t>
            </a:r>
            <a:r>
              <a:rPr lang="en-US" altLang="zh-CN" dirty="0">
                <a:solidFill>
                  <a:srgbClr val="000099"/>
                </a:solidFill>
                <a:effectLst>
                  <a:outerShdw blurRad="38100" dist="38100" dir="2700000">
                    <a:srgbClr val="C0C0C0"/>
                  </a:outerShdw>
                </a:effectLst>
                <a:latin typeface="Tahoma" panose="020B0604030504040204" pitchFamily="34" charset="0"/>
              </a:rPr>
              <a:t>c</a:t>
            </a:r>
            <a:r>
              <a:rPr lang="zh-CN" altLang="en-US" dirty="0">
                <a:solidFill>
                  <a:srgbClr val="000099"/>
                </a:solidFill>
                <a:effectLst>
                  <a:outerShdw blurRad="38100" dist="38100" dir="2700000">
                    <a:srgbClr val="C0C0C0"/>
                  </a:outerShdw>
                </a:effectLst>
                <a:latin typeface="Tahoma" panose="020B0604030504040204" pitchFamily="34" charset="0"/>
              </a:rPr>
              <a:t>，（</a:t>
            </a:r>
            <a:r>
              <a:rPr lang="en-US" altLang="zh-CN" dirty="0">
                <a:solidFill>
                  <a:srgbClr val="000099"/>
                </a:solidFill>
                <a:effectLst>
                  <a:outerShdw blurRad="38100" dist="38100" dir="2700000">
                    <a:srgbClr val="C0C0C0"/>
                  </a:outerShdw>
                </a:effectLst>
                <a:latin typeface="Tahoma" panose="020B0604030504040204" pitchFamily="34" charset="0"/>
              </a:rPr>
              <a:t>0, a</a:t>
            </a:r>
            <a:r>
              <a:rPr lang="zh-CN" altLang="en-US" dirty="0">
                <a:solidFill>
                  <a:srgbClr val="000099"/>
                </a:solidFill>
                <a:effectLst>
                  <a:outerShdw blurRad="38100" dist="38100" dir="2700000">
                    <a:srgbClr val="C0C0C0"/>
                  </a:outerShdw>
                </a:effectLst>
                <a:latin typeface="Tahoma" panose="020B0604030504040204" pitchFamily="34" charset="0"/>
              </a:rPr>
              <a:t>）部分为操作系统常驻，</a:t>
            </a:r>
            <a:r>
              <a:rPr lang="en-US" altLang="zh-CN" dirty="0">
                <a:solidFill>
                  <a:srgbClr val="000099"/>
                </a:solidFill>
                <a:effectLst>
                  <a:outerShdw blurRad="38100" dist="38100" dir="2700000">
                    <a:srgbClr val="C0C0C0"/>
                  </a:outerShdw>
                </a:effectLst>
                <a:latin typeface="Tahoma" panose="020B0604030504040204" pitchFamily="34" charset="0"/>
              </a:rPr>
              <a:t>(a</a:t>
            </a:r>
            <a:r>
              <a:rPr lang="zh-CN" altLang="en-US" dirty="0">
                <a:solidFill>
                  <a:srgbClr val="000099"/>
                </a:solidFill>
                <a:effectLst>
                  <a:outerShdw blurRad="38100" dist="38100" dir="2700000">
                    <a:srgbClr val="C0C0C0"/>
                  </a:outerShdw>
                </a:effectLst>
                <a:latin typeface="Tahoma" panose="020B0604030504040204" pitchFamily="34" charset="0"/>
              </a:rPr>
              <a:t>，</a:t>
            </a:r>
            <a:r>
              <a:rPr lang="en-US" altLang="zh-CN" dirty="0">
                <a:solidFill>
                  <a:srgbClr val="000099"/>
                </a:solidFill>
                <a:effectLst>
                  <a:outerShdw blurRad="38100" dist="38100" dir="2700000">
                    <a:srgbClr val="C0C0C0"/>
                  </a:outerShdw>
                </a:effectLst>
                <a:latin typeface="Tahoma" panose="020B0604030504040204" pitchFamily="34" charset="0"/>
              </a:rPr>
              <a:t>c)</a:t>
            </a:r>
            <a:r>
              <a:rPr lang="zh-CN" altLang="en-US" dirty="0">
                <a:solidFill>
                  <a:srgbClr val="000099"/>
                </a:solidFill>
                <a:effectLst>
                  <a:outerShdw blurRad="38100" dist="38100" dir="2700000">
                    <a:srgbClr val="C0C0C0"/>
                  </a:outerShdw>
                </a:effectLst>
                <a:latin typeface="Tahoma" panose="020B0604030504040204" pitchFamily="34" charset="0"/>
              </a:rPr>
              <a:t>为可分配区，通常将它一次全部分配给一个作业。</a:t>
            </a:r>
          </a:p>
        </p:txBody>
      </p:sp>
      <p:sp>
        <p:nvSpPr>
          <p:cNvPr id="9" name="文本框 8">
            <a:extLst>
              <a:ext uri="{FF2B5EF4-FFF2-40B4-BE49-F238E27FC236}">
                <a16:creationId xmlns:a16="http://schemas.microsoft.com/office/drawing/2014/main" id="{12E7369C-6949-40DB-9224-482EEE35764D}"/>
              </a:ext>
            </a:extLst>
          </p:cNvPr>
          <p:cNvSpPr txBox="1"/>
          <p:nvPr/>
        </p:nvSpPr>
        <p:spPr>
          <a:xfrm>
            <a:off x="8002761" y="6064129"/>
            <a:ext cx="3243262" cy="360363"/>
          </a:xfrm>
          <a:prstGeom prst="rect">
            <a:avLst/>
          </a:prstGeom>
          <a:noFill/>
          <a:ln w="9525">
            <a:noFill/>
          </a:ln>
        </p:spPr>
        <p:txBody>
          <a:bodyPr lIns="0" tIns="0" rIns="0" bIns="0"/>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Tahoma" panose="020B0604030504040204" pitchFamily="34" charset="0"/>
              </a:rPr>
              <a:t>4.3 </a:t>
            </a:r>
            <a:r>
              <a:rPr lang="zh-CN" altLang="en-US" sz="2000" dirty="0">
                <a:solidFill>
                  <a:srgbClr val="006600"/>
                </a:solidFill>
                <a:effectLst>
                  <a:outerShdw blurRad="38100" dist="38100" dir="2700000">
                    <a:srgbClr val="C0C0C0"/>
                  </a:outerShdw>
                </a:effectLst>
                <a:latin typeface="Times New Roman" panose="02020603050405020304" pitchFamily="18" charset="0"/>
              </a:rPr>
              <a:t>单一连续分配方式</a:t>
            </a:r>
          </a:p>
          <a:p>
            <a:pPr eaLnBrk="0" hangingPunct="0"/>
            <a:endParaRPr lang="zh-CN" altLang="en-US" sz="2000" dirty="0">
              <a:solidFill>
                <a:srgbClr val="0066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1619">
                                            <p:bg/>
                                          </p:spTgt>
                                        </p:tgtEl>
                                        <p:attrNameLst>
                                          <p:attrName>style.visibility</p:attrName>
                                        </p:attrNameLst>
                                      </p:cBhvr>
                                      <p:to>
                                        <p:strVal val="visible"/>
                                      </p:to>
                                    </p:set>
                                    <p:anim calcmode="lin" valueType="num">
                                      <p:cBhvr additive="base">
                                        <p:cTn id="7" dur="500" fill="hold"/>
                                        <p:tgtEl>
                                          <p:spTgt spid="1116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 calcmode="lin" valueType="num">
                                      <p:cBhvr additive="base">
                                        <p:cTn id="12"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nimBg="1"/>
      <p:bldP spid="5" grpId="0" bldLvl="0" animBg="1"/>
      <p:bldP spid="6"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文本框 112645"/>
          <p:cNvSpPr txBox="1"/>
          <p:nvPr/>
        </p:nvSpPr>
        <p:spPr>
          <a:xfrm>
            <a:off x="5389563" y="2049463"/>
            <a:ext cx="1447800" cy="1085850"/>
          </a:xfrm>
          <a:prstGeom prst="rect">
            <a:avLst/>
          </a:prstGeom>
          <a:solidFill>
            <a:srgbClr val="33CC33"/>
          </a:solidFill>
          <a:ln w="38100" cap="flat" cmpd="dbl">
            <a:solidFill>
              <a:srgbClr val="FF33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位于</a:t>
            </a:r>
            <a:r>
              <a:rPr lang="en-US" altLang="zh-CN" sz="2000" dirty="0">
                <a:ln>
                  <a:solidFill>
                    <a:srgbClr val="FFFFFF"/>
                  </a:solidFill>
                </a:ln>
                <a:solidFill>
                  <a:srgbClr val="FFFFFF"/>
                </a:solidFill>
                <a:latin typeface="Times New Roman" panose="02020603050405020304" pitchFamily="18" charset="0"/>
              </a:rPr>
              <a:t>ROM</a:t>
            </a:r>
            <a:r>
              <a:rPr lang="zh-CN" altLang="en-US" sz="2000" dirty="0">
                <a:ln>
                  <a:solidFill>
                    <a:srgbClr val="FFFFFF"/>
                  </a:solidFill>
                </a:ln>
                <a:solidFill>
                  <a:srgbClr val="FFFFFF"/>
                </a:solidFill>
                <a:latin typeface="Times New Roman" panose="02020603050405020304" pitchFamily="18" charset="0"/>
              </a:rPr>
              <a:t>中操作系统</a:t>
            </a:r>
          </a:p>
        </p:txBody>
      </p:sp>
      <p:sp>
        <p:nvSpPr>
          <p:cNvPr id="112647" name="文本框 112646"/>
          <p:cNvSpPr txBox="1"/>
          <p:nvPr/>
        </p:nvSpPr>
        <p:spPr>
          <a:xfrm>
            <a:off x="2345032" y="2058988"/>
            <a:ext cx="1447800" cy="2181225"/>
          </a:xfrm>
          <a:prstGeom prst="rect">
            <a:avLst/>
          </a:prstGeom>
          <a:solidFill>
            <a:srgbClr val="FFCCFF"/>
          </a:solidFill>
          <a:ln w="38100" cap="flat" cmpd="dbl">
            <a:solidFill>
              <a:srgbClr val="CC3300"/>
            </a:solidFill>
            <a:prstDash val="solid"/>
            <a:miter/>
            <a:headEnd type="none" w="med" len="med"/>
            <a:tailEnd type="none" w="med" len="med"/>
          </a:ln>
        </p:spPr>
        <p:txBody>
          <a:bodyPr/>
          <a:lstStyle/>
          <a:p>
            <a:pPr algn="ctr" eaLnBrk="0" hangingPunct="0"/>
            <a:r>
              <a:rPr lang="zh-CN" altLang="en-US" sz="2000" dirty="0">
                <a:solidFill>
                  <a:srgbClr val="0000CC"/>
                </a:solidFill>
                <a:latin typeface="Times New Roman" panose="02020603050405020304" pitchFamily="18" charset="0"/>
              </a:rPr>
              <a:t>用户程序</a:t>
            </a:r>
          </a:p>
        </p:txBody>
      </p:sp>
      <p:sp>
        <p:nvSpPr>
          <p:cNvPr id="112648" name="文本框 112647"/>
          <p:cNvSpPr txBox="1"/>
          <p:nvPr/>
        </p:nvSpPr>
        <p:spPr>
          <a:xfrm>
            <a:off x="2568870" y="5381625"/>
            <a:ext cx="1117600" cy="649288"/>
          </a:xfrm>
          <a:prstGeom prst="rect">
            <a:avLst/>
          </a:prstGeom>
          <a:noFill/>
          <a:ln w="9525">
            <a:noFill/>
          </a:ln>
        </p:spPr>
        <p:txBody>
          <a:bodyPr/>
          <a:lstStyle/>
          <a:p>
            <a:pPr eaLnBrk="0" hangingPunct="0"/>
            <a:r>
              <a:rPr lang="en-US" altLang="zh-CN" sz="2000">
                <a:solidFill>
                  <a:srgbClr val="006600"/>
                </a:solidFill>
                <a:latin typeface="Times New Roman" panose="02020603050405020304" pitchFamily="18" charset="0"/>
              </a:rPr>
              <a:t>（a）</a:t>
            </a:r>
          </a:p>
        </p:txBody>
      </p:sp>
      <p:sp>
        <p:nvSpPr>
          <p:cNvPr id="112649" name="文本框 112648"/>
          <p:cNvSpPr txBox="1"/>
          <p:nvPr/>
        </p:nvSpPr>
        <p:spPr>
          <a:xfrm>
            <a:off x="5624513" y="5372100"/>
            <a:ext cx="1117600" cy="649288"/>
          </a:xfrm>
          <a:prstGeom prst="rect">
            <a:avLst/>
          </a:prstGeom>
          <a:noFill/>
          <a:ln w="9525">
            <a:noFill/>
          </a:ln>
        </p:spPr>
        <p:txBody>
          <a:bodyPr/>
          <a:lstStyle/>
          <a:p>
            <a:pPr eaLnBrk="0" hangingPunct="0"/>
            <a:r>
              <a:rPr lang="en-US" altLang="zh-CN" sz="2000">
                <a:solidFill>
                  <a:srgbClr val="006600"/>
                </a:solidFill>
                <a:latin typeface="Times New Roman" panose="02020603050405020304" pitchFamily="18" charset="0"/>
              </a:rPr>
              <a:t>（b）</a:t>
            </a:r>
          </a:p>
        </p:txBody>
      </p:sp>
      <p:sp>
        <p:nvSpPr>
          <p:cNvPr id="112650" name="文本框 112649"/>
          <p:cNvSpPr txBox="1"/>
          <p:nvPr/>
        </p:nvSpPr>
        <p:spPr>
          <a:xfrm>
            <a:off x="2348207" y="4229100"/>
            <a:ext cx="1446213" cy="1085850"/>
          </a:xfrm>
          <a:prstGeom prst="rect">
            <a:avLst/>
          </a:prstGeom>
          <a:solidFill>
            <a:srgbClr val="33CC33"/>
          </a:solidFill>
          <a:ln w="38100" cap="flat" cmpd="dbl">
            <a:solidFill>
              <a:srgbClr val="FF33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位于</a:t>
            </a:r>
            <a:r>
              <a:rPr lang="en-US" altLang="zh-CN" sz="2000" dirty="0">
                <a:ln>
                  <a:solidFill>
                    <a:srgbClr val="FFFFFF"/>
                  </a:solidFill>
                </a:ln>
                <a:solidFill>
                  <a:srgbClr val="FFFFFF"/>
                </a:solidFill>
                <a:latin typeface="Times New Roman" panose="02020603050405020304" pitchFamily="18" charset="0"/>
              </a:rPr>
              <a:t>RAM</a:t>
            </a:r>
            <a:r>
              <a:rPr lang="zh-CN" altLang="en-US" sz="2000" dirty="0">
                <a:ln>
                  <a:solidFill>
                    <a:srgbClr val="FFFFFF"/>
                  </a:solidFill>
                </a:ln>
                <a:solidFill>
                  <a:srgbClr val="FFFFFF"/>
                </a:solidFill>
                <a:latin typeface="Times New Roman" panose="02020603050405020304" pitchFamily="18" charset="0"/>
              </a:rPr>
              <a:t>中的操作系统</a:t>
            </a:r>
          </a:p>
        </p:txBody>
      </p:sp>
      <p:sp>
        <p:nvSpPr>
          <p:cNvPr id="112652" name="文本框 112651"/>
          <p:cNvSpPr txBox="1"/>
          <p:nvPr/>
        </p:nvSpPr>
        <p:spPr>
          <a:xfrm>
            <a:off x="8256240" y="2058988"/>
            <a:ext cx="1446213" cy="1085850"/>
          </a:xfrm>
          <a:prstGeom prst="rect">
            <a:avLst/>
          </a:prstGeom>
          <a:solidFill>
            <a:srgbClr val="33CC33"/>
          </a:solidFill>
          <a:ln w="38100" cap="flat" cmpd="dbl">
            <a:solidFill>
              <a:srgbClr val="FF3300"/>
            </a:solidFill>
            <a:prstDash val="solid"/>
            <a:miter/>
            <a:headEnd type="none" w="med" len="med"/>
            <a:tailEnd type="none" w="med" len="med"/>
          </a:ln>
        </p:spPr>
        <p:txBody>
          <a:bodyPr/>
          <a:lstStyle/>
          <a:p>
            <a:pPr algn="ctr" eaLnBrk="0" hangingPunct="0"/>
            <a:r>
              <a:rPr lang="en-US" altLang="zh-CN" sz="2000" dirty="0">
                <a:ln>
                  <a:solidFill>
                    <a:srgbClr val="FFFFFF"/>
                  </a:solidFill>
                </a:ln>
                <a:solidFill>
                  <a:srgbClr val="FFFFFF"/>
                </a:solidFill>
                <a:latin typeface="Times New Roman" panose="02020603050405020304" pitchFamily="18" charset="0"/>
              </a:rPr>
              <a:t>ROM</a:t>
            </a:r>
            <a:r>
              <a:rPr lang="zh-CN" altLang="en-US" sz="2000" dirty="0">
                <a:ln>
                  <a:solidFill>
                    <a:srgbClr val="FFFFFF"/>
                  </a:solidFill>
                </a:ln>
                <a:solidFill>
                  <a:srgbClr val="FFFFFF"/>
                </a:solidFill>
                <a:latin typeface="Times New Roman" panose="02020603050405020304" pitchFamily="18" charset="0"/>
              </a:rPr>
              <a:t>中的设备驱动程序</a:t>
            </a:r>
          </a:p>
        </p:txBody>
      </p:sp>
      <p:sp>
        <p:nvSpPr>
          <p:cNvPr id="112653" name="文本框 112652"/>
          <p:cNvSpPr txBox="1"/>
          <p:nvPr/>
        </p:nvSpPr>
        <p:spPr>
          <a:xfrm>
            <a:off x="8256240" y="3144838"/>
            <a:ext cx="1446213" cy="1084262"/>
          </a:xfrm>
          <a:prstGeom prst="rect">
            <a:avLst/>
          </a:prstGeom>
          <a:solidFill>
            <a:srgbClr val="FFCCFF"/>
          </a:solidFill>
          <a:ln w="38100" cap="flat" cmpd="dbl">
            <a:solidFill>
              <a:srgbClr val="FF3300"/>
            </a:solidFill>
            <a:prstDash val="solid"/>
            <a:miter/>
            <a:headEnd type="none" w="med" len="med"/>
            <a:tailEnd type="none" w="med" len="med"/>
          </a:ln>
        </p:spPr>
        <p:txBody>
          <a:bodyPr/>
          <a:lstStyle/>
          <a:p>
            <a:pPr algn="ctr" eaLnBrk="0" hangingPunct="0"/>
            <a:r>
              <a:rPr lang="zh-CN" altLang="en-US" sz="2000" dirty="0">
                <a:solidFill>
                  <a:srgbClr val="0000CC"/>
                </a:solidFill>
                <a:latin typeface="Times New Roman" panose="02020603050405020304" pitchFamily="18" charset="0"/>
              </a:rPr>
              <a:t>用户程序</a:t>
            </a:r>
          </a:p>
        </p:txBody>
      </p:sp>
      <p:sp>
        <p:nvSpPr>
          <p:cNvPr id="112654" name="文本框 112653"/>
          <p:cNvSpPr txBox="1"/>
          <p:nvPr/>
        </p:nvSpPr>
        <p:spPr>
          <a:xfrm>
            <a:off x="8256240" y="4229100"/>
            <a:ext cx="1446213" cy="1085850"/>
          </a:xfrm>
          <a:prstGeom prst="rect">
            <a:avLst/>
          </a:prstGeom>
          <a:solidFill>
            <a:srgbClr val="33CC33"/>
          </a:solidFill>
          <a:ln w="38100" cap="flat" cmpd="dbl">
            <a:solidFill>
              <a:srgbClr val="FF33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位于</a:t>
            </a:r>
            <a:r>
              <a:rPr lang="en-US" altLang="zh-CN" sz="2000" dirty="0">
                <a:ln>
                  <a:solidFill>
                    <a:srgbClr val="FFFFFF"/>
                  </a:solidFill>
                </a:ln>
                <a:solidFill>
                  <a:srgbClr val="FFFFFF"/>
                </a:solidFill>
                <a:latin typeface="Times New Roman" panose="02020603050405020304" pitchFamily="18" charset="0"/>
              </a:rPr>
              <a:t>RAM</a:t>
            </a:r>
            <a:r>
              <a:rPr lang="zh-CN" altLang="en-US" sz="2000" dirty="0">
                <a:ln>
                  <a:solidFill>
                    <a:srgbClr val="FFFFFF"/>
                  </a:solidFill>
                </a:ln>
                <a:solidFill>
                  <a:srgbClr val="FFFFFF"/>
                </a:solidFill>
                <a:latin typeface="Times New Roman" panose="02020603050405020304" pitchFamily="18" charset="0"/>
              </a:rPr>
              <a:t>中的操作系统</a:t>
            </a:r>
          </a:p>
        </p:txBody>
      </p:sp>
      <p:sp>
        <p:nvSpPr>
          <p:cNvPr id="112655" name="文本框 112654"/>
          <p:cNvSpPr txBox="1"/>
          <p:nvPr/>
        </p:nvSpPr>
        <p:spPr>
          <a:xfrm>
            <a:off x="8608460" y="5343525"/>
            <a:ext cx="1117600" cy="649288"/>
          </a:xfrm>
          <a:prstGeom prst="rect">
            <a:avLst/>
          </a:prstGeom>
          <a:noFill/>
          <a:ln w="9525">
            <a:noFill/>
          </a:ln>
        </p:spPr>
        <p:txBody>
          <a:bodyPr/>
          <a:lstStyle/>
          <a:p>
            <a:pPr eaLnBrk="0" hangingPunct="0"/>
            <a:r>
              <a:rPr lang="en-US" altLang="zh-CN" sz="2000">
                <a:solidFill>
                  <a:srgbClr val="006600"/>
                </a:solidFill>
                <a:latin typeface="Times New Roman" panose="02020603050405020304" pitchFamily="18" charset="0"/>
              </a:rPr>
              <a:t>（c）</a:t>
            </a:r>
          </a:p>
        </p:txBody>
      </p:sp>
      <p:sp>
        <p:nvSpPr>
          <p:cNvPr id="112656" name="文本框 112655"/>
          <p:cNvSpPr txBox="1"/>
          <p:nvPr/>
        </p:nvSpPr>
        <p:spPr>
          <a:xfrm>
            <a:off x="5389563" y="3135313"/>
            <a:ext cx="1447800" cy="2179637"/>
          </a:xfrm>
          <a:prstGeom prst="rect">
            <a:avLst/>
          </a:prstGeom>
          <a:solidFill>
            <a:srgbClr val="FFCCFF"/>
          </a:solidFill>
          <a:ln w="38100" cap="flat" cmpd="dbl">
            <a:solidFill>
              <a:srgbClr val="FF3300"/>
            </a:solidFill>
            <a:prstDash val="solid"/>
            <a:miter/>
            <a:headEnd type="none" w="med" len="med"/>
            <a:tailEnd type="none" w="med" len="med"/>
          </a:ln>
        </p:spPr>
        <p:txBody>
          <a:bodyPr/>
          <a:lstStyle/>
          <a:p>
            <a:pPr algn="ctr" eaLnBrk="0" hangingPunct="0"/>
            <a:r>
              <a:rPr lang="zh-CN" altLang="en-US" sz="2000" dirty="0">
                <a:solidFill>
                  <a:srgbClr val="0000CC"/>
                </a:solidFill>
                <a:latin typeface="Times New Roman" panose="02020603050405020304" pitchFamily="18" charset="0"/>
              </a:rPr>
              <a:t>用户程序</a:t>
            </a:r>
          </a:p>
        </p:txBody>
      </p:sp>
      <p:sp>
        <p:nvSpPr>
          <p:cNvPr id="112659" name="AutoShape 5"/>
          <p:cNvSpPr/>
          <p:nvPr/>
        </p:nvSpPr>
        <p:spPr>
          <a:xfrm>
            <a:off x="975477" y="108459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12660" name="Text Box 38"/>
          <p:cNvSpPr txBox="1"/>
          <p:nvPr/>
        </p:nvSpPr>
        <p:spPr>
          <a:xfrm>
            <a:off x="1107239" y="1111586"/>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一、单一连续分配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12662" name="文本框 112661"/>
          <p:cNvSpPr txBox="1"/>
          <p:nvPr/>
        </p:nvSpPr>
        <p:spPr>
          <a:xfrm>
            <a:off x="4511675" y="6021388"/>
            <a:ext cx="3816350" cy="360362"/>
          </a:xfrm>
          <a:prstGeom prst="rect">
            <a:avLst/>
          </a:prstGeom>
          <a:noFill/>
          <a:ln w="9525">
            <a:noFill/>
          </a:ln>
        </p:spPr>
        <p:txBody>
          <a:bodyPr lIns="0" tIns="0" rIns="0" bIns="0"/>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ahoma" panose="020B0604030504040204" pitchFamily="34" charset="0"/>
              </a:rPr>
              <a:t>4.4 </a:t>
            </a:r>
            <a:r>
              <a:rPr lang="zh-CN" altLang="en-US" sz="2000" dirty="0">
                <a:solidFill>
                  <a:srgbClr val="006600"/>
                </a:solidFill>
                <a:effectLst>
                  <a:outerShdw blurRad="38100" dist="38100" dir="2700000">
                    <a:srgbClr val="C0C0C0"/>
                  </a:outerShdw>
                </a:effectLst>
                <a:latin typeface="Times New Roman" panose="02020603050405020304" pitchFamily="18" charset="0"/>
              </a:rPr>
              <a:t>单一连续分配内存分布</a:t>
            </a:r>
          </a:p>
          <a:p>
            <a:pPr eaLnBrk="0" hangingPunct="0"/>
            <a:endParaRPr lang="zh-CN" altLang="en-US" sz="2000" dirty="0">
              <a:solidFill>
                <a:srgbClr val="006600"/>
              </a:solidFill>
              <a:effectLst>
                <a:outerShdw blurRad="38100" dist="38100" dir="2700000">
                  <a:srgbClr val="C0C0C0"/>
                </a:outerShdw>
              </a:effectLst>
              <a:latin typeface="Times New Roman" panose="02020603050405020304" pitchFamily="18" charset="0"/>
            </a:endParaRPr>
          </a:p>
        </p:txBody>
      </p:sp>
      <p:sp>
        <p:nvSpPr>
          <p:cNvPr id="16" name="矩形 15">
            <a:extLst>
              <a:ext uri="{FF2B5EF4-FFF2-40B4-BE49-F238E27FC236}">
                <a16:creationId xmlns:a16="http://schemas.microsoft.com/office/drawing/2014/main" id="{7AA6D714-AC6E-49C7-A8B6-794BAF031569}"/>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2659"/>
                                        </p:tgtEl>
                                        <p:attrNameLst>
                                          <p:attrName>style.visibility</p:attrName>
                                        </p:attrNameLst>
                                      </p:cBhvr>
                                      <p:to>
                                        <p:strVal val="visible"/>
                                      </p:to>
                                    </p:set>
                                    <p:anim calcmode="lin" valueType="num">
                                      <p:cBhvr additive="base">
                                        <p:cTn id="7" dur="500" fill="hold"/>
                                        <p:tgtEl>
                                          <p:spTgt spid="112659"/>
                                        </p:tgtEl>
                                        <p:attrNameLst>
                                          <p:attrName>ppt_x</p:attrName>
                                        </p:attrNameLst>
                                      </p:cBhvr>
                                      <p:tavLst>
                                        <p:tav tm="0">
                                          <p:val>
                                            <p:strVal val="#ppt_x"/>
                                          </p:val>
                                        </p:tav>
                                        <p:tav tm="100000">
                                          <p:val>
                                            <p:strVal val="#ppt_x"/>
                                          </p:val>
                                        </p:tav>
                                      </p:tavLst>
                                    </p:anim>
                                    <p:anim calcmode="lin" valueType="num">
                                      <p:cBhvr additive="base">
                                        <p:cTn id="8" dur="500" fill="hold"/>
                                        <p:tgtEl>
                                          <p:spTgt spid="1126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2660"/>
                                        </p:tgtEl>
                                        <p:attrNameLst>
                                          <p:attrName>style.visibility</p:attrName>
                                        </p:attrNameLst>
                                      </p:cBhvr>
                                      <p:to>
                                        <p:strVal val="visible"/>
                                      </p:to>
                                    </p:set>
                                    <p:anim calcmode="lin" valueType="num">
                                      <p:cBhvr additive="base">
                                        <p:cTn id="12" dur="500" fill="hold"/>
                                        <p:tgtEl>
                                          <p:spTgt spid="112660"/>
                                        </p:tgtEl>
                                        <p:attrNameLst>
                                          <p:attrName>ppt_x</p:attrName>
                                        </p:attrNameLst>
                                      </p:cBhvr>
                                      <p:tavLst>
                                        <p:tav tm="0">
                                          <p:val>
                                            <p:strVal val="#ppt_x"/>
                                          </p:val>
                                        </p:tav>
                                        <p:tav tm="100000">
                                          <p:val>
                                            <p:strVal val="#ppt_x"/>
                                          </p:val>
                                        </p:tav>
                                      </p:tavLst>
                                    </p:anim>
                                    <p:anim calcmode="lin" valueType="num">
                                      <p:cBhvr additive="base">
                                        <p:cTn id="13" dur="500" fill="hold"/>
                                        <p:tgtEl>
                                          <p:spTgt spid="11266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2646"/>
                                        </p:tgtEl>
                                        <p:attrNameLst>
                                          <p:attrName>style.visibility</p:attrName>
                                        </p:attrNameLst>
                                      </p:cBhvr>
                                      <p:to>
                                        <p:strVal val="visible"/>
                                      </p:to>
                                    </p:set>
                                    <p:anim calcmode="lin" valueType="num">
                                      <p:cBhvr additive="base">
                                        <p:cTn id="17" dur="500" fill="hold"/>
                                        <p:tgtEl>
                                          <p:spTgt spid="112646"/>
                                        </p:tgtEl>
                                        <p:attrNameLst>
                                          <p:attrName>ppt_x</p:attrName>
                                        </p:attrNameLst>
                                      </p:cBhvr>
                                      <p:tavLst>
                                        <p:tav tm="0">
                                          <p:val>
                                            <p:strVal val="#ppt_x"/>
                                          </p:val>
                                        </p:tav>
                                        <p:tav tm="100000">
                                          <p:val>
                                            <p:strVal val="#ppt_x"/>
                                          </p:val>
                                        </p:tav>
                                      </p:tavLst>
                                    </p:anim>
                                    <p:anim calcmode="lin" valueType="num">
                                      <p:cBhvr additive="base">
                                        <p:cTn id="18" dur="500" fill="hold"/>
                                        <p:tgtEl>
                                          <p:spTgt spid="1126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647"/>
                                        </p:tgtEl>
                                        <p:attrNameLst>
                                          <p:attrName>style.visibility</p:attrName>
                                        </p:attrNameLst>
                                      </p:cBhvr>
                                      <p:to>
                                        <p:strVal val="visible"/>
                                      </p:to>
                                    </p:set>
                                    <p:anim calcmode="lin" valueType="num">
                                      <p:cBhvr additive="base">
                                        <p:cTn id="21" dur="500" fill="hold"/>
                                        <p:tgtEl>
                                          <p:spTgt spid="112647"/>
                                        </p:tgtEl>
                                        <p:attrNameLst>
                                          <p:attrName>ppt_x</p:attrName>
                                        </p:attrNameLst>
                                      </p:cBhvr>
                                      <p:tavLst>
                                        <p:tav tm="0">
                                          <p:val>
                                            <p:strVal val="#ppt_x"/>
                                          </p:val>
                                        </p:tav>
                                        <p:tav tm="100000">
                                          <p:val>
                                            <p:strVal val="#ppt_x"/>
                                          </p:val>
                                        </p:tav>
                                      </p:tavLst>
                                    </p:anim>
                                    <p:anim calcmode="lin" valueType="num">
                                      <p:cBhvr additive="base">
                                        <p:cTn id="22" dur="500" fill="hold"/>
                                        <p:tgtEl>
                                          <p:spTgt spid="11264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2648"/>
                                        </p:tgtEl>
                                        <p:attrNameLst>
                                          <p:attrName>style.visibility</p:attrName>
                                        </p:attrNameLst>
                                      </p:cBhvr>
                                      <p:to>
                                        <p:strVal val="visible"/>
                                      </p:to>
                                    </p:set>
                                    <p:anim calcmode="lin" valueType="num">
                                      <p:cBhvr additive="base">
                                        <p:cTn id="25" dur="500" fill="hold"/>
                                        <p:tgtEl>
                                          <p:spTgt spid="112648"/>
                                        </p:tgtEl>
                                        <p:attrNameLst>
                                          <p:attrName>ppt_x</p:attrName>
                                        </p:attrNameLst>
                                      </p:cBhvr>
                                      <p:tavLst>
                                        <p:tav tm="0">
                                          <p:val>
                                            <p:strVal val="#ppt_x"/>
                                          </p:val>
                                        </p:tav>
                                        <p:tav tm="100000">
                                          <p:val>
                                            <p:strVal val="#ppt_x"/>
                                          </p:val>
                                        </p:tav>
                                      </p:tavLst>
                                    </p:anim>
                                    <p:anim calcmode="lin" valueType="num">
                                      <p:cBhvr additive="base">
                                        <p:cTn id="26" dur="500" fill="hold"/>
                                        <p:tgtEl>
                                          <p:spTgt spid="11264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2649"/>
                                        </p:tgtEl>
                                        <p:attrNameLst>
                                          <p:attrName>style.visibility</p:attrName>
                                        </p:attrNameLst>
                                      </p:cBhvr>
                                      <p:to>
                                        <p:strVal val="visible"/>
                                      </p:to>
                                    </p:set>
                                    <p:anim calcmode="lin" valueType="num">
                                      <p:cBhvr additive="base">
                                        <p:cTn id="29" dur="500" fill="hold"/>
                                        <p:tgtEl>
                                          <p:spTgt spid="112649"/>
                                        </p:tgtEl>
                                        <p:attrNameLst>
                                          <p:attrName>ppt_x</p:attrName>
                                        </p:attrNameLst>
                                      </p:cBhvr>
                                      <p:tavLst>
                                        <p:tav tm="0">
                                          <p:val>
                                            <p:strVal val="#ppt_x"/>
                                          </p:val>
                                        </p:tav>
                                        <p:tav tm="100000">
                                          <p:val>
                                            <p:strVal val="#ppt_x"/>
                                          </p:val>
                                        </p:tav>
                                      </p:tavLst>
                                    </p:anim>
                                    <p:anim calcmode="lin" valueType="num">
                                      <p:cBhvr additive="base">
                                        <p:cTn id="30" dur="500" fill="hold"/>
                                        <p:tgtEl>
                                          <p:spTgt spid="11264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2650"/>
                                        </p:tgtEl>
                                        <p:attrNameLst>
                                          <p:attrName>style.visibility</p:attrName>
                                        </p:attrNameLst>
                                      </p:cBhvr>
                                      <p:to>
                                        <p:strVal val="visible"/>
                                      </p:to>
                                    </p:set>
                                    <p:anim calcmode="lin" valueType="num">
                                      <p:cBhvr additive="base">
                                        <p:cTn id="33" dur="500" fill="hold"/>
                                        <p:tgtEl>
                                          <p:spTgt spid="112650"/>
                                        </p:tgtEl>
                                        <p:attrNameLst>
                                          <p:attrName>ppt_x</p:attrName>
                                        </p:attrNameLst>
                                      </p:cBhvr>
                                      <p:tavLst>
                                        <p:tav tm="0">
                                          <p:val>
                                            <p:strVal val="#ppt_x"/>
                                          </p:val>
                                        </p:tav>
                                        <p:tav tm="100000">
                                          <p:val>
                                            <p:strVal val="#ppt_x"/>
                                          </p:val>
                                        </p:tav>
                                      </p:tavLst>
                                    </p:anim>
                                    <p:anim calcmode="lin" valueType="num">
                                      <p:cBhvr additive="base">
                                        <p:cTn id="34" dur="500" fill="hold"/>
                                        <p:tgtEl>
                                          <p:spTgt spid="11265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2652"/>
                                        </p:tgtEl>
                                        <p:attrNameLst>
                                          <p:attrName>style.visibility</p:attrName>
                                        </p:attrNameLst>
                                      </p:cBhvr>
                                      <p:to>
                                        <p:strVal val="visible"/>
                                      </p:to>
                                    </p:set>
                                    <p:anim calcmode="lin" valueType="num">
                                      <p:cBhvr additive="base">
                                        <p:cTn id="37" dur="500" fill="hold"/>
                                        <p:tgtEl>
                                          <p:spTgt spid="112652"/>
                                        </p:tgtEl>
                                        <p:attrNameLst>
                                          <p:attrName>ppt_x</p:attrName>
                                        </p:attrNameLst>
                                      </p:cBhvr>
                                      <p:tavLst>
                                        <p:tav tm="0">
                                          <p:val>
                                            <p:strVal val="#ppt_x"/>
                                          </p:val>
                                        </p:tav>
                                        <p:tav tm="100000">
                                          <p:val>
                                            <p:strVal val="#ppt_x"/>
                                          </p:val>
                                        </p:tav>
                                      </p:tavLst>
                                    </p:anim>
                                    <p:anim calcmode="lin" valueType="num">
                                      <p:cBhvr additive="base">
                                        <p:cTn id="38" dur="500" fill="hold"/>
                                        <p:tgtEl>
                                          <p:spTgt spid="1126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2653"/>
                                        </p:tgtEl>
                                        <p:attrNameLst>
                                          <p:attrName>style.visibility</p:attrName>
                                        </p:attrNameLst>
                                      </p:cBhvr>
                                      <p:to>
                                        <p:strVal val="visible"/>
                                      </p:to>
                                    </p:set>
                                    <p:anim calcmode="lin" valueType="num">
                                      <p:cBhvr additive="base">
                                        <p:cTn id="41" dur="500" fill="hold"/>
                                        <p:tgtEl>
                                          <p:spTgt spid="112653"/>
                                        </p:tgtEl>
                                        <p:attrNameLst>
                                          <p:attrName>ppt_x</p:attrName>
                                        </p:attrNameLst>
                                      </p:cBhvr>
                                      <p:tavLst>
                                        <p:tav tm="0">
                                          <p:val>
                                            <p:strVal val="#ppt_x"/>
                                          </p:val>
                                        </p:tav>
                                        <p:tav tm="100000">
                                          <p:val>
                                            <p:strVal val="#ppt_x"/>
                                          </p:val>
                                        </p:tav>
                                      </p:tavLst>
                                    </p:anim>
                                    <p:anim calcmode="lin" valueType="num">
                                      <p:cBhvr additive="base">
                                        <p:cTn id="42" dur="500" fill="hold"/>
                                        <p:tgtEl>
                                          <p:spTgt spid="1126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2654"/>
                                        </p:tgtEl>
                                        <p:attrNameLst>
                                          <p:attrName>style.visibility</p:attrName>
                                        </p:attrNameLst>
                                      </p:cBhvr>
                                      <p:to>
                                        <p:strVal val="visible"/>
                                      </p:to>
                                    </p:set>
                                    <p:anim calcmode="lin" valueType="num">
                                      <p:cBhvr additive="base">
                                        <p:cTn id="45" dur="500" fill="hold"/>
                                        <p:tgtEl>
                                          <p:spTgt spid="112654"/>
                                        </p:tgtEl>
                                        <p:attrNameLst>
                                          <p:attrName>ppt_x</p:attrName>
                                        </p:attrNameLst>
                                      </p:cBhvr>
                                      <p:tavLst>
                                        <p:tav tm="0">
                                          <p:val>
                                            <p:strVal val="#ppt_x"/>
                                          </p:val>
                                        </p:tav>
                                        <p:tav tm="100000">
                                          <p:val>
                                            <p:strVal val="#ppt_x"/>
                                          </p:val>
                                        </p:tav>
                                      </p:tavLst>
                                    </p:anim>
                                    <p:anim calcmode="lin" valueType="num">
                                      <p:cBhvr additive="base">
                                        <p:cTn id="46" dur="500" fill="hold"/>
                                        <p:tgtEl>
                                          <p:spTgt spid="11265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2655"/>
                                        </p:tgtEl>
                                        <p:attrNameLst>
                                          <p:attrName>style.visibility</p:attrName>
                                        </p:attrNameLst>
                                      </p:cBhvr>
                                      <p:to>
                                        <p:strVal val="visible"/>
                                      </p:to>
                                    </p:set>
                                    <p:anim calcmode="lin" valueType="num">
                                      <p:cBhvr additive="base">
                                        <p:cTn id="49" dur="500" fill="hold"/>
                                        <p:tgtEl>
                                          <p:spTgt spid="112655"/>
                                        </p:tgtEl>
                                        <p:attrNameLst>
                                          <p:attrName>ppt_x</p:attrName>
                                        </p:attrNameLst>
                                      </p:cBhvr>
                                      <p:tavLst>
                                        <p:tav tm="0">
                                          <p:val>
                                            <p:strVal val="#ppt_x"/>
                                          </p:val>
                                        </p:tav>
                                        <p:tav tm="100000">
                                          <p:val>
                                            <p:strVal val="#ppt_x"/>
                                          </p:val>
                                        </p:tav>
                                      </p:tavLst>
                                    </p:anim>
                                    <p:anim calcmode="lin" valueType="num">
                                      <p:cBhvr additive="base">
                                        <p:cTn id="50" dur="500" fill="hold"/>
                                        <p:tgtEl>
                                          <p:spTgt spid="11265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2656"/>
                                        </p:tgtEl>
                                        <p:attrNameLst>
                                          <p:attrName>style.visibility</p:attrName>
                                        </p:attrNameLst>
                                      </p:cBhvr>
                                      <p:to>
                                        <p:strVal val="visible"/>
                                      </p:to>
                                    </p:set>
                                    <p:anim calcmode="lin" valueType="num">
                                      <p:cBhvr additive="base">
                                        <p:cTn id="53" dur="500" fill="hold"/>
                                        <p:tgtEl>
                                          <p:spTgt spid="112656"/>
                                        </p:tgtEl>
                                        <p:attrNameLst>
                                          <p:attrName>ppt_x</p:attrName>
                                        </p:attrNameLst>
                                      </p:cBhvr>
                                      <p:tavLst>
                                        <p:tav tm="0">
                                          <p:val>
                                            <p:strVal val="#ppt_x"/>
                                          </p:val>
                                        </p:tav>
                                        <p:tav tm="100000">
                                          <p:val>
                                            <p:strVal val="#ppt_x"/>
                                          </p:val>
                                        </p:tav>
                                      </p:tavLst>
                                    </p:anim>
                                    <p:anim calcmode="lin" valueType="num">
                                      <p:cBhvr additive="base">
                                        <p:cTn id="54" dur="500" fill="hold"/>
                                        <p:tgtEl>
                                          <p:spTgt spid="11265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662"/>
                                        </p:tgtEl>
                                        <p:attrNameLst>
                                          <p:attrName>style.visibility</p:attrName>
                                        </p:attrNameLst>
                                      </p:cBhvr>
                                      <p:to>
                                        <p:strVal val="visible"/>
                                      </p:to>
                                    </p:set>
                                    <p:anim calcmode="lin" valueType="num">
                                      <p:cBhvr additive="base">
                                        <p:cTn id="57" dur="500" fill="hold"/>
                                        <p:tgtEl>
                                          <p:spTgt spid="112662"/>
                                        </p:tgtEl>
                                        <p:attrNameLst>
                                          <p:attrName>ppt_x</p:attrName>
                                        </p:attrNameLst>
                                      </p:cBhvr>
                                      <p:tavLst>
                                        <p:tav tm="0">
                                          <p:val>
                                            <p:strVal val="#ppt_x"/>
                                          </p:val>
                                        </p:tav>
                                        <p:tav tm="100000">
                                          <p:val>
                                            <p:strVal val="#ppt_x"/>
                                          </p:val>
                                        </p:tav>
                                      </p:tavLst>
                                    </p:anim>
                                    <p:anim calcmode="lin" valueType="num">
                                      <p:cBhvr additive="base">
                                        <p:cTn id="58" dur="500" fill="hold"/>
                                        <p:tgtEl>
                                          <p:spTgt spid="112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bldLvl="0" animBg="1"/>
      <p:bldP spid="112647" grpId="0" bldLvl="0" animBg="1"/>
      <p:bldP spid="112648" grpId="0"/>
      <p:bldP spid="112649" grpId="0"/>
      <p:bldP spid="112650" grpId="0" bldLvl="0" animBg="1"/>
      <p:bldP spid="112652" grpId="0" bldLvl="0" animBg="1"/>
      <p:bldP spid="112653" grpId="0" bldLvl="0" animBg="1"/>
      <p:bldP spid="112654" grpId="0" bldLvl="0" animBg="1"/>
      <p:bldP spid="112655" grpId="0"/>
      <p:bldP spid="112656" grpId="0" bldLvl="0" animBg="1"/>
      <p:bldP spid="112659" grpId="0" bldLvl="0" animBg="1"/>
      <p:bldP spid="112660" grpId="0"/>
      <p:bldP spid="1126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1751" name="Group 18"/>
          <p:cNvGrpSpPr/>
          <p:nvPr/>
        </p:nvGrpSpPr>
        <p:grpSpPr>
          <a:xfrm>
            <a:off x="4224338" y="5876925"/>
            <a:ext cx="4619625" cy="40322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53"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241746" name="Group 18"/>
          <p:cNvGrpSpPr/>
          <p:nvPr/>
        </p:nvGrpSpPr>
        <p:grpSpPr>
          <a:xfrm>
            <a:off x="4221163" y="3487738"/>
            <a:ext cx="4619625" cy="403225"/>
            <a:chOff x="720" y="1392"/>
            <a:chExt cx="4058" cy="480"/>
          </a:xfrm>
        </p:grpSpPr>
        <p:sp>
          <p:nvSpPr>
            <p:cNvPr id="2"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48" name="Group 20"/>
            <p:cNvGrpSpPr/>
            <p:nvPr/>
          </p:nvGrpSpPr>
          <p:grpSpPr>
            <a:xfrm>
              <a:off x="730" y="1407"/>
              <a:ext cx="4043" cy="444"/>
              <a:chOff x="744" y="1407"/>
              <a:chExt cx="3988" cy="444"/>
            </a:xfrm>
          </p:grpSpPr>
          <p:sp>
            <p:nvSpPr>
              <p:cNvPr id="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241756" name="Group 3"/>
          <p:cNvGrpSpPr/>
          <p:nvPr/>
        </p:nvGrpSpPr>
        <p:grpSpPr>
          <a:xfrm>
            <a:off x="4230688" y="2905125"/>
            <a:ext cx="4619625" cy="403225"/>
            <a:chOff x="720" y="1392"/>
            <a:chExt cx="4058" cy="480"/>
          </a:xfrm>
        </p:grpSpPr>
        <p:sp>
          <p:nvSpPr>
            <p:cNvPr id="241757"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58" name="Group 5"/>
            <p:cNvGrpSpPr/>
            <p:nvPr/>
          </p:nvGrpSpPr>
          <p:grpSpPr>
            <a:xfrm>
              <a:off x="730" y="1407"/>
              <a:ext cx="4043" cy="444"/>
              <a:chOff x="744" y="1407"/>
              <a:chExt cx="3988" cy="444"/>
            </a:xfrm>
          </p:grpSpPr>
          <p:sp>
            <p:nvSpPr>
              <p:cNvPr id="241759"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241760"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241741" name="Group 18"/>
          <p:cNvGrpSpPr/>
          <p:nvPr/>
        </p:nvGrpSpPr>
        <p:grpSpPr>
          <a:xfrm>
            <a:off x="4230688" y="2333625"/>
            <a:ext cx="4619625" cy="403225"/>
            <a:chOff x="720" y="1392"/>
            <a:chExt cx="4058" cy="480"/>
          </a:xfrm>
        </p:grpSpPr>
        <p:sp>
          <p:nvSpPr>
            <p:cNvPr id="5"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43" name="Group 20"/>
            <p:cNvGrpSpPr/>
            <p:nvPr/>
          </p:nvGrpSpPr>
          <p:grpSpPr>
            <a:xfrm>
              <a:off x="730" y="1407"/>
              <a:ext cx="4043" cy="444"/>
              <a:chOff x="744" y="1407"/>
              <a:chExt cx="3988" cy="444"/>
            </a:xfrm>
          </p:grpSpPr>
          <p:sp>
            <p:nvSpPr>
              <p:cNvPr id="6"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7"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241666" name="Group 3"/>
          <p:cNvGrpSpPr/>
          <p:nvPr/>
        </p:nvGrpSpPr>
        <p:grpSpPr>
          <a:xfrm>
            <a:off x="4232275" y="1741488"/>
            <a:ext cx="4619625" cy="403225"/>
            <a:chOff x="720" y="1392"/>
            <a:chExt cx="4058" cy="480"/>
          </a:xfrm>
        </p:grpSpPr>
        <p:sp>
          <p:nvSpPr>
            <p:cNvPr id="241667" name="AutoShape 4"/>
            <p:cNvSpPr/>
            <p:nvPr/>
          </p:nvSpPr>
          <p:spPr>
            <a:xfrm>
              <a:off x="720" y="1392"/>
              <a:ext cx="4058" cy="480"/>
            </a:xfrm>
            <a:prstGeom prst="roundRect">
              <a:avLst>
                <a:gd name="adj" fmla="val 17509"/>
              </a:avLst>
            </a:prstGeom>
            <a:gradFill rotWithShape="1">
              <a:gsLst>
                <a:gs pos="0">
                  <a:srgbClr val="6699FF"/>
                </a:gs>
                <a:gs pos="100000">
                  <a:srgbClr val="4B81C2"/>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668" name="Group 5"/>
            <p:cNvGrpSpPr/>
            <p:nvPr/>
          </p:nvGrpSpPr>
          <p:grpSpPr>
            <a:xfrm>
              <a:off x="730" y="1407"/>
              <a:ext cx="4043" cy="444"/>
              <a:chOff x="744" y="1407"/>
              <a:chExt cx="3988" cy="444"/>
            </a:xfrm>
          </p:grpSpPr>
          <p:sp>
            <p:nvSpPr>
              <p:cNvPr id="241669" name="AutoShape 6"/>
              <p:cNvSpPr/>
              <p:nvPr/>
            </p:nvSpPr>
            <p:spPr>
              <a:xfrm>
                <a:off x="744" y="1736"/>
                <a:ext cx="3988" cy="115"/>
              </a:xfrm>
              <a:prstGeom prst="roundRect">
                <a:avLst>
                  <a:gd name="adj" fmla="val 50000"/>
                </a:avLst>
              </a:prstGeom>
              <a:gradFill rotWithShape="1">
                <a:gsLst>
                  <a:gs pos="0">
                    <a:srgbClr val="6699FF">
                      <a:alpha val="0"/>
                    </a:srgbClr>
                  </a:gs>
                  <a:gs pos="100000">
                    <a:srgbClr val="FFFFFF"/>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241670" name="AutoShape 7"/>
              <p:cNvSpPr/>
              <p:nvPr/>
            </p:nvSpPr>
            <p:spPr>
              <a:xfrm>
                <a:off x="744" y="1407"/>
                <a:ext cx="3988" cy="115"/>
              </a:xfrm>
              <a:prstGeom prst="roundRect">
                <a:avLst>
                  <a:gd name="adj" fmla="val 50000"/>
                </a:avLst>
              </a:prstGeom>
              <a:gradFill rotWithShape="1">
                <a:gsLst>
                  <a:gs pos="0">
                    <a:srgbClr val="6699FF"/>
                  </a:gs>
                  <a:gs pos="100000">
                    <a:schemeClr val="accent2">
                      <a:alpha val="0"/>
                    </a:schemeClr>
                  </a:gs>
                </a:gsLst>
                <a:lin ang="5400000" scaled="1"/>
                <a:tileRect/>
              </a:gradFill>
              <a:ln w="9525">
                <a:noFill/>
              </a:ln>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241681" name="Group 18"/>
          <p:cNvGrpSpPr/>
          <p:nvPr/>
        </p:nvGrpSpPr>
        <p:grpSpPr>
          <a:xfrm>
            <a:off x="4232275" y="1147763"/>
            <a:ext cx="4619625" cy="403225"/>
            <a:chOff x="720" y="1392"/>
            <a:chExt cx="4058" cy="480"/>
          </a:xfrm>
        </p:grpSpPr>
        <p:sp>
          <p:nvSpPr>
            <p:cNvPr id="8"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683" name="Group 20"/>
            <p:cNvGrpSpPr/>
            <p:nvPr/>
          </p:nvGrpSpPr>
          <p:grpSpPr>
            <a:xfrm>
              <a:off x="730" y="1407"/>
              <a:ext cx="4043" cy="444"/>
              <a:chOff x="744" y="1407"/>
              <a:chExt cx="3988" cy="444"/>
            </a:xfrm>
          </p:grpSpPr>
          <p:sp>
            <p:nvSpPr>
              <p:cNvPr id="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1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sp>
        <p:nvSpPr>
          <p:cNvPr id="241686" name="Text Box 23">
            <a:hlinkClick r:id="rId4" action="ppaction://hlinksldjump"/>
          </p:cNvPr>
          <p:cNvSpPr txBox="1"/>
          <p:nvPr/>
        </p:nvSpPr>
        <p:spPr>
          <a:xfrm>
            <a:off x="4572000" y="1125538"/>
            <a:ext cx="3910013"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cs typeface="Arial" panose="020B0604020202020204" pitchFamily="34" charset="0"/>
              </a:rPr>
              <a:t>内存管理的功能</a:t>
            </a:r>
            <a:endPar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687" name="Text Box 24">
            <a:hlinkClick r:id="rId5" action="ppaction://hlinksldjump"/>
          </p:cNvPr>
          <p:cNvSpPr txBox="1"/>
          <p:nvPr/>
        </p:nvSpPr>
        <p:spPr>
          <a:xfrm>
            <a:off x="4575175" y="1722438"/>
            <a:ext cx="3910013"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程序的加载和链接</a:t>
            </a:r>
            <a:endPar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688" name="Text Box 25">
            <a:hlinkClick r:id="rId6" action="ppaction://hlinksldjump"/>
          </p:cNvPr>
          <p:cNvSpPr txBox="1"/>
          <p:nvPr/>
        </p:nvSpPr>
        <p:spPr>
          <a:xfrm>
            <a:off x="4633913" y="2905125"/>
            <a:ext cx="3910012"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基本分页分配方式</a:t>
            </a:r>
            <a:endPar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689" name="Text Box 26">
            <a:hlinkClick r:id="rId7" action="ppaction://hlinksldjump"/>
          </p:cNvPr>
          <p:cNvSpPr txBox="1"/>
          <p:nvPr/>
        </p:nvSpPr>
        <p:spPr>
          <a:xfrm>
            <a:off x="4716463" y="3516313"/>
            <a:ext cx="3910012"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cs typeface="Arial" panose="020B0604020202020204" pitchFamily="34" charset="0"/>
              </a:rPr>
              <a:t>基本分段分配方式</a:t>
            </a:r>
            <a:endPar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241690" name="Picture 27" descr="1"/>
          <p:cNvPicPr>
            <a:picLocks noChangeAspect="1"/>
          </p:cNvPicPr>
          <p:nvPr/>
        </p:nvPicPr>
        <p:blipFill>
          <a:blip r:embed="rId8">
            <a:lum bright="-6000" contrast="24000"/>
          </a:blip>
          <a:srcRect l="42606" t="64474" r="19473"/>
          <a:stretch>
            <a:fillRect/>
          </a:stretch>
        </p:blipFill>
        <p:spPr>
          <a:xfrm>
            <a:off x="3284538" y="3517900"/>
            <a:ext cx="688975" cy="557213"/>
          </a:xfrm>
          <a:prstGeom prst="rect">
            <a:avLst/>
          </a:prstGeom>
          <a:noFill/>
          <a:ln w="9525">
            <a:noFill/>
          </a:ln>
        </p:spPr>
      </p:pic>
      <p:pic>
        <p:nvPicPr>
          <p:cNvPr id="241691" name="Picture 28" descr="1"/>
          <p:cNvPicPr>
            <a:picLocks noChangeAspect="1"/>
          </p:cNvPicPr>
          <p:nvPr/>
        </p:nvPicPr>
        <p:blipFill>
          <a:blip r:embed="rId8">
            <a:lum bright="-6000" contrast="24000"/>
          </a:blip>
          <a:srcRect l="42606" t="64474" r="19473"/>
          <a:stretch>
            <a:fillRect/>
          </a:stretch>
        </p:blipFill>
        <p:spPr>
          <a:xfrm>
            <a:off x="3284538" y="3006725"/>
            <a:ext cx="688975" cy="557213"/>
          </a:xfrm>
          <a:prstGeom prst="rect">
            <a:avLst/>
          </a:prstGeom>
          <a:noFill/>
          <a:ln w="9525">
            <a:noFill/>
          </a:ln>
        </p:spPr>
      </p:pic>
      <p:pic>
        <p:nvPicPr>
          <p:cNvPr id="241692" name="Picture 29" descr="1"/>
          <p:cNvPicPr>
            <a:picLocks noChangeAspect="1"/>
          </p:cNvPicPr>
          <p:nvPr/>
        </p:nvPicPr>
        <p:blipFill>
          <a:blip r:embed="rId8">
            <a:lum bright="-6000" contrast="24000"/>
          </a:blip>
          <a:srcRect l="42606" t="64474" r="19473"/>
          <a:stretch>
            <a:fillRect/>
          </a:stretch>
        </p:blipFill>
        <p:spPr>
          <a:xfrm>
            <a:off x="3298825" y="1773238"/>
            <a:ext cx="688975" cy="557212"/>
          </a:xfrm>
          <a:prstGeom prst="rect">
            <a:avLst/>
          </a:prstGeom>
          <a:noFill/>
          <a:ln w="9525">
            <a:noFill/>
          </a:ln>
        </p:spPr>
      </p:pic>
      <p:pic>
        <p:nvPicPr>
          <p:cNvPr id="241693" name="Picture 30" descr="1"/>
          <p:cNvPicPr>
            <a:picLocks noChangeAspect="1"/>
          </p:cNvPicPr>
          <p:nvPr/>
        </p:nvPicPr>
        <p:blipFill>
          <a:blip r:embed="rId8">
            <a:lum bright="-6000" contrast="24000"/>
          </a:blip>
          <a:srcRect l="42606" t="64474" r="19473"/>
          <a:stretch>
            <a:fillRect/>
          </a:stretch>
        </p:blipFill>
        <p:spPr>
          <a:xfrm>
            <a:off x="3297238" y="1185863"/>
            <a:ext cx="688975" cy="557212"/>
          </a:xfrm>
          <a:prstGeom prst="rect">
            <a:avLst/>
          </a:prstGeom>
          <a:noFill/>
          <a:ln w="9525">
            <a:noFill/>
          </a:ln>
        </p:spPr>
      </p:pic>
      <p:sp>
        <p:nvSpPr>
          <p:cNvPr id="241694" name="Text Box 31"/>
          <p:cNvSpPr txBox="1"/>
          <p:nvPr/>
        </p:nvSpPr>
        <p:spPr>
          <a:xfrm>
            <a:off x="3567113" y="3525838"/>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5</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695" name="Text Box 32"/>
          <p:cNvSpPr txBox="1"/>
          <p:nvPr/>
        </p:nvSpPr>
        <p:spPr>
          <a:xfrm>
            <a:off x="3592513" y="1168400"/>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1</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696" name="Text Box 33"/>
          <p:cNvSpPr txBox="1"/>
          <p:nvPr/>
        </p:nvSpPr>
        <p:spPr>
          <a:xfrm>
            <a:off x="3576638" y="1763713"/>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2</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697" name="Text Box 34"/>
          <p:cNvSpPr txBox="1"/>
          <p:nvPr/>
        </p:nvSpPr>
        <p:spPr>
          <a:xfrm>
            <a:off x="3571875" y="3019425"/>
            <a:ext cx="331788"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4</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704" name="Text Box 26">
            <a:hlinkClick r:id="rId9" action="ppaction://hlinksldjump"/>
          </p:cNvPr>
          <p:cNvSpPr txBox="1"/>
          <p:nvPr/>
        </p:nvSpPr>
        <p:spPr>
          <a:xfrm>
            <a:off x="4583113" y="2319338"/>
            <a:ext cx="3910012"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cs typeface="Arial" panose="020B0604020202020204" pitchFamily="34" charset="0"/>
              </a:rPr>
              <a:t>连续分配方式</a:t>
            </a:r>
            <a:endPar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241705" name="Picture 27" descr="1"/>
          <p:cNvPicPr>
            <a:picLocks noChangeAspect="1"/>
          </p:cNvPicPr>
          <p:nvPr/>
        </p:nvPicPr>
        <p:blipFill>
          <a:blip r:embed="rId8">
            <a:lum bright="-6000" contrast="24000"/>
          </a:blip>
          <a:srcRect l="42606" t="64474" r="19473"/>
          <a:stretch>
            <a:fillRect/>
          </a:stretch>
        </p:blipFill>
        <p:spPr>
          <a:xfrm>
            <a:off x="3287713" y="2465388"/>
            <a:ext cx="688975" cy="557212"/>
          </a:xfrm>
          <a:prstGeom prst="rect">
            <a:avLst/>
          </a:prstGeom>
          <a:noFill/>
          <a:ln w="9525">
            <a:noFill/>
          </a:ln>
        </p:spPr>
      </p:pic>
      <p:sp>
        <p:nvSpPr>
          <p:cNvPr id="241706" name="Text Box 31"/>
          <p:cNvSpPr txBox="1"/>
          <p:nvPr/>
        </p:nvSpPr>
        <p:spPr>
          <a:xfrm>
            <a:off x="3579813" y="2455863"/>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3</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grpSp>
        <p:nvGrpSpPr>
          <p:cNvPr id="241707" name="Group 3"/>
          <p:cNvGrpSpPr/>
          <p:nvPr/>
        </p:nvGrpSpPr>
        <p:grpSpPr>
          <a:xfrm>
            <a:off x="4222750" y="4098925"/>
            <a:ext cx="4619625" cy="40322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09"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sp>
        <p:nvSpPr>
          <p:cNvPr id="241712" name="Text Box 24">
            <a:hlinkClick r:id="rId10" action="ppaction://hlinksldjump"/>
          </p:cNvPr>
          <p:cNvSpPr txBox="1"/>
          <p:nvPr/>
        </p:nvSpPr>
        <p:spPr>
          <a:xfrm>
            <a:off x="4584700" y="4090988"/>
            <a:ext cx="3910013"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虚拟页式分配</a:t>
            </a:r>
            <a:endPar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241713" name="Picture 29" descr="1"/>
          <p:cNvPicPr>
            <a:picLocks noChangeAspect="1"/>
          </p:cNvPicPr>
          <p:nvPr/>
        </p:nvPicPr>
        <p:blipFill>
          <a:blip r:embed="rId8">
            <a:lum bright="-6000" contrast="24000"/>
          </a:blip>
          <a:srcRect l="42606" t="64474" r="19473"/>
          <a:stretch>
            <a:fillRect/>
          </a:stretch>
        </p:blipFill>
        <p:spPr>
          <a:xfrm>
            <a:off x="3292475" y="4087813"/>
            <a:ext cx="688975" cy="557212"/>
          </a:xfrm>
          <a:prstGeom prst="rect">
            <a:avLst/>
          </a:prstGeom>
          <a:noFill/>
          <a:ln w="9525">
            <a:noFill/>
          </a:ln>
        </p:spPr>
      </p:pic>
      <p:sp>
        <p:nvSpPr>
          <p:cNvPr id="241714" name="Text Box 33"/>
          <p:cNvSpPr txBox="1"/>
          <p:nvPr/>
        </p:nvSpPr>
        <p:spPr>
          <a:xfrm>
            <a:off x="3570288" y="4092575"/>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6</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grpSp>
        <p:nvGrpSpPr>
          <p:cNvPr id="241716" name="Group 3"/>
          <p:cNvGrpSpPr/>
          <p:nvPr/>
        </p:nvGrpSpPr>
        <p:grpSpPr>
          <a:xfrm>
            <a:off x="4219575" y="5275263"/>
            <a:ext cx="4619625" cy="403225"/>
            <a:chOff x="720" y="1392"/>
            <a:chExt cx="4058" cy="480"/>
          </a:xfrm>
        </p:grpSpPr>
        <p:sp>
          <p:nvSpPr>
            <p:cNvPr id="11"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18" name="Group 5"/>
            <p:cNvGrpSpPr/>
            <p:nvPr/>
          </p:nvGrpSpPr>
          <p:grpSpPr>
            <a:xfrm>
              <a:off x="730" y="1407"/>
              <a:ext cx="4043" cy="444"/>
              <a:chOff x="744" y="1407"/>
              <a:chExt cx="3988" cy="444"/>
            </a:xfrm>
          </p:grpSpPr>
          <p:sp>
            <p:nvSpPr>
              <p:cNvPr id="12"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13"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grpSp>
        <p:nvGrpSpPr>
          <p:cNvPr id="241721" name="Group 18"/>
          <p:cNvGrpSpPr/>
          <p:nvPr/>
        </p:nvGrpSpPr>
        <p:grpSpPr>
          <a:xfrm>
            <a:off x="4219575" y="4689475"/>
            <a:ext cx="4619625" cy="403225"/>
            <a:chOff x="720" y="1392"/>
            <a:chExt cx="4058" cy="480"/>
          </a:xfrm>
        </p:grpSpPr>
        <p:sp>
          <p:nvSpPr>
            <p:cNvPr id="14"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nvGrpSpPr>
            <p:cNvPr id="241723" name="Group 20"/>
            <p:cNvGrpSpPr/>
            <p:nvPr/>
          </p:nvGrpSpPr>
          <p:grpSpPr>
            <a:xfrm>
              <a:off x="730" y="1407"/>
              <a:ext cx="4043" cy="444"/>
              <a:chOff x="744" y="1407"/>
              <a:chExt cx="3988" cy="444"/>
            </a:xfrm>
          </p:grpSpPr>
          <p:sp>
            <p:nvSpPr>
              <p:cNvPr id="1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sp>
            <p:nvSpPr>
              <p:cNvPr id="1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dirty="0">
                  <a:solidFill>
                    <a:srgbClr val="660066"/>
                  </a:solidFill>
                  <a:effectLst>
                    <a:outerShdw blurRad="38100" dist="38100" dir="2700000">
                      <a:srgbClr val="C0C0C0"/>
                    </a:outerShdw>
                  </a:effectLst>
                  <a:latin typeface="Arial" panose="020B0604020202020204" pitchFamily="34" charset="0"/>
                </a:endParaRPr>
              </a:p>
            </p:txBody>
          </p:sp>
        </p:grpSp>
      </p:grpSp>
      <p:sp>
        <p:nvSpPr>
          <p:cNvPr id="241726" name="Text Box 23">
            <a:hlinkClick r:id="rId11" action="ppaction://hlinksldjump"/>
          </p:cNvPr>
          <p:cNvSpPr txBox="1"/>
          <p:nvPr/>
        </p:nvSpPr>
        <p:spPr>
          <a:xfrm>
            <a:off x="4597400" y="4660900"/>
            <a:ext cx="3910013"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cs typeface="Arial" panose="020B0604020202020204" pitchFamily="34" charset="0"/>
              </a:rPr>
              <a:t>页面置换算法</a:t>
            </a:r>
            <a:endParaRPr lang="zh-CN" altLang="en-US" sz="1800" dirty="0">
              <a:ln>
                <a:solidFill>
                  <a:srgbClr val="0000CC"/>
                </a:solidFill>
              </a:ln>
              <a:solidFill>
                <a:srgbClr val="0000CC"/>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727" name="Text Box 24">
            <a:hlinkClick r:id="rId12" action="ppaction://hlinksldjump"/>
          </p:cNvPr>
          <p:cNvSpPr txBox="1"/>
          <p:nvPr/>
        </p:nvSpPr>
        <p:spPr>
          <a:xfrm>
            <a:off x="4591050" y="5256213"/>
            <a:ext cx="3910013"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cs typeface="Arial" panose="020B0604020202020204" pitchFamily="34" charset="0"/>
              </a:rPr>
              <a:t>虚拟段式分配</a:t>
            </a:r>
            <a:endParaRPr lang="zh-CN" altLang="en-US" sz="1800" dirty="0">
              <a:ln>
                <a:solidFill>
                  <a:srgbClr val="FF0000"/>
                </a:solidFill>
              </a:ln>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pic>
        <p:nvPicPr>
          <p:cNvPr id="241728" name="Picture 29" descr="1"/>
          <p:cNvPicPr>
            <a:picLocks noChangeAspect="1"/>
          </p:cNvPicPr>
          <p:nvPr/>
        </p:nvPicPr>
        <p:blipFill>
          <a:blip r:embed="rId8">
            <a:lum bright="-6000" contrast="24000"/>
          </a:blip>
          <a:srcRect l="42606" t="64474" r="19473"/>
          <a:stretch>
            <a:fillRect/>
          </a:stretch>
        </p:blipFill>
        <p:spPr>
          <a:xfrm>
            <a:off x="3295650" y="5327650"/>
            <a:ext cx="688975" cy="557213"/>
          </a:xfrm>
          <a:prstGeom prst="rect">
            <a:avLst/>
          </a:prstGeom>
          <a:noFill/>
          <a:ln w="9525">
            <a:noFill/>
          </a:ln>
        </p:spPr>
      </p:pic>
      <p:pic>
        <p:nvPicPr>
          <p:cNvPr id="241729" name="Picture 30" descr="1"/>
          <p:cNvPicPr>
            <a:picLocks noChangeAspect="1"/>
          </p:cNvPicPr>
          <p:nvPr/>
        </p:nvPicPr>
        <p:blipFill>
          <a:blip r:embed="rId8">
            <a:lum bright="-6000" contrast="24000"/>
          </a:blip>
          <a:srcRect l="42606" t="64474" r="19473"/>
          <a:stretch>
            <a:fillRect/>
          </a:stretch>
        </p:blipFill>
        <p:spPr>
          <a:xfrm>
            <a:off x="3287713" y="4684713"/>
            <a:ext cx="688975" cy="557212"/>
          </a:xfrm>
          <a:prstGeom prst="rect">
            <a:avLst/>
          </a:prstGeom>
          <a:noFill/>
          <a:ln w="9525">
            <a:noFill/>
          </a:ln>
        </p:spPr>
      </p:pic>
      <p:sp>
        <p:nvSpPr>
          <p:cNvPr id="241730" name="Text Box 32"/>
          <p:cNvSpPr txBox="1"/>
          <p:nvPr/>
        </p:nvSpPr>
        <p:spPr>
          <a:xfrm>
            <a:off x="3567113" y="4702175"/>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7</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731" name="Text Box 33"/>
          <p:cNvSpPr txBox="1"/>
          <p:nvPr/>
        </p:nvSpPr>
        <p:spPr>
          <a:xfrm>
            <a:off x="3582988" y="5327650"/>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8</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737" name="Text Box 26">
            <a:hlinkClick r:id="rId13" action="ppaction://hlinksldjump"/>
          </p:cNvPr>
          <p:cNvSpPr txBox="1"/>
          <p:nvPr/>
        </p:nvSpPr>
        <p:spPr>
          <a:xfrm>
            <a:off x="4592638" y="5888038"/>
            <a:ext cx="3910012" cy="368300"/>
          </a:xfrm>
          <a:prstGeom prst="rect">
            <a:avLst/>
          </a:prstGeom>
          <a:noFill/>
          <a:ln w="9525">
            <a:noFill/>
          </a:ln>
        </p:spPr>
        <p:txBody>
          <a:bodyPr>
            <a:spAutoFit/>
          </a:bodyPr>
          <a:lstStyle/>
          <a:p>
            <a:pPr marL="457200" indent="-457200" algn="ctr">
              <a:spcBef>
                <a:spcPct val="50000"/>
              </a:spcBef>
              <a:buClr>
                <a:schemeClr val="tx1"/>
              </a:buClr>
            </a:pPr>
            <a:r>
              <a:rPr lang="zh-CN" altLang="en-US" sz="1800" dirty="0">
                <a:ln>
                  <a:solidFill>
                    <a:srgbClr val="0000CC"/>
                  </a:solidFill>
                </a:ln>
                <a:solidFill>
                  <a:srgbClr val="0000CC"/>
                </a:solidFill>
                <a:effectLst>
                  <a:outerShdw blurRad="38100" dist="38100" dir="2700000">
                    <a:srgbClr val="C0C0C0"/>
                  </a:outerShdw>
                </a:effectLst>
                <a:latin typeface="Tahoma" panose="020B0604030504040204" pitchFamily="34" charset="0"/>
              </a:rPr>
              <a:t>段页式分配方式</a:t>
            </a:r>
          </a:p>
        </p:txBody>
      </p:sp>
      <p:pic>
        <p:nvPicPr>
          <p:cNvPr id="241738" name="Picture 27" descr="1"/>
          <p:cNvPicPr>
            <a:picLocks noChangeAspect="1"/>
          </p:cNvPicPr>
          <p:nvPr/>
        </p:nvPicPr>
        <p:blipFill>
          <a:blip r:embed="rId8">
            <a:lum bright="-6000" contrast="24000"/>
          </a:blip>
          <a:srcRect l="42606" t="64474" r="19473"/>
          <a:stretch>
            <a:fillRect/>
          </a:stretch>
        </p:blipFill>
        <p:spPr>
          <a:xfrm>
            <a:off x="3287713" y="5938838"/>
            <a:ext cx="688975" cy="557212"/>
          </a:xfrm>
          <a:prstGeom prst="rect">
            <a:avLst/>
          </a:prstGeom>
          <a:noFill/>
          <a:ln w="9525">
            <a:noFill/>
          </a:ln>
        </p:spPr>
      </p:pic>
      <p:sp>
        <p:nvSpPr>
          <p:cNvPr id="241739" name="Text Box 31"/>
          <p:cNvSpPr txBox="1"/>
          <p:nvPr/>
        </p:nvSpPr>
        <p:spPr>
          <a:xfrm>
            <a:off x="3579813" y="5932488"/>
            <a:ext cx="331787" cy="398780"/>
          </a:xfrm>
          <a:prstGeom prst="rect">
            <a:avLst/>
          </a:prstGeom>
          <a:noFill/>
          <a:ln w="9525">
            <a:noFill/>
          </a:ln>
        </p:spPr>
        <p:txBody>
          <a:bodyPr>
            <a:spAutoFit/>
          </a:bodyPr>
          <a:lstStyle/>
          <a:p>
            <a:pPr algn="ctr">
              <a:spcBef>
                <a:spcPct val="50000"/>
              </a:spcBef>
            </a:pPr>
            <a:r>
              <a:rPr lang="en-US" altLang="zh-CN" sz="2000">
                <a:solidFill>
                  <a:srgbClr val="000099"/>
                </a:solidFill>
                <a:effectLst>
                  <a:outerShdw blurRad="38100" dist="38100" dir="2700000">
                    <a:srgbClr val="C0C0C0"/>
                  </a:outerShdw>
                </a:effectLst>
                <a:latin typeface="Arial" panose="020B0604020202020204" pitchFamily="34" charset="0"/>
                <a:cs typeface="Arial" panose="020B0604020202020204" pitchFamily="34" charset="0"/>
              </a:rPr>
              <a:t>9</a:t>
            </a:r>
            <a:endParaRPr lang="en-US" altLang="zh-CN" sz="2000">
              <a:solidFill>
                <a:srgbClr val="000099"/>
              </a:solidFill>
              <a:effectLst>
                <a:outerShdw blurRad="38100" dist="38100" dir="2700000">
                  <a:srgbClr val="C0C0C0"/>
                </a:outerShdw>
              </a:effectLst>
              <a:latin typeface="Arial" panose="020B0604020202020204" pitchFamily="34" charset="0"/>
              <a:ea typeface="Arial" panose="020B0604020202020204" pitchFamily="34" charset="0"/>
            </a:endParaRPr>
          </a:p>
        </p:txBody>
      </p:sp>
      <p:sp>
        <p:nvSpPr>
          <p:cNvPr id="241761" name="矩形 241760"/>
          <p:cNvSpPr/>
          <p:nvPr/>
        </p:nvSpPr>
        <p:spPr>
          <a:xfrm rot="5400000">
            <a:off x="1773238" y="3284538"/>
            <a:ext cx="1584325" cy="430212"/>
          </a:xfrm>
          <a:prstGeom prst="rect">
            <a:avLst/>
          </a:prstGeom>
        </p:spPr>
        <p:txBody>
          <a:bodyPr vert="eaVert" wrap="none" fromWordArt="1">
            <a:prstTxWarp prst="textPlain">
              <a:avLst>
                <a:gd name="adj" fmla="val 50000"/>
              </a:avLst>
            </a:prstTxWarp>
            <a:normAutofit/>
          </a:bodyPr>
          <a:lstStyle/>
          <a:p>
            <a:pPr algn="ctr"/>
            <a:r>
              <a:rPr lang="zh-CN" altLang="en-US" sz="3600" b="0" dirty="0">
                <a:ln>
                  <a:solidFill>
                    <a:srgbClr val="FF0000"/>
                  </a:solidFill>
                </a:ln>
                <a:solidFill>
                  <a:srgbClr val="FF0000"/>
                </a:solidFill>
                <a:effectLst>
                  <a:outerShdw dist="35921" dir="2699999" algn="ctr" rotWithShape="0">
                    <a:srgbClr val="C0C0C0">
                      <a:alpha val="80000"/>
                    </a:srgbClr>
                  </a:outerShdw>
                </a:effectLst>
                <a:latin typeface="宋体" panose="02010600030101010101" pitchFamily="2" charset="-122"/>
                <a:ea typeface="宋体" panose="02010600030101010101" pitchFamily="2" charset="-122"/>
              </a:rPr>
              <a:t>内容提要</a:t>
            </a:r>
          </a:p>
        </p:txBody>
      </p:sp>
      <p:sp>
        <p:nvSpPr>
          <p:cNvPr id="76" name="矩形 75">
            <a:extLst>
              <a:ext uri="{FF2B5EF4-FFF2-40B4-BE49-F238E27FC236}">
                <a16:creationId xmlns:a16="http://schemas.microsoft.com/office/drawing/2014/main" id="{67861DB0-EFEC-42AF-B2E9-5A6D4264751D}"/>
              </a:ext>
            </a:extLst>
          </p:cNvPr>
          <p:cNvSpPr/>
          <p:nvPr/>
        </p:nvSpPr>
        <p:spPr>
          <a:xfrm>
            <a:off x="301625" y="92076"/>
            <a:ext cx="4752975" cy="504825"/>
          </a:xfrm>
          <a:prstGeom prst="rect">
            <a:avLst/>
          </a:prstGeom>
        </p:spPr>
        <p:txBody>
          <a:bodyPr wrap="none" fromWordArt="1">
            <a:prstTxWarp prst="textPlain">
              <a:avLst>
                <a:gd name="adj" fmla="val 50000"/>
              </a:avLst>
            </a:prstTxWarp>
            <a:normAutofit fontScale="850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第4讲 存储器的管理</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文本占位符 117762"/>
          <p:cNvSpPr>
            <a:spLocks noGrp="1"/>
          </p:cNvSpPr>
          <p:nvPr>
            <p:ph type="body" idx="1"/>
          </p:nvPr>
        </p:nvSpPr>
        <p:spPr>
          <a:xfrm>
            <a:off x="995686" y="1916113"/>
            <a:ext cx="9996857" cy="1939925"/>
          </a:xfrm>
          <a:solidFill>
            <a:srgbClr val="FFFFFF"/>
          </a:solidFill>
          <a:ln>
            <a:noFill/>
          </a:ln>
        </p:spPr>
        <p:txBody>
          <a:bodyPr/>
          <a:lstStyle/>
          <a:p>
            <a:pPr>
              <a:lnSpc>
                <a:spcPct val="130000"/>
              </a:lnSpc>
              <a:buNone/>
            </a:pPr>
            <a:r>
              <a:rPr lang="zh-CN" altLang="en-US" dirty="0">
                <a:solidFill>
                  <a:schemeClr val="folHlink"/>
                </a:solidFill>
                <a:effectLst>
                  <a:outerShdw blurRad="38100" dist="38100" dir="2700000">
                    <a:srgbClr val="C0C0C0"/>
                  </a:outerShdw>
                </a:effectLst>
                <a:latin typeface="宋体" panose="02010600030101010101" pitchFamily="2" charset="-122"/>
              </a:rPr>
              <a:t>	</a:t>
            </a:r>
            <a:r>
              <a:rPr lang="zh-CN" altLang="en-US" dirty="0">
                <a:solidFill>
                  <a:srgbClr val="0000CC"/>
                </a:solidFill>
                <a:effectLst>
                  <a:outerShdw blurRad="38100" dist="38100" dir="2700000">
                    <a:srgbClr val="C0C0C0"/>
                  </a:outerShdw>
                </a:effectLst>
                <a:latin typeface="宋体" panose="02010600030101010101" pitchFamily="2" charset="-122"/>
              </a:rPr>
              <a:t>	把内存空间划分为多个分区，这些分区的大小在操作系统初始化的时候就确定了，并且运行时不会改变，这种机制称为固定分区分配</a:t>
            </a:r>
            <a:r>
              <a:rPr lang="en-US" altLang="zh-CN" dirty="0">
                <a:solidFill>
                  <a:srgbClr val="0000CC"/>
                </a:solidFill>
                <a:effectLst>
                  <a:outerShdw blurRad="38100" dist="38100" dir="2700000">
                    <a:srgbClr val="C0C0C0"/>
                  </a:outerShdw>
                </a:effectLst>
                <a:latin typeface="宋体" panose="02010600030101010101" pitchFamily="2" charset="-122"/>
              </a:rPr>
              <a:t>。</a:t>
            </a:r>
            <a:endParaRPr lang="zh-CN" altLang="en-US" dirty="0">
              <a:solidFill>
                <a:srgbClr val="0000CC"/>
              </a:solidFill>
              <a:effectLst>
                <a:outerShdw blurRad="38100" dist="38100" dir="2700000">
                  <a:srgbClr val="C0C0C0"/>
                </a:outerShdw>
              </a:effectLst>
              <a:latin typeface="宋体" panose="02010600030101010101" pitchFamily="2" charset="-122"/>
            </a:endParaRPr>
          </a:p>
        </p:txBody>
      </p:sp>
      <p:sp>
        <p:nvSpPr>
          <p:cNvPr id="117765" name="矩形 117764"/>
          <p:cNvSpPr/>
          <p:nvPr/>
        </p:nvSpPr>
        <p:spPr>
          <a:xfrm>
            <a:off x="2063552" y="3702844"/>
            <a:ext cx="4464496" cy="2057400"/>
          </a:xfrm>
          <a:prstGeom prst="rect">
            <a:avLst/>
          </a:prstGeom>
          <a:noFill/>
          <a:ln w="9525">
            <a:noFill/>
          </a:ln>
        </p:spPr>
        <p:txBody>
          <a:bodyPr/>
          <a:lstStyle/>
          <a:p>
            <a:pPr marL="342900" indent="-342900">
              <a:lnSpc>
                <a:spcPct val="150000"/>
              </a:lnSpc>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、划分分区的方法</a:t>
            </a:r>
          </a:p>
          <a:p>
            <a:pPr marL="742950" lvl="1" indent="-285750">
              <a:lnSpc>
                <a:spcPct val="150000"/>
              </a:lnSpc>
              <a:spcBef>
                <a:spcPct val="20000"/>
              </a:spcBef>
              <a:buClr>
                <a:srgbClr val="FF3300"/>
              </a:buClr>
              <a:buFont typeface="Wingdings" panose="05000000000000000000" pitchFamily="2" charset="2"/>
              <a:buChar char="n"/>
            </a:pPr>
            <a:r>
              <a:rPr lang="zh-CN" altLang="en-US" sz="2800" b="1" dirty="0">
                <a:solidFill>
                  <a:srgbClr val="000000"/>
                </a:solidFill>
                <a:effectLst/>
                <a:latin typeface="宋体" panose="02010600030101010101" pitchFamily="2" charset="-122"/>
              </a:rPr>
              <a:t>分区大小相同 </a:t>
            </a:r>
          </a:p>
          <a:p>
            <a:pPr marL="742950" lvl="1" indent="-285750">
              <a:lnSpc>
                <a:spcPct val="150000"/>
              </a:lnSpc>
              <a:spcBef>
                <a:spcPct val="20000"/>
              </a:spcBef>
              <a:buClr>
                <a:srgbClr val="FF3300"/>
              </a:buClr>
              <a:buFont typeface="Wingdings" panose="05000000000000000000" pitchFamily="2" charset="2"/>
              <a:buChar char="n"/>
            </a:pPr>
            <a:r>
              <a:rPr lang="zh-CN" altLang="en-US" sz="2800" b="1" dirty="0">
                <a:solidFill>
                  <a:srgbClr val="000000"/>
                </a:solidFill>
                <a:effectLst/>
                <a:latin typeface="宋体" panose="02010600030101010101" pitchFamily="2" charset="-122"/>
              </a:rPr>
              <a:t>分区大小不同</a:t>
            </a:r>
            <a:r>
              <a:rPr lang="zh-CN" altLang="en-US" sz="2800" b="1" dirty="0">
                <a:effectLst/>
                <a:latin typeface="宋体" panose="02010600030101010101" pitchFamily="2" charset="-122"/>
              </a:rPr>
              <a:t> </a:t>
            </a:r>
            <a:endParaRPr lang="zh-CN" altLang="en-US" sz="2800" b="1" dirty="0">
              <a:effectLst/>
              <a:latin typeface="Times New Roman" panose="02020603050405020304" pitchFamily="18" charset="0"/>
            </a:endParaRPr>
          </a:p>
        </p:txBody>
      </p:sp>
      <p:sp>
        <p:nvSpPr>
          <p:cNvPr id="117767" name="AutoShape 5"/>
          <p:cNvSpPr/>
          <p:nvPr/>
        </p:nvSpPr>
        <p:spPr>
          <a:xfrm>
            <a:off x="995686" y="1097756"/>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17768" name="Text Box 38"/>
          <p:cNvSpPr txBox="1"/>
          <p:nvPr/>
        </p:nvSpPr>
        <p:spPr>
          <a:xfrm>
            <a:off x="1127448"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二、固定分区分配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 name="矩形 6">
            <a:extLst>
              <a:ext uri="{FF2B5EF4-FFF2-40B4-BE49-F238E27FC236}">
                <a16:creationId xmlns:a16="http://schemas.microsoft.com/office/drawing/2014/main" id="{411F35C2-5EDE-436A-98CF-20F7E45FDE34}"/>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ppt_x"/>
                                          </p:val>
                                        </p:tav>
                                        <p:tav tm="100000">
                                          <p:val>
                                            <p:strVal val="#ppt_x"/>
                                          </p:val>
                                        </p:tav>
                                      </p:tavLst>
                                    </p:anim>
                                    <p:anim calcmode="lin" valueType="num">
                                      <p:cBhvr additive="base">
                                        <p:cTn id="8" dur="500" fill="hold"/>
                                        <p:tgtEl>
                                          <p:spTgt spid="11776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7768"/>
                                        </p:tgtEl>
                                        <p:attrNameLst>
                                          <p:attrName>style.visibility</p:attrName>
                                        </p:attrNameLst>
                                      </p:cBhvr>
                                      <p:to>
                                        <p:strVal val="visible"/>
                                      </p:to>
                                    </p:set>
                                    <p:anim calcmode="lin" valueType="num">
                                      <p:cBhvr additive="base">
                                        <p:cTn id="12" dur="500" fill="hold"/>
                                        <p:tgtEl>
                                          <p:spTgt spid="117768"/>
                                        </p:tgtEl>
                                        <p:attrNameLst>
                                          <p:attrName>ppt_x</p:attrName>
                                        </p:attrNameLst>
                                      </p:cBhvr>
                                      <p:tavLst>
                                        <p:tav tm="0">
                                          <p:val>
                                            <p:strVal val="#ppt_x"/>
                                          </p:val>
                                        </p:tav>
                                        <p:tav tm="100000">
                                          <p:val>
                                            <p:strVal val="#ppt_x"/>
                                          </p:val>
                                        </p:tav>
                                      </p:tavLst>
                                    </p:anim>
                                    <p:anim calcmode="lin" valueType="num">
                                      <p:cBhvr additive="base">
                                        <p:cTn id="13" dur="500" fill="hold"/>
                                        <p:tgtEl>
                                          <p:spTgt spid="1177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7763">
                                            <p:bg/>
                                          </p:spTgt>
                                        </p:tgtEl>
                                        <p:attrNameLst>
                                          <p:attrName>style.visibility</p:attrName>
                                        </p:attrNameLst>
                                      </p:cBhvr>
                                      <p:to>
                                        <p:strVal val="visible"/>
                                      </p:to>
                                    </p:set>
                                    <p:anim calcmode="lin" valueType="num">
                                      <p:cBhvr additive="base">
                                        <p:cTn id="18" dur="500" fill="hold"/>
                                        <p:tgtEl>
                                          <p:spTgt spid="117763">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17763">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7763">
                                            <p:txEl>
                                              <p:pRg st="0" end="0"/>
                                            </p:txEl>
                                          </p:spTgt>
                                        </p:tgtEl>
                                        <p:attrNameLst>
                                          <p:attrName>style.visibility</p:attrName>
                                        </p:attrNameLst>
                                      </p:cBhvr>
                                      <p:to>
                                        <p:strVal val="visible"/>
                                      </p:to>
                                    </p:set>
                                    <p:anim calcmode="lin" valueType="num">
                                      <p:cBhvr additive="base">
                                        <p:cTn id="24"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7763">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7765"/>
                                        </p:tgtEl>
                                        <p:attrNameLst>
                                          <p:attrName>style.visibility</p:attrName>
                                        </p:attrNameLst>
                                      </p:cBhvr>
                                      <p:to>
                                        <p:strVal val="visible"/>
                                      </p:to>
                                    </p:set>
                                    <p:anim calcmode="lin" valueType="num">
                                      <p:cBhvr additive="base">
                                        <p:cTn id="28" dur="500" fill="hold"/>
                                        <p:tgtEl>
                                          <p:spTgt spid="117765"/>
                                        </p:tgtEl>
                                        <p:attrNameLst>
                                          <p:attrName>ppt_x</p:attrName>
                                        </p:attrNameLst>
                                      </p:cBhvr>
                                      <p:tavLst>
                                        <p:tav tm="0">
                                          <p:val>
                                            <p:strVal val="#ppt_x"/>
                                          </p:val>
                                        </p:tav>
                                        <p:tav tm="100000">
                                          <p:val>
                                            <p:strVal val="#ppt_x"/>
                                          </p:val>
                                        </p:tav>
                                      </p:tavLst>
                                    </p:anim>
                                    <p:anim calcmode="lin" valueType="num">
                                      <p:cBhvr additive="base">
                                        <p:cTn id="29" dur="500" fill="hold"/>
                                        <p:tgtEl>
                                          <p:spTgt spid="117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nimBg="1"/>
      <p:bldP spid="117765" grpId="0"/>
      <p:bldP spid="117767" grpId="0" bldLvl="0" animBg="1"/>
      <p:bldP spid="1177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83" name="图片 331782" descr="dh2-02.gif (34589 bytes)"/>
          <p:cNvPicPr>
            <a:picLocks noChangeAspect="1"/>
          </p:cNvPicPr>
          <p:nvPr/>
        </p:nvPicPr>
        <p:blipFill>
          <a:blip r:embed="rId3"/>
          <a:stretch>
            <a:fillRect/>
          </a:stretch>
        </p:blipFill>
        <p:spPr>
          <a:xfrm>
            <a:off x="3063196" y="2034368"/>
            <a:ext cx="6264275" cy="3908425"/>
          </a:xfrm>
          <a:prstGeom prst="rect">
            <a:avLst/>
          </a:prstGeom>
          <a:noFill/>
          <a:ln w="9525">
            <a:noFill/>
          </a:ln>
        </p:spPr>
      </p:pic>
      <p:sp>
        <p:nvSpPr>
          <p:cNvPr id="331785" name="AutoShape 5"/>
          <p:cNvSpPr/>
          <p:nvPr/>
        </p:nvSpPr>
        <p:spPr>
          <a:xfrm>
            <a:off x="995686" y="100113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1786" name="Text Box 38"/>
          <p:cNvSpPr txBox="1"/>
          <p:nvPr/>
        </p:nvSpPr>
        <p:spPr>
          <a:xfrm>
            <a:off x="1127448" y="102811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二、固定分区分配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31787" name="文本框 331786"/>
          <p:cNvSpPr txBox="1"/>
          <p:nvPr/>
        </p:nvSpPr>
        <p:spPr>
          <a:xfrm>
            <a:off x="4799856" y="6070097"/>
            <a:ext cx="3816350" cy="360362"/>
          </a:xfrm>
          <a:prstGeom prst="rect">
            <a:avLst/>
          </a:prstGeom>
          <a:noFill/>
          <a:ln w="9525">
            <a:noFill/>
          </a:ln>
        </p:spPr>
        <p:txBody>
          <a:bodyPr lIns="0" tIns="0" rIns="0" bIns="0"/>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dirty="0">
                <a:solidFill>
                  <a:srgbClr val="006600"/>
                </a:solidFill>
                <a:effectLst>
                  <a:outerShdw blurRad="38100" dist="38100" dir="2700000">
                    <a:srgbClr val="C0C0C0"/>
                  </a:outerShdw>
                </a:effectLst>
                <a:latin typeface="Tahoma" panose="020B0604030504040204" pitchFamily="34" charset="0"/>
              </a:rPr>
              <a:t>4.5 </a:t>
            </a:r>
            <a:r>
              <a:rPr lang="zh-CN" altLang="en-US" sz="2000" dirty="0">
                <a:solidFill>
                  <a:srgbClr val="006600"/>
                </a:solidFill>
                <a:effectLst>
                  <a:outerShdw blurRad="38100" dist="38100" dir="2700000">
                    <a:srgbClr val="C0C0C0"/>
                  </a:outerShdw>
                </a:effectLst>
                <a:latin typeface="Times New Roman" panose="02020603050405020304" pitchFamily="18" charset="0"/>
              </a:rPr>
              <a:t>固定分区分配</a:t>
            </a:r>
          </a:p>
          <a:p>
            <a:pPr eaLnBrk="0" hangingPunct="0"/>
            <a:endParaRPr lang="zh-CN" altLang="en-US" sz="2000" dirty="0">
              <a:solidFill>
                <a:srgbClr val="0066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CA352366-593D-44F0-9EA5-5938CD52788C}"/>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1785"/>
                                        </p:tgtEl>
                                        <p:attrNameLst>
                                          <p:attrName>style.visibility</p:attrName>
                                        </p:attrNameLst>
                                      </p:cBhvr>
                                      <p:to>
                                        <p:strVal val="visible"/>
                                      </p:to>
                                    </p:set>
                                    <p:anim calcmode="lin" valueType="num">
                                      <p:cBhvr additive="base">
                                        <p:cTn id="7" dur="500" fill="hold"/>
                                        <p:tgtEl>
                                          <p:spTgt spid="331785"/>
                                        </p:tgtEl>
                                        <p:attrNameLst>
                                          <p:attrName>ppt_x</p:attrName>
                                        </p:attrNameLst>
                                      </p:cBhvr>
                                      <p:tavLst>
                                        <p:tav tm="0">
                                          <p:val>
                                            <p:strVal val="#ppt_x"/>
                                          </p:val>
                                        </p:tav>
                                        <p:tav tm="100000">
                                          <p:val>
                                            <p:strVal val="#ppt_x"/>
                                          </p:val>
                                        </p:tav>
                                      </p:tavLst>
                                    </p:anim>
                                    <p:anim calcmode="lin" valueType="num">
                                      <p:cBhvr additive="base">
                                        <p:cTn id="8" dur="500" fill="hold"/>
                                        <p:tgtEl>
                                          <p:spTgt spid="33178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1786"/>
                                        </p:tgtEl>
                                        <p:attrNameLst>
                                          <p:attrName>style.visibility</p:attrName>
                                        </p:attrNameLst>
                                      </p:cBhvr>
                                      <p:to>
                                        <p:strVal val="visible"/>
                                      </p:to>
                                    </p:set>
                                    <p:anim calcmode="lin" valueType="num">
                                      <p:cBhvr additive="base">
                                        <p:cTn id="12" dur="500" fill="hold"/>
                                        <p:tgtEl>
                                          <p:spTgt spid="331786"/>
                                        </p:tgtEl>
                                        <p:attrNameLst>
                                          <p:attrName>ppt_x</p:attrName>
                                        </p:attrNameLst>
                                      </p:cBhvr>
                                      <p:tavLst>
                                        <p:tav tm="0">
                                          <p:val>
                                            <p:strVal val="#ppt_x"/>
                                          </p:val>
                                        </p:tav>
                                        <p:tav tm="100000">
                                          <p:val>
                                            <p:strVal val="#ppt_x"/>
                                          </p:val>
                                        </p:tav>
                                      </p:tavLst>
                                    </p:anim>
                                    <p:anim calcmode="lin" valueType="num">
                                      <p:cBhvr additive="base">
                                        <p:cTn id="13" dur="500" fill="hold"/>
                                        <p:tgtEl>
                                          <p:spTgt spid="3317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1783"/>
                                        </p:tgtEl>
                                        <p:attrNameLst>
                                          <p:attrName>style.visibility</p:attrName>
                                        </p:attrNameLst>
                                      </p:cBhvr>
                                      <p:to>
                                        <p:strVal val="visible"/>
                                      </p:to>
                                    </p:set>
                                    <p:anim calcmode="lin" valueType="num">
                                      <p:cBhvr additive="base">
                                        <p:cTn id="17" dur="500" fill="hold"/>
                                        <p:tgtEl>
                                          <p:spTgt spid="331783"/>
                                        </p:tgtEl>
                                        <p:attrNameLst>
                                          <p:attrName>ppt_x</p:attrName>
                                        </p:attrNameLst>
                                      </p:cBhvr>
                                      <p:tavLst>
                                        <p:tav tm="0">
                                          <p:val>
                                            <p:strVal val="#ppt_x"/>
                                          </p:val>
                                        </p:tav>
                                        <p:tav tm="100000">
                                          <p:val>
                                            <p:strVal val="#ppt_x"/>
                                          </p:val>
                                        </p:tav>
                                      </p:tavLst>
                                    </p:anim>
                                    <p:anim calcmode="lin" valueType="num">
                                      <p:cBhvr additive="base">
                                        <p:cTn id="18" dur="500" fill="hold"/>
                                        <p:tgtEl>
                                          <p:spTgt spid="33178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1787"/>
                                        </p:tgtEl>
                                        <p:attrNameLst>
                                          <p:attrName>style.visibility</p:attrName>
                                        </p:attrNameLst>
                                      </p:cBhvr>
                                      <p:to>
                                        <p:strVal val="visible"/>
                                      </p:to>
                                    </p:set>
                                    <p:anim calcmode="lin" valueType="num">
                                      <p:cBhvr additive="base">
                                        <p:cTn id="22" dur="500" fill="hold"/>
                                        <p:tgtEl>
                                          <p:spTgt spid="331787"/>
                                        </p:tgtEl>
                                        <p:attrNameLst>
                                          <p:attrName>ppt_x</p:attrName>
                                        </p:attrNameLst>
                                      </p:cBhvr>
                                      <p:tavLst>
                                        <p:tav tm="0">
                                          <p:val>
                                            <p:strVal val="#ppt_x"/>
                                          </p:val>
                                        </p:tav>
                                        <p:tav tm="100000">
                                          <p:val>
                                            <p:strVal val="#ppt_x"/>
                                          </p:val>
                                        </p:tav>
                                      </p:tavLst>
                                    </p:anim>
                                    <p:anim calcmode="lin" valueType="num">
                                      <p:cBhvr additive="base">
                                        <p:cTn id="23" dur="500" fill="hold"/>
                                        <p:tgtEl>
                                          <p:spTgt spid="33178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31783"/>
                                        </p:tgtEl>
                                        <p:attrNameLst>
                                          <p:attrName>style.visibility</p:attrName>
                                        </p:attrNameLst>
                                      </p:cBhvr>
                                      <p:to>
                                        <p:strVal val="visible"/>
                                      </p:to>
                                    </p:set>
                                    <p:anim calcmode="lin" valueType="num">
                                      <p:cBhvr additive="base">
                                        <p:cTn id="27" dur="500" fill="hold"/>
                                        <p:tgtEl>
                                          <p:spTgt spid="331783"/>
                                        </p:tgtEl>
                                        <p:attrNameLst>
                                          <p:attrName>ppt_x</p:attrName>
                                        </p:attrNameLst>
                                      </p:cBhvr>
                                      <p:tavLst>
                                        <p:tav tm="0">
                                          <p:val>
                                            <p:strVal val="#ppt_x"/>
                                          </p:val>
                                        </p:tav>
                                        <p:tav tm="100000">
                                          <p:val>
                                            <p:strVal val="#ppt_x"/>
                                          </p:val>
                                        </p:tav>
                                      </p:tavLst>
                                    </p:anim>
                                    <p:anim calcmode="lin" valueType="num">
                                      <p:cBhvr additive="base">
                                        <p:cTn id="28" dur="500" fill="hold"/>
                                        <p:tgtEl>
                                          <p:spTgt spid="33178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1" nodeType="afterEffect">
                                  <p:stCondLst>
                                    <p:cond delay="0"/>
                                  </p:stCondLst>
                                  <p:childTnLst>
                                    <p:set>
                                      <p:cBhvr>
                                        <p:cTn id="31" dur="1" fill="hold">
                                          <p:stCondLst>
                                            <p:cond delay="0"/>
                                          </p:stCondLst>
                                        </p:cTn>
                                        <p:tgtEl>
                                          <p:spTgt spid="331787"/>
                                        </p:tgtEl>
                                        <p:attrNameLst>
                                          <p:attrName>style.visibility</p:attrName>
                                        </p:attrNameLst>
                                      </p:cBhvr>
                                      <p:to>
                                        <p:strVal val="visible"/>
                                      </p:to>
                                    </p:set>
                                    <p:anim calcmode="lin" valueType="num">
                                      <p:cBhvr additive="base">
                                        <p:cTn id="32" dur="500" fill="hold"/>
                                        <p:tgtEl>
                                          <p:spTgt spid="331787"/>
                                        </p:tgtEl>
                                        <p:attrNameLst>
                                          <p:attrName>ppt_x</p:attrName>
                                        </p:attrNameLst>
                                      </p:cBhvr>
                                      <p:tavLst>
                                        <p:tav tm="0">
                                          <p:val>
                                            <p:strVal val="#ppt_x"/>
                                          </p:val>
                                        </p:tav>
                                        <p:tav tm="100000">
                                          <p:val>
                                            <p:strVal val="#ppt_x"/>
                                          </p:val>
                                        </p:tav>
                                      </p:tavLst>
                                    </p:anim>
                                    <p:anim calcmode="lin" valueType="num">
                                      <p:cBhvr additive="base">
                                        <p:cTn id="33" dur="500" fill="hold"/>
                                        <p:tgtEl>
                                          <p:spTgt spid="331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5" grpId="0" bldLvl="0" animBg="1"/>
      <p:bldP spid="331786" grpId="0"/>
      <p:bldP spid="331787" grpId="0"/>
      <p:bldP spid="33178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文本占位符 118786"/>
          <p:cNvSpPr>
            <a:spLocks noGrp="1"/>
          </p:cNvSpPr>
          <p:nvPr>
            <p:ph type="body" idx="1"/>
          </p:nvPr>
        </p:nvSpPr>
        <p:spPr>
          <a:xfrm>
            <a:off x="1487488" y="1780439"/>
            <a:ext cx="7666037" cy="685800"/>
          </a:xfrm>
          <a:solidFill>
            <a:srgbClr val="FFFFFF"/>
          </a:solidFill>
          <a:ln>
            <a:noFill/>
          </a:ln>
        </p:spPr>
        <p:txBody>
          <a:bodyPr/>
          <a:lstStyle/>
          <a:p>
            <a:pPr>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、内存管理</a:t>
            </a:r>
            <a:endParaRPr lang="en-US" altLang="zh-CN" dirty="0">
              <a:solidFill>
                <a:srgbClr val="800000"/>
              </a:solidFill>
              <a:effectLst>
                <a:outerShdw blurRad="38100" dist="38100" dir="2700000">
                  <a:srgbClr val="C0C0C0"/>
                </a:outerShdw>
              </a:effectLst>
              <a:latin typeface="Tahoma" panose="020B0604030504040204" pitchFamily="34" charset="0"/>
            </a:endParaRPr>
          </a:p>
        </p:txBody>
      </p:sp>
      <p:grpSp>
        <p:nvGrpSpPr>
          <p:cNvPr id="118861" name="组合 118860"/>
          <p:cNvGrpSpPr/>
          <p:nvPr/>
        </p:nvGrpSpPr>
        <p:grpSpPr>
          <a:xfrm>
            <a:off x="2743200" y="2636838"/>
            <a:ext cx="7239000" cy="533400"/>
            <a:chOff x="768" y="1728"/>
            <a:chExt cx="4560" cy="336"/>
          </a:xfrm>
        </p:grpSpPr>
        <p:sp>
          <p:nvSpPr>
            <p:cNvPr id="118862" name="矩形 118861"/>
            <p:cNvSpPr/>
            <p:nvPr/>
          </p:nvSpPr>
          <p:spPr>
            <a:xfrm>
              <a:off x="768" y="1728"/>
              <a:ext cx="912" cy="336"/>
            </a:xfrm>
            <a:prstGeom prst="rect">
              <a:avLst/>
            </a:prstGeom>
            <a:solidFill>
              <a:srgbClr val="00CC00"/>
            </a:solidFill>
            <a:ln w="9525" cap="flat" cmpd="sng">
              <a:solidFill>
                <a:srgbClr val="000076"/>
              </a:solidFill>
              <a:prstDash val="solid"/>
              <a:miter/>
              <a:headEnd type="none" w="med" len="med"/>
              <a:tailEnd type="none" w="med" len="med"/>
            </a:ln>
          </p:spPr>
          <p:txBody>
            <a:bodyPr wrap="none" anchor="ctr"/>
            <a:lstStyle/>
            <a:p>
              <a:pPr algn="ctr"/>
              <a:r>
                <a:rPr lang="zh-CN" altLang="en-US" dirty="0">
                  <a:solidFill>
                    <a:srgbClr val="FFFFFF"/>
                  </a:solidFill>
                  <a:effectLst>
                    <a:outerShdw blurRad="38100" dist="38100" dir="2700000">
                      <a:srgbClr val="000000"/>
                    </a:outerShdw>
                  </a:effectLst>
                  <a:latin typeface="Times New Roman" panose="02020603050405020304" pitchFamily="18" charset="0"/>
                  <a:ea typeface="楷体_GB2312" pitchFamily="49" charset="-122"/>
                </a:rPr>
                <a:t>分区号</a:t>
              </a:r>
            </a:p>
          </p:txBody>
        </p:sp>
        <p:sp>
          <p:nvSpPr>
            <p:cNvPr id="118863" name="矩形 118862"/>
            <p:cNvSpPr/>
            <p:nvPr/>
          </p:nvSpPr>
          <p:spPr>
            <a:xfrm>
              <a:off x="1680" y="1728"/>
              <a:ext cx="912" cy="336"/>
            </a:xfrm>
            <a:prstGeom prst="rect">
              <a:avLst/>
            </a:prstGeom>
            <a:solidFill>
              <a:srgbClr val="00CC00"/>
            </a:solidFill>
            <a:ln w="9525" cap="flat" cmpd="sng">
              <a:solidFill>
                <a:srgbClr val="000076"/>
              </a:solidFill>
              <a:prstDash val="solid"/>
              <a:miter/>
              <a:headEnd type="none" w="med" len="med"/>
              <a:tailEnd type="none" w="med" len="med"/>
            </a:ln>
          </p:spPr>
          <p:txBody>
            <a:bodyPr wrap="none" anchor="ctr"/>
            <a:lstStyle/>
            <a:p>
              <a:pPr algn="ctr"/>
              <a:r>
                <a:rPr lang="zh-CN" altLang="en-US" dirty="0">
                  <a:solidFill>
                    <a:srgbClr val="FFFFFF"/>
                  </a:solidFill>
                  <a:effectLst>
                    <a:outerShdw blurRad="38100" dist="38100" dir="2700000">
                      <a:srgbClr val="000000"/>
                    </a:outerShdw>
                  </a:effectLst>
                  <a:latin typeface="Times New Roman" panose="02020603050405020304" pitchFamily="18" charset="0"/>
                  <a:ea typeface="楷体_GB2312" pitchFamily="49" charset="-122"/>
                </a:rPr>
                <a:t>起始地址</a:t>
              </a:r>
            </a:p>
          </p:txBody>
        </p:sp>
        <p:sp>
          <p:nvSpPr>
            <p:cNvPr id="118864" name="矩形 118863"/>
            <p:cNvSpPr/>
            <p:nvPr/>
          </p:nvSpPr>
          <p:spPr>
            <a:xfrm>
              <a:off x="2592" y="1728"/>
              <a:ext cx="912" cy="336"/>
            </a:xfrm>
            <a:prstGeom prst="rect">
              <a:avLst/>
            </a:prstGeom>
            <a:solidFill>
              <a:srgbClr val="00CC00"/>
            </a:solidFill>
            <a:ln w="9525" cap="flat" cmpd="sng">
              <a:solidFill>
                <a:srgbClr val="000076"/>
              </a:solidFill>
              <a:prstDash val="solid"/>
              <a:miter/>
              <a:headEnd type="none" w="med" len="med"/>
              <a:tailEnd type="none" w="med" len="med"/>
            </a:ln>
          </p:spPr>
          <p:txBody>
            <a:bodyPr wrap="none" anchor="ctr"/>
            <a:lstStyle/>
            <a:p>
              <a:pPr algn="ctr"/>
              <a:r>
                <a:rPr lang="zh-CN" altLang="en-US" dirty="0">
                  <a:solidFill>
                    <a:srgbClr val="FFFFFF"/>
                  </a:solidFill>
                  <a:effectLst>
                    <a:outerShdw blurRad="38100" dist="38100" dir="2700000">
                      <a:srgbClr val="000000"/>
                    </a:outerShdw>
                  </a:effectLst>
                  <a:latin typeface="Times New Roman" panose="02020603050405020304" pitchFamily="18" charset="0"/>
                  <a:ea typeface="楷体_GB2312" pitchFamily="49" charset="-122"/>
                </a:rPr>
                <a:t>长度</a:t>
              </a:r>
            </a:p>
          </p:txBody>
        </p:sp>
        <p:sp>
          <p:nvSpPr>
            <p:cNvPr id="118865" name="矩形 118864"/>
            <p:cNvSpPr/>
            <p:nvPr/>
          </p:nvSpPr>
          <p:spPr>
            <a:xfrm>
              <a:off x="3504" y="1728"/>
              <a:ext cx="912" cy="336"/>
            </a:xfrm>
            <a:prstGeom prst="rect">
              <a:avLst/>
            </a:prstGeom>
            <a:solidFill>
              <a:srgbClr val="00CC00"/>
            </a:solidFill>
            <a:ln w="9525" cap="flat" cmpd="sng">
              <a:solidFill>
                <a:srgbClr val="000076"/>
              </a:solidFill>
              <a:prstDash val="solid"/>
              <a:miter/>
              <a:headEnd type="none" w="med" len="med"/>
              <a:tailEnd type="none" w="med" len="med"/>
            </a:ln>
          </p:spPr>
          <p:txBody>
            <a:bodyPr wrap="none" anchor="ctr"/>
            <a:lstStyle/>
            <a:p>
              <a:pPr algn="ctr"/>
              <a:r>
                <a:rPr lang="zh-CN" altLang="en-US" dirty="0">
                  <a:solidFill>
                    <a:srgbClr val="FFFFFF"/>
                  </a:solidFill>
                  <a:effectLst>
                    <a:outerShdw blurRad="38100" dist="38100" dir="2700000">
                      <a:srgbClr val="000000"/>
                    </a:outerShdw>
                  </a:effectLst>
                  <a:latin typeface="Times New Roman" panose="02020603050405020304" pitchFamily="18" charset="0"/>
                  <a:ea typeface="楷体_GB2312" pitchFamily="49" charset="-122"/>
                </a:rPr>
                <a:t>状态</a:t>
              </a:r>
            </a:p>
          </p:txBody>
        </p:sp>
        <p:sp>
          <p:nvSpPr>
            <p:cNvPr id="118866" name="矩形 118865"/>
            <p:cNvSpPr/>
            <p:nvPr/>
          </p:nvSpPr>
          <p:spPr>
            <a:xfrm>
              <a:off x="4416" y="1728"/>
              <a:ext cx="912" cy="336"/>
            </a:xfrm>
            <a:prstGeom prst="rect">
              <a:avLst/>
            </a:prstGeom>
            <a:solidFill>
              <a:srgbClr val="00CC00"/>
            </a:solidFill>
            <a:ln w="9525" cap="flat" cmpd="sng">
              <a:solidFill>
                <a:srgbClr val="000076"/>
              </a:solidFill>
              <a:prstDash val="solid"/>
              <a:miter/>
              <a:headEnd type="none" w="med" len="med"/>
              <a:tailEnd type="none" w="med" len="med"/>
            </a:ln>
          </p:spPr>
          <p:txBody>
            <a:bodyPr wrap="none" anchor="ctr"/>
            <a:lstStyle/>
            <a:p>
              <a:pPr algn="ctr"/>
              <a:r>
                <a:rPr lang="zh-CN" altLang="en-US" dirty="0">
                  <a:solidFill>
                    <a:srgbClr val="FFFFFF"/>
                  </a:solidFill>
                  <a:effectLst>
                    <a:outerShdw blurRad="38100" dist="38100" dir="2700000">
                      <a:srgbClr val="000000"/>
                    </a:outerShdw>
                  </a:effectLst>
                  <a:latin typeface="Times New Roman" panose="02020603050405020304" pitchFamily="18" charset="0"/>
                  <a:ea typeface="楷体_GB2312" pitchFamily="49" charset="-122"/>
                </a:rPr>
                <a:t>进程名</a:t>
              </a:r>
            </a:p>
          </p:txBody>
        </p:sp>
      </p:grpSp>
      <p:sp>
        <p:nvSpPr>
          <p:cNvPr id="118867" name="矩形 118866"/>
          <p:cNvSpPr/>
          <p:nvPr/>
        </p:nvSpPr>
        <p:spPr>
          <a:xfrm>
            <a:off x="3348127" y="3426460"/>
            <a:ext cx="5334000" cy="2122805"/>
          </a:xfrm>
          <a:prstGeom prst="rect">
            <a:avLst/>
          </a:prstGeom>
          <a:noFill/>
          <a:ln w="9525">
            <a:noFill/>
          </a:ln>
        </p:spPr>
        <p:txBody>
          <a:bodyPr>
            <a:spAutoFit/>
          </a:bodyPr>
          <a:lstStyle/>
          <a:p>
            <a:pPr marL="457200" indent="-457200">
              <a:spcBef>
                <a:spcPct val="50000"/>
              </a:spcBef>
              <a:buClr>
                <a:srgbClr val="FF6600"/>
              </a:buClr>
              <a:buFont typeface="Wingdings" panose="05000000000000000000" pitchFamily="2" charset="2"/>
              <a:buChar char="n"/>
            </a:pPr>
            <a:r>
              <a:rPr lang="zh-CN" altLang="en-US" dirty="0">
                <a:solidFill>
                  <a:srgbClr val="000000"/>
                </a:solidFill>
                <a:latin typeface="Tahoma" panose="020B0604030504040204" pitchFamily="34" charset="0"/>
              </a:rPr>
              <a:t>内存管理：设置内存分配表</a:t>
            </a:r>
          </a:p>
          <a:p>
            <a:pPr marL="457200" indent="-457200">
              <a:spcBef>
                <a:spcPct val="50000"/>
              </a:spcBef>
              <a:buClr>
                <a:srgbClr val="FF6600"/>
              </a:buClr>
              <a:buFont typeface="Wingdings" panose="05000000000000000000" pitchFamily="2" charset="2"/>
              <a:buChar char="n"/>
            </a:pPr>
            <a:r>
              <a:rPr lang="zh-CN" altLang="en-US" dirty="0">
                <a:solidFill>
                  <a:srgbClr val="000000"/>
                </a:solidFill>
                <a:latin typeface="Tahoma" panose="020B0604030504040204" pitchFamily="34" charset="0"/>
              </a:rPr>
              <a:t>内存分配：每个区分配一个进程</a:t>
            </a:r>
          </a:p>
          <a:p>
            <a:pPr marL="457200" indent="-457200">
              <a:spcBef>
                <a:spcPct val="50000"/>
              </a:spcBef>
              <a:buClr>
                <a:srgbClr val="FF6600"/>
              </a:buClr>
              <a:buFont typeface="Wingdings" panose="05000000000000000000" pitchFamily="2" charset="2"/>
              <a:buChar char="n"/>
            </a:pPr>
            <a:r>
              <a:rPr lang="zh-CN" altLang="en-US" dirty="0">
                <a:solidFill>
                  <a:srgbClr val="000000"/>
                </a:solidFill>
                <a:latin typeface="Tahoma" panose="020B0604030504040204" pitchFamily="34" charset="0"/>
              </a:rPr>
              <a:t>内存回收：简单</a:t>
            </a:r>
          </a:p>
          <a:p>
            <a:pPr marL="457200" indent="-457200">
              <a:spcBef>
                <a:spcPct val="50000"/>
              </a:spcBef>
              <a:buClr>
                <a:srgbClr val="FF6600"/>
              </a:buClr>
              <a:buFont typeface="Wingdings" panose="05000000000000000000" pitchFamily="2" charset="2"/>
              <a:buChar char="n"/>
            </a:pPr>
            <a:r>
              <a:rPr lang="zh-CN" altLang="en-US" dirty="0">
                <a:solidFill>
                  <a:srgbClr val="000000"/>
                </a:solidFill>
                <a:latin typeface="Tahoma" panose="020B0604030504040204" pitchFamily="34" charset="0"/>
              </a:rPr>
              <a:t>缺点：内存利用率不高</a:t>
            </a:r>
          </a:p>
        </p:txBody>
      </p:sp>
      <p:sp>
        <p:nvSpPr>
          <p:cNvPr id="118868" name="文本框 118867"/>
          <p:cNvSpPr txBox="1"/>
          <p:nvPr/>
        </p:nvSpPr>
        <p:spPr>
          <a:xfrm>
            <a:off x="5590064" y="5805488"/>
            <a:ext cx="4674235" cy="583565"/>
          </a:xfrm>
          <a:prstGeom prst="rect">
            <a:avLst/>
          </a:prstGeom>
          <a:solidFill>
            <a:srgbClr val="FFCCFF"/>
          </a:solidFill>
          <a:ln w="9525" cap="flat" cmpd="sng">
            <a:solidFill>
              <a:srgbClr val="FF3300"/>
            </a:solidFill>
            <a:prstDash val="solid"/>
            <a:miter/>
            <a:headEnd type="none" w="med" len="med"/>
            <a:tailEnd type="none" w="med" len="med"/>
          </a:ln>
        </p:spPr>
        <p:txBody>
          <a:bodyPr wrap="none" anchor="t">
            <a:spAutoFit/>
          </a:bodyPr>
          <a:lstStyle/>
          <a:p>
            <a:pPr algn="ctr"/>
            <a:r>
              <a:rPr lang="zh-CN" altLang="en-US" sz="3200" dirty="0">
                <a:solidFill>
                  <a:srgbClr val="00007A"/>
                </a:solidFill>
                <a:latin typeface="Tahoma" panose="020B0604030504040204" pitchFamily="34" charset="0"/>
              </a:rPr>
              <a:t>如何记录系统的状况呢？</a:t>
            </a:r>
          </a:p>
        </p:txBody>
      </p:sp>
      <p:sp>
        <p:nvSpPr>
          <p:cNvPr id="118871" name="AutoShape 5"/>
          <p:cNvSpPr/>
          <p:nvPr/>
        </p:nvSpPr>
        <p:spPr>
          <a:xfrm>
            <a:off x="948621" y="962251"/>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18872" name="Text Box 38"/>
          <p:cNvSpPr txBox="1"/>
          <p:nvPr/>
        </p:nvSpPr>
        <p:spPr>
          <a:xfrm>
            <a:off x="1080383" y="989239"/>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二、固定分区分配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4" name="矩形 13">
            <a:extLst>
              <a:ext uri="{FF2B5EF4-FFF2-40B4-BE49-F238E27FC236}">
                <a16:creationId xmlns:a16="http://schemas.microsoft.com/office/drawing/2014/main" id="{C4EDF84F-E394-4EF9-BEA1-0CFCDFA7892E}"/>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871"/>
                                        </p:tgtEl>
                                        <p:attrNameLst>
                                          <p:attrName>style.visibility</p:attrName>
                                        </p:attrNameLst>
                                      </p:cBhvr>
                                      <p:to>
                                        <p:strVal val="visible"/>
                                      </p:to>
                                    </p:set>
                                    <p:anim calcmode="lin" valueType="num">
                                      <p:cBhvr additive="base">
                                        <p:cTn id="7" dur="500" fill="hold"/>
                                        <p:tgtEl>
                                          <p:spTgt spid="118871"/>
                                        </p:tgtEl>
                                        <p:attrNameLst>
                                          <p:attrName>ppt_x</p:attrName>
                                        </p:attrNameLst>
                                      </p:cBhvr>
                                      <p:tavLst>
                                        <p:tav tm="0">
                                          <p:val>
                                            <p:strVal val="#ppt_x"/>
                                          </p:val>
                                        </p:tav>
                                        <p:tav tm="100000">
                                          <p:val>
                                            <p:strVal val="#ppt_x"/>
                                          </p:val>
                                        </p:tav>
                                      </p:tavLst>
                                    </p:anim>
                                    <p:anim calcmode="lin" valueType="num">
                                      <p:cBhvr additive="base">
                                        <p:cTn id="8" dur="500" fill="hold"/>
                                        <p:tgtEl>
                                          <p:spTgt spid="11887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8872"/>
                                        </p:tgtEl>
                                        <p:attrNameLst>
                                          <p:attrName>style.visibility</p:attrName>
                                        </p:attrNameLst>
                                      </p:cBhvr>
                                      <p:to>
                                        <p:strVal val="visible"/>
                                      </p:to>
                                    </p:set>
                                    <p:anim calcmode="lin" valueType="num">
                                      <p:cBhvr additive="base">
                                        <p:cTn id="12" dur="500" fill="hold"/>
                                        <p:tgtEl>
                                          <p:spTgt spid="118872"/>
                                        </p:tgtEl>
                                        <p:attrNameLst>
                                          <p:attrName>ppt_x</p:attrName>
                                        </p:attrNameLst>
                                      </p:cBhvr>
                                      <p:tavLst>
                                        <p:tav tm="0">
                                          <p:val>
                                            <p:strVal val="#ppt_x"/>
                                          </p:val>
                                        </p:tav>
                                        <p:tav tm="100000">
                                          <p:val>
                                            <p:strVal val="#ppt_x"/>
                                          </p:val>
                                        </p:tav>
                                      </p:tavLst>
                                    </p:anim>
                                    <p:anim calcmode="lin" valueType="num">
                                      <p:cBhvr additive="base">
                                        <p:cTn id="13" dur="500" fill="hold"/>
                                        <p:tgtEl>
                                          <p:spTgt spid="11887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8787">
                                            <p:bg/>
                                          </p:spTgt>
                                        </p:tgtEl>
                                        <p:attrNameLst>
                                          <p:attrName>style.visibility</p:attrName>
                                        </p:attrNameLst>
                                      </p:cBhvr>
                                      <p:to>
                                        <p:strVal val="visible"/>
                                      </p:to>
                                    </p:set>
                                    <p:anim calcmode="lin" valueType="num">
                                      <p:cBhvr additive="base">
                                        <p:cTn id="17" dur="500" fill="hold"/>
                                        <p:tgtEl>
                                          <p:spTgt spid="11878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8787">
                                            <p:txEl>
                                              <p:pRg st="0" end="0"/>
                                            </p:txEl>
                                          </p:spTgt>
                                        </p:tgtEl>
                                        <p:attrNameLst>
                                          <p:attrName>style.visibility</p:attrName>
                                        </p:attrNameLst>
                                      </p:cBhvr>
                                      <p:to>
                                        <p:strVal val="visible"/>
                                      </p:to>
                                    </p:set>
                                    <p:anim calcmode="lin" valueType="num">
                                      <p:cBhvr additive="base">
                                        <p:cTn id="22"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118868"/>
                                        </p:tgtEl>
                                        <p:attrNameLst>
                                          <p:attrName>style.visibility</p:attrName>
                                        </p:attrNameLst>
                                      </p:cBhvr>
                                      <p:to>
                                        <p:strVal val="visible"/>
                                      </p:to>
                                    </p:set>
                                  </p:childTnLst>
                                  <p:subTnLst>
                                    <p:set>
                                      <p:cBhvr override="childStyle">
                                        <p:cTn dur="1" fill="hold" display="0" masterRel="nextClick" afterEffect="1"/>
                                        <p:tgtEl>
                                          <p:spTgt spid="118868"/>
                                        </p:tgtEl>
                                        <p:attrNameLst>
                                          <p:attrName>style.visibility</p:attrName>
                                        </p:attrNameLst>
                                      </p:cBhvr>
                                      <p:to>
                                        <p:strVal val="hidden"/>
                                      </p:to>
                                    </p:set>
                                  </p:sub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499"/>
                                          </p:stCondLst>
                                        </p:cTn>
                                        <p:tgtEl>
                                          <p:spTgt spid="118861"/>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118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nimBg="1"/>
      <p:bldP spid="118867" grpId="0"/>
      <p:bldP spid="118868" grpId="0" bldLvl="0" animBg="1"/>
      <p:bldP spid="118871" grpId="0" bldLvl="0" animBg="1"/>
      <p:bldP spid="1188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文本占位符 121858"/>
          <p:cNvSpPr>
            <a:spLocks noGrp="1"/>
          </p:cNvSpPr>
          <p:nvPr>
            <p:ph type="body" idx="1"/>
          </p:nvPr>
        </p:nvSpPr>
        <p:spPr>
          <a:xfrm>
            <a:off x="1538287" y="1686410"/>
            <a:ext cx="4435475" cy="609600"/>
          </a:xfrm>
          <a:solidFill>
            <a:srgbClr val="FFFFFF"/>
          </a:solidFill>
          <a:ln>
            <a:noFill/>
          </a:ln>
        </p:spPr>
        <p:txBody>
          <a:bodyPr/>
          <a:lstStyle/>
          <a:p>
            <a:pPr>
              <a:buNone/>
            </a:pPr>
            <a:r>
              <a:rPr lang="en-US" altLang="zh-CN" dirty="0">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、分配策略</a:t>
            </a:r>
            <a:r>
              <a:rPr lang="zh-CN" altLang="en-US" dirty="0"/>
              <a:t> </a:t>
            </a:r>
          </a:p>
        </p:txBody>
      </p:sp>
      <p:sp>
        <p:nvSpPr>
          <p:cNvPr id="121862" name="文本框 121861"/>
          <p:cNvSpPr txBox="1"/>
          <p:nvPr/>
        </p:nvSpPr>
        <p:spPr>
          <a:xfrm>
            <a:off x="3756025" y="2659063"/>
            <a:ext cx="1033463" cy="479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分区4</a:t>
            </a:r>
          </a:p>
        </p:txBody>
      </p:sp>
      <p:sp>
        <p:nvSpPr>
          <p:cNvPr id="121863" name="文本框 121862"/>
          <p:cNvSpPr txBox="1"/>
          <p:nvPr/>
        </p:nvSpPr>
        <p:spPr>
          <a:xfrm>
            <a:off x="3756025" y="3141663"/>
            <a:ext cx="1031875" cy="95091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分区3</a:t>
            </a:r>
          </a:p>
        </p:txBody>
      </p:sp>
      <p:sp>
        <p:nvSpPr>
          <p:cNvPr id="121864" name="文本框 121863"/>
          <p:cNvSpPr txBox="1"/>
          <p:nvPr/>
        </p:nvSpPr>
        <p:spPr>
          <a:xfrm>
            <a:off x="3756025" y="4102100"/>
            <a:ext cx="1031875" cy="6619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分区2</a:t>
            </a:r>
          </a:p>
        </p:txBody>
      </p:sp>
      <p:sp>
        <p:nvSpPr>
          <p:cNvPr id="121865" name="文本框 121864"/>
          <p:cNvSpPr txBox="1"/>
          <p:nvPr/>
        </p:nvSpPr>
        <p:spPr>
          <a:xfrm>
            <a:off x="3756025" y="4768850"/>
            <a:ext cx="1033463" cy="479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分区1</a:t>
            </a:r>
          </a:p>
        </p:txBody>
      </p:sp>
      <p:sp>
        <p:nvSpPr>
          <p:cNvPr id="121866" name="文本框 121865"/>
          <p:cNvSpPr txBox="1"/>
          <p:nvPr/>
        </p:nvSpPr>
        <p:spPr>
          <a:xfrm>
            <a:off x="3756025" y="5235575"/>
            <a:ext cx="1033463" cy="477838"/>
          </a:xfrm>
          <a:prstGeom prst="rect">
            <a:avLst/>
          </a:prstGeom>
          <a:solidFill>
            <a:srgbClr val="FFCC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操作系统</a:t>
            </a:r>
          </a:p>
        </p:txBody>
      </p:sp>
      <p:sp>
        <p:nvSpPr>
          <p:cNvPr id="121867" name="文本框 121866"/>
          <p:cNvSpPr txBox="1"/>
          <p:nvPr/>
        </p:nvSpPr>
        <p:spPr>
          <a:xfrm>
            <a:off x="4845050" y="5408613"/>
            <a:ext cx="342900"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0</a:t>
            </a:r>
          </a:p>
        </p:txBody>
      </p:sp>
      <p:sp>
        <p:nvSpPr>
          <p:cNvPr id="121868" name="文本框 121867"/>
          <p:cNvSpPr txBox="1"/>
          <p:nvPr/>
        </p:nvSpPr>
        <p:spPr>
          <a:xfrm>
            <a:off x="4830763" y="5006975"/>
            <a:ext cx="858837"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100K</a:t>
            </a:r>
          </a:p>
        </p:txBody>
      </p:sp>
      <p:sp>
        <p:nvSpPr>
          <p:cNvPr id="121869" name="文本框 121868"/>
          <p:cNvSpPr txBox="1"/>
          <p:nvPr/>
        </p:nvSpPr>
        <p:spPr>
          <a:xfrm>
            <a:off x="4829175" y="4533900"/>
            <a:ext cx="1030288"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200K</a:t>
            </a:r>
          </a:p>
        </p:txBody>
      </p:sp>
      <p:sp>
        <p:nvSpPr>
          <p:cNvPr id="121870" name="文本框 121869"/>
          <p:cNvSpPr txBox="1"/>
          <p:nvPr/>
        </p:nvSpPr>
        <p:spPr>
          <a:xfrm>
            <a:off x="4843463" y="3900488"/>
            <a:ext cx="1030287" cy="482600"/>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400K</a:t>
            </a:r>
          </a:p>
        </p:txBody>
      </p:sp>
      <p:sp>
        <p:nvSpPr>
          <p:cNvPr id="121871" name="文本框 121870"/>
          <p:cNvSpPr txBox="1"/>
          <p:nvPr/>
        </p:nvSpPr>
        <p:spPr>
          <a:xfrm>
            <a:off x="4802188" y="2965450"/>
            <a:ext cx="858837" cy="477838"/>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700K</a:t>
            </a:r>
          </a:p>
        </p:txBody>
      </p:sp>
      <p:sp>
        <p:nvSpPr>
          <p:cNvPr id="121872" name="文本框 121871"/>
          <p:cNvSpPr txBox="1"/>
          <p:nvPr/>
        </p:nvSpPr>
        <p:spPr>
          <a:xfrm>
            <a:off x="4802188" y="2520950"/>
            <a:ext cx="858837"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800K</a:t>
            </a:r>
          </a:p>
        </p:txBody>
      </p:sp>
      <p:sp>
        <p:nvSpPr>
          <p:cNvPr id="121873" name="矩形 121872"/>
          <p:cNvSpPr/>
          <p:nvPr/>
        </p:nvSpPr>
        <p:spPr>
          <a:xfrm>
            <a:off x="2735263" y="4945063"/>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874" name="矩形 121873"/>
          <p:cNvSpPr/>
          <p:nvPr/>
        </p:nvSpPr>
        <p:spPr>
          <a:xfrm>
            <a:off x="3078163" y="4945063"/>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875" name="矩形 121874"/>
          <p:cNvSpPr/>
          <p:nvPr/>
        </p:nvSpPr>
        <p:spPr>
          <a:xfrm>
            <a:off x="3427413" y="4960938"/>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876" name="矩形 121875"/>
          <p:cNvSpPr/>
          <p:nvPr/>
        </p:nvSpPr>
        <p:spPr>
          <a:xfrm>
            <a:off x="3422650" y="4422775"/>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877" name="矩形 121876"/>
          <p:cNvSpPr/>
          <p:nvPr/>
        </p:nvSpPr>
        <p:spPr>
          <a:xfrm>
            <a:off x="3097213" y="2847975"/>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878" name="矩形 121877"/>
          <p:cNvSpPr/>
          <p:nvPr/>
        </p:nvSpPr>
        <p:spPr>
          <a:xfrm>
            <a:off x="3427413" y="2855913"/>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879" name="直接连接符 121878"/>
          <p:cNvSpPr/>
          <p:nvPr/>
        </p:nvSpPr>
        <p:spPr>
          <a:xfrm>
            <a:off x="3254375" y="2946400"/>
            <a:ext cx="163513" cy="1588"/>
          </a:xfrm>
          <a:prstGeom prst="line">
            <a:avLst/>
          </a:prstGeom>
          <a:ln w="9525" cap="flat" cmpd="sng">
            <a:solidFill>
              <a:srgbClr val="000000"/>
            </a:solidFill>
            <a:prstDash val="solid"/>
            <a:headEnd type="none" w="med" len="med"/>
            <a:tailEnd type="none" w="med" len="med"/>
          </a:ln>
        </p:spPr>
      </p:sp>
      <p:sp>
        <p:nvSpPr>
          <p:cNvPr id="121880" name="直接连接符 121879"/>
          <p:cNvSpPr/>
          <p:nvPr/>
        </p:nvSpPr>
        <p:spPr>
          <a:xfrm>
            <a:off x="3594100" y="2930525"/>
            <a:ext cx="161925" cy="1588"/>
          </a:xfrm>
          <a:prstGeom prst="line">
            <a:avLst/>
          </a:prstGeom>
          <a:ln w="9525" cap="flat" cmpd="sng">
            <a:solidFill>
              <a:srgbClr val="000000"/>
            </a:solidFill>
            <a:prstDash val="solid"/>
            <a:headEnd type="none" w="med" len="med"/>
            <a:tailEnd type="none" w="med" len="med"/>
          </a:ln>
        </p:spPr>
      </p:sp>
      <p:sp>
        <p:nvSpPr>
          <p:cNvPr id="121881" name="直接连接符 121880"/>
          <p:cNvSpPr/>
          <p:nvPr/>
        </p:nvSpPr>
        <p:spPr>
          <a:xfrm>
            <a:off x="3598863" y="4505325"/>
            <a:ext cx="161925" cy="0"/>
          </a:xfrm>
          <a:prstGeom prst="line">
            <a:avLst/>
          </a:prstGeom>
          <a:ln w="9525" cap="flat" cmpd="sng">
            <a:solidFill>
              <a:srgbClr val="000000"/>
            </a:solidFill>
            <a:prstDash val="solid"/>
            <a:headEnd type="none" w="med" len="med"/>
            <a:tailEnd type="none" w="med" len="med"/>
          </a:ln>
        </p:spPr>
      </p:sp>
      <p:sp>
        <p:nvSpPr>
          <p:cNvPr id="121882" name="直接连接符 121881"/>
          <p:cNvSpPr/>
          <p:nvPr/>
        </p:nvSpPr>
        <p:spPr>
          <a:xfrm>
            <a:off x="2906713" y="5027613"/>
            <a:ext cx="161925" cy="0"/>
          </a:xfrm>
          <a:prstGeom prst="line">
            <a:avLst/>
          </a:prstGeom>
          <a:ln w="9525" cap="flat" cmpd="sng">
            <a:solidFill>
              <a:srgbClr val="000000"/>
            </a:solidFill>
            <a:prstDash val="solid"/>
            <a:headEnd type="none" w="med" len="med"/>
            <a:tailEnd type="none" w="med" len="med"/>
          </a:ln>
        </p:spPr>
      </p:sp>
      <p:sp>
        <p:nvSpPr>
          <p:cNvPr id="121883" name="直接连接符 121882"/>
          <p:cNvSpPr/>
          <p:nvPr/>
        </p:nvSpPr>
        <p:spPr>
          <a:xfrm>
            <a:off x="3254375" y="5043488"/>
            <a:ext cx="163513" cy="0"/>
          </a:xfrm>
          <a:prstGeom prst="line">
            <a:avLst/>
          </a:prstGeom>
          <a:ln w="9525" cap="flat" cmpd="sng">
            <a:solidFill>
              <a:srgbClr val="000000"/>
            </a:solidFill>
            <a:prstDash val="solid"/>
            <a:headEnd type="none" w="med" len="med"/>
            <a:tailEnd type="none" w="med" len="med"/>
          </a:ln>
        </p:spPr>
      </p:sp>
      <p:sp>
        <p:nvSpPr>
          <p:cNvPr id="121884" name="直接连接符 121883"/>
          <p:cNvSpPr/>
          <p:nvPr/>
        </p:nvSpPr>
        <p:spPr>
          <a:xfrm>
            <a:off x="3598863" y="5043488"/>
            <a:ext cx="161925" cy="0"/>
          </a:xfrm>
          <a:prstGeom prst="line">
            <a:avLst/>
          </a:prstGeom>
          <a:ln w="9525" cap="flat" cmpd="sng">
            <a:solidFill>
              <a:srgbClr val="000000"/>
            </a:solidFill>
            <a:prstDash val="solid"/>
            <a:headEnd type="none" w="med" len="med"/>
            <a:tailEnd type="none" w="med" len="med"/>
          </a:ln>
        </p:spPr>
      </p:sp>
      <p:sp>
        <p:nvSpPr>
          <p:cNvPr id="121885" name="文本框 121884"/>
          <p:cNvSpPr txBox="1"/>
          <p:nvPr/>
        </p:nvSpPr>
        <p:spPr>
          <a:xfrm>
            <a:off x="2132806" y="2463846"/>
            <a:ext cx="1890713" cy="479425"/>
          </a:xfrm>
          <a:prstGeom prst="rect">
            <a:avLst/>
          </a:prstGeom>
          <a:noFill/>
          <a:ln w="9525">
            <a:noFill/>
          </a:ln>
        </p:spPr>
        <p:txBody>
          <a:bodyPr/>
          <a:lstStyle/>
          <a:p>
            <a:pPr eaLnBrk="0" hangingPunct="0"/>
            <a:r>
              <a:rPr lang="zh-CN" altLang="en-US" sz="1600" dirty="0">
                <a:solidFill>
                  <a:srgbClr val="C00000"/>
                </a:solidFill>
                <a:effectLst>
                  <a:outerShdw blurRad="38100" dist="38100" dir="2700000">
                    <a:srgbClr val="C0C0C0"/>
                  </a:outerShdw>
                </a:effectLst>
                <a:latin typeface="Times New Roman" panose="02020603050405020304" pitchFamily="18" charset="0"/>
              </a:rPr>
              <a:t>多个输入队列</a:t>
            </a:r>
          </a:p>
        </p:txBody>
      </p:sp>
      <p:sp>
        <p:nvSpPr>
          <p:cNvPr id="121886" name="文本框 121885"/>
          <p:cNvSpPr txBox="1"/>
          <p:nvPr/>
        </p:nvSpPr>
        <p:spPr>
          <a:xfrm>
            <a:off x="8564563" y="2589213"/>
            <a:ext cx="1033462" cy="479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分区4</a:t>
            </a:r>
          </a:p>
        </p:txBody>
      </p:sp>
      <p:sp>
        <p:nvSpPr>
          <p:cNvPr id="121887" name="文本框 121886"/>
          <p:cNvSpPr txBox="1"/>
          <p:nvPr/>
        </p:nvSpPr>
        <p:spPr>
          <a:xfrm>
            <a:off x="8564563" y="3068638"/>
            <a:ext cx="1033462" cy="110331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分区3</a:t>
            </a:r>
          </a:p>
        </p:txBody>
      </p:sp>
      <p:sp>
        <p:nvSpPr>
          <p:cNvPr id="121888" name="文本框 121887"/>
          <p:cNvSpPr txBox="1"/>
          <p:nvPr/>
        </p:nvSpPr>
        <p:spPr>
          <a:xfrm>
            <a:off x="8564563" y="4181475"/>
            <a:ext cx="1033462" cy="65881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分区2</a:t>
            </a:r>
          </a:p>
        </p:txBody>
      </p:sp>
      <p:sp>
        <p:nvSpPr>
          <p:cNvPr id="121889" name="文本框 121888"/>
          <p:cNvSpPr txBox="1"/>
          <p:nvPr/>
        </p:nvSpPr>
        <p:spPr>
          <a:xfrm>
            <a:off x="8564563" y="4851400"/>
            <a:ext cx="1033462" cy="476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分区1</a:t>
            </a:r>
          </a:p>
        </p:txBody>
      </p:sp>
      <p:sp>
        <p:nvSpPr>
          <p:cNvPr id="121890" name="文本框 121889"/>
          <p:cNvSpPr txBox="1"/>
          <p:nvPr/>
        </p:nvSpPr>
        <p:spPr>
          <a:xfrm>
            <a:off x="8564563" y="5329238"/>
            <a:ext cx="1033462" cy="479425"/>
          </a:xfrm>
          <a:prstGeom prst="rect">
            <a:avLst/>
          </a:prstGeom>
          <a:solidFill>
            <a:srgbClr val="FFCCFF"/>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00"/>
                </a:solidFill>
                <a:latin typeface="Times New Roman" panose="02020603050405020304" pitchFamily="18" charset="0"/>
              </a:rPr>
              <a:t>操作系统</a:t>
            </a:r>
          </a:p>
        </p:txBody>
      </p:sp>
      <p:sp>
        <p:nvSpPr>
          <p:cNvPr id="121891" name="文本框 121890"/>
          <p:cNvSpPr txBox="1"/>
          <p:nvPr/>
        </p:nvSpPr>
        <p:spPr>
          <a:xfrm>
            <a:off x="9598025" y="5489575"/>
            <a:ext cx="344488" cy="477838"/>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0</a:t>
            </a:r>
          </a:p>
        </p:txBody>
      </p:sp>
      <p:sp>
        <p:nvSpPr>
          <p:cNvPr id="121892" name="文本框 121891"/>
          <p:cNvSpPr txBox="1"/>
          <p:nvPr/>
        </p:nvSpPr>
        <p:spPr>
          <a:xfrm>
            <a:off x="9583738" y="5086350"/>
            <a:ext cx="858837"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100K</a:t>
            </a:r>
          </a:p>
        </p:txBody>
      </p:sp>
      <p:sp>
        <p:nvSpPr>
          <p:cNvPr id="121893" name="文本框 121892"/>
          <p:cNvSpPr txBox="1"/>
          <p:nvPr/>
        </p:nvSpPr>
        <p:spPr>
          <a:xfrm>
            <a:off x="9583738" y="4611688"/>
            <a:ext cx="1031875"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200K</a:t>
            </a:r>
          </a:p>
        </p:txBody>
      </p:sp>
      <p:sp>
        <p:nvSpPr>
          <p:cNvPr id="121894" name="文本框 121893"/>
          <p:cNvSpPr txBox="1"/>
          <p:nvPr/>
        </p:nvSpPr>
        <p:spPr>
          <a:xfrm>
            <a:off x="9583738" y="3925888"/>
            <a:ext cx="1031875" cy="479425"/>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400K</a:t>
            </a:r>
          </a:p>
        </p:txBody>
      </p:sp>
      <p:sp>
        <p:nvSpPr>
          <p:cNvPr id="121895" name="文本框 121894"/>
          <p:cNvSpPr txBox="1"/>
          <p:nvPr/>
        </p:nvSpPr>
        <p:spPr>
          <a:xfrm>
            <a:off x="9598025" y="2879725"/>
            <a:ext cx="858838" cy="477838"/>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700K</a:t>
            </a:r>
          </a:p>
        </p:txBody>
      </p:sp>
      <p:sp>
        <p:nvSpPr>
          <p:cNvPr id="121896" name="文本框 121895"/>
          <p:cNvSpPr txBox="1"/>
          <p:nvPr/>
        </p:nvSpPr>
        <p:spPr>
          <a:xfrm>
            <a:off x="9598025" y="2516188"/>
            <a:ext cx="858838" cy="482600"/>
          </a:xfrm>
          <a:prstGeom prst="rect">
            <a:avLst/>
          </a:prstGeom>
          <a:noFill/>
          <a:ln w="9525">
            <a:noFill/>
          </a:ln>
        </p:spPr>
        <p:txBody>
          <a:bodyPr/>
          <a:lstStyle/>
          <a:p>
            <a:pPr eaLnBrk="0" hangingPunct="0"/>
            <a:r>
              <a:rPr lang="en-US" altLang="zh-CN" sz="1600">
                <a:solidFill>
                  <a:srgbClr val="0000CC"/>
                </a:solidFill>
                <a:effectLst>
                  <a:outerShdw blurRad="38100" dist="38100" dir="2700000">
                    <a:srgbClr val="C0C0C0"/>
                  </a:outerShdw>
                </a:effectLst>
                <a:latin typeface="Times New Roman" panose="02020603050405020304" pitchFamily="18" charset="0"/>
              </a:rPr>
              <a:t>800K</a:t>
            </a:r>
          </a:p>
        </p:txBody>
      </p:sp>
      <p:sp>
        <p:nvSpPr>
          <p:cNvPr id="121897" name="直接连接符 121896"/>
          <p:cNvSpPr/>
          <p:nvPr/>
        </p:nvSpPr>
        <p:spPr>
          <a:xfrm flipV="1">
            <a:off x="8051800" y="2803525"/>
            <a:ext cx="482600" cy="1377950"/>
          </a:xfrm>
          <a:prstGeom prst="line">
            <a:avLst/>
          </a:prstGeom>
          <a:ln w="9525" cap="flat" cmpd="sng">
            <a:solidFill>
              <a:srgbClr val="000000"/>
            </a:solidFill>
            <a:prstDash val="solid"/>
            <a:headEnd type="none" w="med" len="med"/>
            <a:tailEnd type="none" w="med" len="med"/>
          </a:ln>
        </p:spPr>
      </p:sp>
      <p:sp>
        <p:nvSpPr>
          <p:cNvPr id="121898" name="直接连接符 121897"/>
          <p:cNvSpPr/>
          <p:nvPr/>
        </p:nvSpPr>
        <p:spPr>
          <a:xfrm>
            <a:off x="6992938" y="4243388"/>
            <a:ext cx="204787" cy="3175"/>
          </a:xfrm>
          <a:prstGeom prst="line">
            <a:avLst/>
          </a:prstGeom>
          <a:ln w="9525" cap="flat" cmpd="sng">
            <a:solidFill>
              <a:srgbClr val="000000"/>
            </a:solidFill>
            <a:prstDash val="solid"/>
            <a:headEnd type="none" w="med" len="med"/>
            <a:tailEnd type="none" w="med" len="med"/>
          </a:ln>
        </p:spPr>
      </p:sp>
      <p:sp>
        <p:nvSpPr>
          <p:cNvPr id="121899" name="文本框 121898"/>
          <p:cNvSpPr txBox="1"/>
          <p:nvPr/>
        </p:nvSpPr>
        <p:spPr>
          <a:xfrm>
            <a:off x="6848475" y="2517775"/>
            <a:ext cx="1890713" cy="479425"/>
          </a:xfrm>
          <a:prstGeom prst="rect">
            <a:avLst/>
          </a:prstGeom>
          <a:noFill/>
          <a:ln w="9525">
            <a:noFill/>
          </a:ln>
        </p:spPr>
        <p:txBody>
          <a:bodyPr/>
          <a:lstStyle/>
          <a:p>
            <a:pPr eaLnBrk="0" hangingPunct="0"/>
            <a:r>
              <a:rPr lang="zh-CN" altLang="en-US" sz="1600" dirty="0">
                <a:solidFill>
                  <a:srgbClr val="C00000"/>
                </a:solidFill>
                <a:effectLst>
                  <a:outerShdw blurRad="38100" dist="38100" dir="2700000">
                    <a:srgbClr val="C0C0C0"/>
                  </a:outerShdw>
                </a:effectLst>
                <a:latin typeface="Times New Roman" panose="02020603050405020304" pitchFamily="18" charset="0"/>
              </a:rPr>
              <a:t>单个输入队列</a:t>
            </a:r>
          </a:p>
        </p:txBody>
      </p:sp>
      <p:sp>
        <p:nvSpPr>
          <p:cNvPr id="121900" name="矩形 121899"/>
          <p:cNvSpPr/>
          <p:nvPr/>
        </p:nvSpPr>
        <p:spPr>
          <a:xfrm>
            <a:off x="7192963" y="4152900"/>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901" name="矩形 121900"/>
          <p:cNvSpPr/>
          <p:nvPr/>
        </p:nvSpPr>
        <p:spPr>
          <a:xfrm>
            <a:off x="7535863" y="4152900"/>
            <a:ext cx="163512"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902" name="矩形 121901"/>
          <p:cNvSpPr/>
          <p:nvPr/>
        </p:nvSpPr>
        <p:spPr>
          <a:xfrm>
            <a:off x="7885113" y="4168775"/>
            <a:ext cx="161925"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903" name="直接连接符 121902"/>
          <p:cNvSpPr/>
          <p:nvPr/>
        </p:nvSpPr>
        <p:spPr>
          <a:xfrm>
            <a:off x="7364413" y="4235450"/>
            <a:ext cx="161925" cy="0"/>
          </a:xfrm>
          <a:prstGeom prst="line">
            <a:avLst/>
          </a:prstGeom>
          <a:ln w="9525" cap="flat" cmpd="sng">
            <a:solidFill>
              <a:srgbClr val="000000"/>
            </a:solidFill>
            <a:prstDash val="solid"/>
            <a:headEnd type="none" w="med" len="med"/>
            <a:tailEnd type="none" w="med" len="med"/>
          </a:ln>
        </p:spPr>
      </p:sp>
      <p:sp>
        <p:nvSpPr>
          <p:cNvPr id="121904" name="直接连接符 121903"/>
          <p:cNvSpPr/>
          <p:nvPr/>
        </p:nvSpPr>
        <p:spPr>
          <a:xfrm>
            <a:off x="7713663" y="4251325"/>
            <a:ext cx="161925" cy="0"/>
          </a:xfrm>
          <a:prstGeom prst="line">
            <a:avLst/>
          </a:prstGeom>
          <a:ln w="9525" cap="flat" cmpd="sng">
            <a:solidFill>
              <a:srgbClr val="000000"/>
            </a:solidFill>
            <a:prstDash val="solid"/>
            <a:headEnd type="none" w="med" len="med"/>
            <a:tailEnd type="none" w="med" len="med"/>
          </a:ln>
        </p:spPr>
      </p:sp>
      <p:sp>
        <p:nvSpPr>
          <p:cNvPr id="121905" name="矩形 121904"/>
          <p:cNvSpPr/>
          <p:nvPr/>
        </p:nvSpPr>
        <p:spPr>
          <a:xfrm>
            <a:off x="6161088" y="4146550"/>
            <a:ext cx="163512" cy="173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906" name="矩形 121905"/>
          <p:cNvSpPr/>
          <p:nvPr/>
        </p:nvSpPr>
        <p:spPr>
          <a:xfrm>
            <a:off x="6505575" y="4146550"/>
            <a:ext cx="161925" cy="173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907" name="矩形 121906"/>
          <p:cNvSpPr/>
          <p:nvPr/>
        </p:nvSpPr>
        <p:spPr>
          <a:xfrm>
            <a:off x="6853238" y="4160838"/>
            <a:ext cx="163512" cy="17462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21908" name="直接连接符 121907"/>
          <p:cNvSpPr/>
          <p:nvPr/>
        </p:nvSpPr>
        <p:spPr>
          <a:xfrm>
            <a:off x="6334125" y="4227513"/>
            <a:ext cx="161925" cy="3175"/>
          </a:xfrm>
          <a:prstGeom prst="line">
            <a:avLst/>
          </a:prstGeom>
          <a:ln w="9525" cap="flat" cmpd="sng">
            <a:solidFill>
              <a:srgbClr val="000000"/>
            </a:solidFill>
            <a:prstDash val="solid"/>
            <a:headEnd type="none" w="med" len="med"/>
            <a:tailEnd type="none" w="med" len="med"/>
          </a:ln>
        </p:spPr>
      </p:sp>
      <p:sp>
        <p:nvSpPr>
          <p:cNvPr id="121909" name="直接连接符 121908"/>
          <p:cNvSpPr/>
          <p:nvPr/>
        </p:nvSpPr>
        <p:spPr>
          <a:xfrm>
            <a:off x="6681788" y="4243388"/>
            <a:ext cx="161925" cy="3175"/>
          </a:xfrm>
          <a:prstGeom prst="line">
            <a:avLst/>
          </a:prstGeom>
          <a:ln w="9525" cap="flat" cmpd="sng">
            <a:solidFill>
              <a:srgbClr val="000000"/>
            </a:solidFill>
            <a:prstDash val="solid"/>
            <a:headEnd type="none" w="med" len="med"/>
            <a:tailEnd type="none" w="med" len="med"/>
          </a:ln>
        </p:spPr>
      </p:sp>
      <p:sp>
        <p:nvSpPr>
          <p:cNvPr id="121910" name="直接连接符 121909"/>
          <p:cNvSpPr/>
          <p:nvPr/>
        </p:nvSpPr>
        <p:spPr>
          <a:xfrm flipV="1">
            <a:off x="8051800" y="3543300"/>
            <a:ext cx="515938" cy="638175"/>
          </a:xfrm>
          <a:prstGeom prst="line">
            <a:avLst/>
          </a:prstGeom>
          <a:ln w="9525" cap="flat" cmpd="sng">
            <a:solidFill>
              <a:srgbClr val="000000"/>
            </a:solidFill>
            <a:prstDash val="solid"/>
            <a:headEnd type="none" w="med" len="med"/>
            <a:tailEnd type="none" w="med" len="med"/>
          </a:ln>
        </p:spPr>
      </p:sp>
      <p:sp>
        <p:nvSpPr>
          <p:cNvPr id="121911" name="直接连接符 121910"/>
          <p:cNvSpPr/>
          <p:nvPr/>
        </p:nvSpPr>
        <p:spPr>
          <a:xfrm>
            <a:off x="8051800" y="4343400"/>
            <a:ext cx="515938" cy="317500"/>
          </a:xfrm>
          <a:prstGeom prst="line">
            <a:avLst/>
          </a:prstGeom>
          <a:ln w="9525" cap="flat" cmpd="sng">
            <a:solidFill>
              <a:srgbClr val="000000"/>
            </a:solidFill>
            <a:prstDash val="solid"/>
            <a:headEnd type="none" w="med" len="med"/>
            <a:tailEnd type="none" w="med" len="med"/>
          </a:ln>
        </p:spPr>
      </p:sp>
      <p:sp>
        <p:nvSpPr>
          <p:cNvPr id="121912" name="直接连接符 121911"/>
          <p:cNvSpPr/>
          <p:nvPr/>
        </p:nvSpPr>
        <p:spPr>
          <a:xfrm>
            <a:off x="8051800" y="4343400"/>
            <a:ext cx="558800" cy="725488"/>
          </a:xfrm>
          <a:prstGeom prst="line">
            <a:avLst/>
          </a:prstGeom>
          <a:ln w="9525" cap="flat" cmpd="sng">
            <a:solidFill>
              <a:srgbClr val="000000"/>
            </a:solidFill>
            <a:prstDash val="solid"/>
            <a:headEnd type="none" w="med" len="med"/>
            <a:tailEnd type="none" w="med" len="med"/>
          </a:ln>
        </p:spPr>
      </p:sp>
      <p:sp>
        <p:nvSpPr>
          <p:cNvPr id="121914" name="文本框 121913"/>
          <p:cNvSpPr txBox="1"/>
          <p:nvPr/>
        </p:nvSpPr>
        <p:spPr>
          <a:xfrm>
            <a:off x="2552700" y="5888038"/>
            <a:ext cx="3781425" cy="400050"/>
          </a:xfrm>
          <a:prstGeom prst="rect">
            <a:avLst/>
          </a:prstGeom>
          <a:noFill/>
          <a:ln w="9525">
            <a:noFill/>
          </a:ln>
        </p:spPr>
        <p:txBody>
          <a:bodyPr/>
          <a:lstStyle/>
          <a:p>
            <a:pPr eaLnBrk="0" hangingPunct="0"/>
            <a:r>
              <a:rPr lang="en-US" altLang="zh-CN" sz="1600">
                <a:solidFill>
                  <a:srgbClr val="006600"/>
                </a:solidFill>
                <a:effectLst>
                  <a:outerShdw blurRad="38100" dist="38100" dir="2700000">
                    <a:srgbClr val="C0C0C0"/>
                  </a:outerShdw>
                </a:effectLst>
                <a:latin typeface="Times New Roman" panose="02020603050405020304" pitchFamily="18" charset="0"/>
              </a:rPr>
              <a:t>（a）</a:t>
            </a:r>
            <a:r>
              <a:rPr lang="zh-CN" altLang="en-US" sz="1600" dirty="0">
                <a:solidFill>
                  <a:srgbClr val="006600"/>
                </a:solidFill>
                <a:effectLst>
                  <a:outerShdw blurRad="38100" dist="38100" dir="2700000">
                    <a:srgbClr val="C0C0C0"/>
                  </a:outerShdw>
                </a:effectLst>
                <a:latin typeface="Times New Roman" panose="02020603050405020304" pitchFamily="18" charset="0"/>
              </a:rPr>
              <a:t>有若干独立输入队列的固定式分区</a:t>
            </a:r>
          </a:p>
        </p:txBody>
      </p:sp>
      <p:sp>
        <p:nvSpPr>
          <p:cNvPr id="121915" name="文本框 121914"/>
          <p:cNvSpPr txBox="1"/>
          <p:nvPr/>
        </p:nvSpPr>
        <p:spPr>
          <a:xfrm>
            <a:off x="7021513" y="5908675"/>
            <a:ext cx="3646487" cy="400050"/>
          </a:xfrm>
          <a:prstGeom prst="rect">
            <a:avLst/>
          </a:prstGeom>
          <a:noFill/>
          <a:ln w="9525">
            <a:noFill/>
          </a:ln>
        </p:spPr>
        <p:txBody>
          <a:bodyPr/>
          <a:lstStyle/>
          <a:p>
            <a:pPr eaLnBrk="0" hangingPunct="0"/>
            <a:r>
              <a:rPr lang="en-US" altLang="zh-CN" sz="1600">
                <a:solidFill>
                  <a:srgbClr val="006600"/>
                </a:solidFill>
                <a:effectLst>
                  <a:outerShdw blurRad="38100" dist="38100" dir="2700000">
                    <a:srgbClr val="C0C0C0"/>
                  </a:outerShdw>
                </a:effectLst>
                <a:latin typeface="Times New Roman" panose="02020603050405020304" pitchFamily="18" charset="0"/>
              </a:rPr>
              <a:t>（b）</a:t>
            </a:r>
            <a:r>
              <a:rPr lang="zh-CN" altLang="en-US" sz="1600" dirty="0">
                <a:solidFill>
                  <a:srgbClr val="006600"/>
                </a:solidFill>
                <a:effectLst>
                  <a:outerShdw blurRad="38100" dist="38100" dir="2700000">
                    <a:srgbClr val="C0C0C0"/>
                  </a:outerShdw>
                </a:effectLst>
                <a:latin typeface="Times New Roman" panose="02020603050405020304" pitchFamily="18" charset="0"/>
              </a:rPr>
              <a:t>只有单个输入队列的固定式分区</a:t>
            </a:r>
          </a:p>
        </p:txBody>
      </p:sp>
      <p:sp>
        <p:nvSpPr>
          <p:cNvPr id="121919" name="AutoShape 5"/>
          <p:cNvSpPr/>
          <p:nvPr/>
        </p:nvSpPr>
        <p:spPr>
          <a:xfrm>
            <a:off x="993775" y="92878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21920" name="Text Box 38"/>
          <p:cNvSpPr txBox="1"/>
          <p:nvPr/>
        </p:nvSpPr>
        <p:spPr>
          <a:xfrm>
            <a:off x="1125537" y="95576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二、固定分区分配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59" name="矩形 58">
            <a:extLst>
              <a:ext uri="{FF2B5EF4-FFF2-40B4-BE49-F238E27FC236}">
                <a16:creationId xmlns:a16="http://schemas.microsoft.com/office/drawing/2014/main" id="{4883638B-92D7-4D33-89AC-94FE63DAB40F}"/>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919"/>
                                        </p:tgtEl>
                                        <p:attrNameLst>
                                          <p:attrName>style.visibility</p:attrName>
                                        </p:attrNameLst>
                                      </p:cBhvr>
                                      <p:to>
                                        <p:strVal val="visible"/>
                                      </p:to>
                                    </p:set>
                                    <p:anim calcmode="lin" valueType="num">
                                      <p:cBhvr additive="base">
                                        <p:cTn id="7" dur="500" fill="hold"/>
                                        <p:tgtEl>
                                          <p:spTgt spid="121919"/>
                                        </p:tgtEl>
                                        <p:attrNameLst>
                                          <p:attrName>ppt_x</p:attrName>
                                        </p:attrNameLst>
                                      </p:cBhvr>
                                      <p:tavLst>
                                        <p:tav tm="0">
                                          <p:val>
                                            <p:strVal val="#ppt_x"/>
                                          </p:val>
                                        </p:tav>
                                        <p:tav tm="100000">
                                          <p:val>
                                            <p:strVal val="#ppt_x"/>
                                          </p:val>
                                        </p:tav>
                                      </p:tavLst>
                                    </p:anim>
                                    <p:anim calcmode="lin" valueType="num">
                                      <p:cBhvr additive="base">
                                        <p:cTn id="8" dur="500" fill="hold"/>
                                        <p:tgtEl>
                                          <p:spTgt spid="1219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1920"/>
                                        </p:tgtEl>
                                        <p:attrNameLst>
                                          <p:attrName>style.visibility</p:attrName>
                                        </p:attrNameLst>
                                      </p:cBhvr>
                                      <p:to>
                                        <p:strVal val="visible"/>
                                      </p:to>
                                    </p:set>
                                    <p:anim calcmode="lin" valueType="num">
                                      <p:cBhvr additive="base">
                                        <p:cTn id="12" dur="500" fill="hold"/>
                                        <p:tgtEl>
                                          <p:spTgt spid="121920"/>
                                        </p:tgtEl>
                                        <p:attrNameLst>
                                          <p:attrName>ppt_x</p:attrName>
                                        </p:attrNameLst>
                                      </p:cBhvr>
                                      <p:tavLst>
                                        <p:tav tm="0">
                                          <p:val>
                                            <p:strVal val="#ppt_x"/>
                                          </p:val>
                                        </p:tav>
                                        <p:tav tm="100000">
                                          <p:val>
                                            <p:strVal val="#ppt_x"/>
                                          </p:val>
                                        </p:tav>
                                      </p:tavLst>
                                    </p:anim>
                                    <p:anim calcmode="lin" valueType="num">
                                      <p:cBhvr additive="base">
                                        <p:cTn id="13" dur="500" fill="hold"/>
                                        <p:tgtEl>
                                          <p:spTgt spid="1219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1859">
                                            <p:bg/>
                                          </p:spTgt>
                                        </p:tgtEl>
                                        <p:attrNameLst>
                                          <p:attrName>style.visibility</p:attrName>
                                        </p:attrNameLst>
                                      </p:cBhvr>
                                      <p:to>
                                        <p:strVal val="visible"/>
                                      </p:to>
                                    </p:set>
                                    <p:anim calcmode="lin" valueType="num">
                                      <p:cBhvr additive="base">
                                        <p:cTn id="17" dur="500" fill="hold"/>
                                        <p:tgtEl>
                                          <p:spTgt spid="12185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5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1859">
                                            <p:txEl>
                                              <p:pRg st="0" end="0"/>
                                            </p:txEl>
                                          </p:spTgt>
                                        </p:tgtEl>
                                        <p:attrNameLst>
                                          <p:attrName>style.visibility</p:attrName>
                                        </p:attrNameLst>
                                      </p:cBhvr>
                                      <p:to>
                                        <p:strVal val="visible"/>
                                      </p:to>
                                    </p:set>
                                    <p:anim calcmode="lin" valueType="num">
                                      <p:cBhvr additive="base">
                                        <p:cTn id="22"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1859">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1862"/>
                                        </p:tgtEl>
                                        <p:attrNameLst>
                                          <p:attrName>style.visibility</p:attrName>
                                        </p:attrNameLst>
                                      </p:cBhvr>
                                      <p:to>
                                        <p:strVal val="visible"/>
                                      </p:to>
                                    </p:set>
                                    <p:anim calcmode="lin" valueType="num">
                                      <p:cBhvr additive="base">
                                        <p:cTn id="26" dur="500" fill="hold"/>
                                        <p:tgtEl>
                                          <p:spTgt spid="121862"/>
                                        </p:tgtEl>
                                        <p:attrNameLst>
                                          <p:attrName>ppt_x</p:attrName>
                                        </p:attrNameLst>
                                      </p:cBhvr>
                                      <p:tavLst>
                                        <p:tav tm="0">
                                          <p:val>
                                            <p:strVal val="#ppt_x"/>
                                          </p:val>
                                        </p:tav>
                                        <p:tav tm="100000">
                                          <p:val>
                                            <p:strVal val="#ppt_x"/>
                                          </p:val>
                                        </p:tav>
                                      </p:tavLst>
                                    </p:anim>
                                    <p:anim calcmode="lin" valueType="num">
                                      <p:cBhvr additive="base">
                                        <p:cTn id="27" dur="500" fill="hold"/>
                                        <p:tgtEl>
                                          <p:spTgt spid="12186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1863"/>
                                        </p:tgtEl>
                                        <p:attrNameLst>
                                          <p:attrName>style.visibility</p:attrName>
                                        </p:attrNameLst>
                                      </p:cBhvr>
                                      <p:to>
                                        <p:strVal val="visible"/>
                                      </p:to>
                                    </p:set>
                                    <p:anim calcmode="lin" valueType="num">
                                      <p:cBhvr additive="base">
                                        <p:cTn id="30" dur="500" fill="hold"/>
                                        <p:tgtEl>
                                          <p:spTgt spid="121863"/>
                                        </p:tgtEl>
                                        <p:attrNameLst>
                                          <p:attrName>ppt_x</p:attrName>
                                        </p:attrNameLst>
                                      </p:cBhvr>
                                      <p:tavLst>
                                        <p:tav tm="0">
                                          <p:val>
                                            <p:strVal val="#ppt_x"/>
                                          </p:val>
                                        </p:tav>
                                        <p:tav tm="100000">
                                          <p:val>
                                            <p:strVal val="#ppt_x"/>
                                          </p:val>
                                        </p:tav>
                                      </p:tavLst>
                                    </p:anim>
                                    <p:anim calcmode="lin" valueType="num">
                                      <p:cBhvr additive="base">
                                        <p:cTn id="31" dur="500" fill="hold"/>
                                        <p:tgtEl>
                                          <p:spTgt spid="12186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1864"/>
                                        </p:tgtEl>
                                        <p:attrNameLst>
                                          <p:attrName>style.visibility</p:attrName>
                                        </p:attrNameLst>
                                      </p:cBhvr>
                                      <p:to>
                                        <p:strVal val="visible"/>
                                      </p:to>
                                    </p:set>
                                    <p:anim calcmode="lin" valueType="num">
                                      <p:cBhvr additive="base">
                                        <p:cTn id="34" dur="500" fill="hold"/>
                                        <p:tgtEl>
                                          <p:spTgt spid="121864"/>
                                        </p:tgtEl>
                                        <p:attrNameLst>
                                          <p:attrName>ppt_x</p:attrName>
                                        </p:attrNameLst>
                                      </p:cBhvr>
                                      <p:tavLst>
                                        <p:tav tm="0">
                                          <p:val>
                                            <p:strVal val="#ppt_x"/>
                                          </p:val>
                                        </p:tav>
                                        <p:tav tm="100000">
                                          <p:val>
                                            <p:strVal val="#ppt_x"/>
                                          </p:val>
                                        </p:tav>
                                      </p:tavLst>
                                    </p:anim>
                                    <p:anim calcmode="lin" valueType="num">
                                      <p:cBhvr additive="base">
                                        <p:cTn id="35" dur="500" fill="hold"/>
                                        <p:tgtEl>
                                          <p:spTgt spid="12186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1865"/>
                                        </p:tgtEl>
                                        <p:attrNameLst>
                                          <p:attrName>style.visibility</p:attrName>
                                        </p:attrNameLst>
                                      </p:cBhvr>
                                      <p:to>
                                        <p:strVal val="visible"/>
                                      </p:to>
                                    </p:set>
                                    <p:anim calcmode="lin" valueType="num">
                                      <p:cBhvr additive="base">
                                        <p:cTn id="38" dur="500" fill="hold"/>
                                        <p:tgtEl>
                                          <p:spTgt spid="121865"/>
                                        </p:tgtEl>
                                        <p:attrNameLst>
                                          <p:attrName>ppt_x</p:attrName>
                                        </p:attrNameLst>
                                      </p:cBhvr>
                                      <p:tavLst>
                                        <p:tav tm="0">
                                          <p:val>
                                            <p:strVal val="#ppt_x"/>
                                          </p:val>
                                        </p:tav>
                                        <p:tav tm="100000">
                                          <p:val>
                                            <p:strVal val="#ppt_x"/>
                                          </p:val>
                                        </p:tav>
                                      </p:tavLst>
                                    </p:anim>
                                    <p:anim calcmode="lin" valueType="num">
                                      <p:cBhvr additive="base">
                                        <p:cTn id="39" dur="500" fill="hold"/>
                                        <p:tgtEl>
                                          <p:spTgt spid="12186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1866"/>
                                        </p:tgtEl>
                                        <p:attrNameLst>
                                          <p:attrName>style.visibility</p:attrName>
                                        </p:attrNameLst>
                                      </p:cBhvr>
                                      <p:to>
                                        <p:strVal val="visible"/>
                                      </p:to>
                                    </p:set>
                                    <p:anim calcmode="lin" valueType="num">
                                      <p:cBhvr additive="base">
                                        <p:cTn id="42" dur="500" fill="hold"/>
                                        <p:tgtEl>
                                          <p:spTgt spid="121866"/>
                                        </p:tgtEl>
                                        <p:attrNameLst>
                                          <p:attrName>ppt_x</p:attrName>
                                        </p:attrNameLst>
                                      </p:cBhvr>
                                      <p:tavLst>
                                        <p:tav tm="0">
                                          <p:val>
                                            <p:strVal val="#ppt_x"/>
                                          </p:val>
                                        </p:tav>
                                        <p:tav tm="100000">
                                          <p:val>
                                            <p:strVal val="#ppt_x"/>
                                          </p:val>
                                        </p:tav>
                                      </p:tavLst>
                                    </p:anim>
                                    <p:anim calcmode="lin" valueType="num">
                                      <p:cBhvr additive="base">
                                        <p:cTn id="43" dur="500" fill="hold"/>
                                        <p:tgtEl>
                                          <p:spTgt spid="12186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1867"/>
                                        </p:tgtEl>
                                        <p:attrNameLst>
                                          <p:attrName>style.visibility</p:attrName>
                                        </p:attrNameLst>
                                      </p:cBhvr>
                                      <p:to>
                                        <p:strVal val="visible"/>
                                      </p:to>
                                    </p:set>
                                    <p:anim calcmode="lin" valueType="num">
                                      <p:cBhvr additive="base">
                                        <p:cTn id="46" dur="500" fill="hold"/>
                                        <p:tgtEl>
                                          <p:spTgt spid="121867"/>
                                        </p:tgtEl>
                                        <p:attrNameLst>
                                          <p:attrName>ppt_x</p:attrName>
                                        </p:attrNameLst>
                                      </p:cBhvr>
                                      <p:tavLst>
                                        <p:tav tm="0">
                                          <p:val>
                                            <p:strVal val="#ppt_x"/>
                                          </p:val>
                                        </p:tav>
                                        <p:tav tm="100000">
                                          <p:val>
                                            <p:strVal val="#ppt_x"/>
                                          </p:val>
                                        </p:tav>
                                      </p:tavLst>
                                    </p:anim>
                                    <p:anim calcmode="lin" valueType="num">
                                      <p:cBhvr additive="base">
                                        <p:cTn id="47" dur="500" fill="hold"/>
                                        <p:tgtEl>
                                          <p:spTgt spid="12186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21868"/>
                                        </p:tgtEl>
                                        <p:attrNameLst>
                                          <p:attrName>style.visibility</p:attrName>
                                        </p:attrNameLst>
                                      </p:cBhvr>
                                      <p:to>
                                        <p:strVal val="visible"/>
                                      </p:to>
                                    </p:set>
                                    <p:anim calcmode="lin" valueType="num">
                                      <p:cBhvr additive="base">
                                        <p:cTn id="50" dur="500" fill="hold"/>
                                        <p:tgtEl>
                                          <p:spTgt spid="121868"/>
                                        </p:tgtEl>
                                        <p:attrNameLst>
                                          <p:attrName>ppt_x</p:attrName>
                                        </p:attrNameLst>
                                      </p:cBhvr>
                                      <p:tavLst>
                                        <p:tav tm="0">
                                          <p:val>
                                            <p:strVal val="#ppt_x"/>
                                          </p:val>
                                        </p:tav>
                                        <p:tav tm="100000">
                                          <p:val>
                                            <p:strVal val="#ppt_x"/>
                                          </p:val>
                                        </p:tav>
                                      </p:tavLst>
                                    </p:anim>
                                    <p:anim calcmode="lin" valueType="num">
                                      <p:cBhvr additive="base">
                                        <p:cTn id="51" dur="500" fill="hold"/>
                                        <p:tgtEl>
                                          <p:spTgt spid="12186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1869"/>
                                        </p:tgtEl>
                                        <p:attrNameLst>
                                          <p:attrName>style.visibility</p:attrName>
                                        </p:attrNameLst>
                                      </p:cBhvr>
                                      <p:to>
                                        <p:strVal val="visible"/>
                                      </p:to>
                                    </p:set>
                                    <p:anim calcmode="lin" valueType="num">
                                      <p:cBhvr additive="base">
                                        <p:cTn id="54" dur="500" fill="hold"/>
                                        <p:tgtEl>
                                          <p:spTgt spid="121869"/>
                                        </p:tgtEl>
                                        <p:attrNameLst>
                                          <p:attrName>ppt_x</p:attrName>
                                        </p:attrNameLst>
                                      </p:cBhvr>
                                      <p:tavLst>
                                        <p:tav tm="0">
                                          <p:val>
                                            <p:strVal val="#ppt_x"/>
                                          </p:val>
                                        </p:tav>
                                        <p:tav tm="100000">
                                          <p:val>
                                            <p:strVal val="#ppt_x"/>
                                          </p:val>
                                        </p:tav>
                                      </p:tavLst>
                                    </p:anim>
                                    <p:anim calcmode="lin" valueType="num">
                                      <p:cBhvr additive="base">
                                        <p:cTn id="55" dur="500" fill="hold"/>
                                        <p:tgtEl>
                                          <p:spTgt spid="12186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1870"/>
                                        </p:tgtEl>
                                        <p:attrNameLst>
                                          <p:attrName>style.visibility</p:attrName>
                                        </p:attrNameLst>
                                      </p:cBhvr>
                                      <p:to>
                                        <p:strVal val="visible"/>
                                      </p:to>
                                    </p:set>
                                    <p:anim calcmode="lin" valueType="num">
                                      <p:cBhvr additive="base">
                                        <p:cTn id="58" dur="500" fill="hold"/>
                                        <p:tgtEl>
                                          <p:spTgt spid="121870"/>
                                        </p:tgtEl>
                                        <p:attrNameLst>
                                          <p:attrName>ppt_x</p:attrName>
                                        </p:attrNameLst>
                                      </p:cBhvr>
                                      <p:tavLst>
                                        <p:tav tm="0">
                                          <p:val>
                                            <p:strVal val="#ppt_x"/>
                                          </p:val>
                                        </p:tav>
                                        <p:tav tm="100000">
                                          <p:val>
                                            <p:strVal val="#ppt_x"/>
                                          </p:val>
                                        </p:tav>
                                      </p:tavLst>
                                    </p:anim>
                                    <p:anim calcmode="lin" valueType="num">
                                      <p:cBhvr additive="base">
                                        <p:cTn id="59" dur="500" fill="hold"/>
                                        <p:tgtEl>
                                          <p:spTgt spid="12187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21871"/>
                                        </p:tgtEl>
                                        <p:attrNameLst>
                                          <p:attrName>style.visibility</p:attrName>
                                        </p:attrNameLst>
                                      </p:cBhvr>
                                      <p:to>
                                        <p:strVal val="visible"/>
                                      </p:to>
                                    </p:set>
                                    <p:anim calcmode="lin" valueType="num">
                                      <p:cBhvr additive="base">
                                        <p:cTn id="62" dur="500" fill="hold"/>
                                        <p:tgtEl>
                                          <p:spTgt spid="121871"/>
                                        </p:tgtEl>
                                        <p:attrNameLst>
                                          <p:attrName>ppt_x</p:attrName>
                                        </p:attrNameLst>
                                      </p:cBhvr>
                                      <p:tavLst>
                                        <p:tav tm="0">
                                          <p:val>
                                            <p:strVal val="#ppt_x"/>
                                          </p:val>
                                        </p:tav>
                                        <p:tav tm="100000">
                                          <p:val>
                                            <p:strVal val="#ppt_x"/>
                                          </p:val>
                                        </p:tav>
                                      </p:tavLst>
                                    </p:anim>
                                    <p:anim calcmode="lin" valueType="num">
                                      <p:cBhvr additive="base">
                                        <p:cTn id="63" dur="500" fill="hold"/>
                                        <p:tgtEl>
                                          <p:spTgt spid="12187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21872"/>
                                        </p:tgtEl>
                                        <p:attrNameLst>
                                          <p:attrName>style.visibility</p:attrName>
                                        </p:attrNameLst>
                                      </p:cBhvr>
                                      <p:to>
                                        <p:strVal val="visible"/>
                                      </p:to>
                                    </p:set>
                                    <p:anim calcmode="lin" valueType="num">
                                      <p:cBhvr additive="base">
                                        <p:cTn id="66" dur="500" fill="hold"/>
                                        <p:tgtEl>
                                          <p:spTgt spid="121872"/>
                                        </p:tgtEl>
                                        <p:attrNameLst>
                                          <p:attrName>ppt_x</p:attrName>
                                        </p:attrNameLst>
                                      </p:cBhvr>
                                      <p:tavLst>
                                        <p:tav tm="0">
                                          <p:val>
                                            <p:strVal val="#ppt_x"/>
                                          </p:val>
                                        </p:tav>
                                        <p:tav tm="100000">
                                          <p:val>
                                            <p:strVal val="#ppt_x"/>
                                          </p:val>
                                        </p:tav>
                                      </p:tavLst>
                                    </p:anim>
                                    <p:anim calcmode="lin" valueType="num">
                                      <p:cBhvr additive="base">
                                        <p:cTn id="67" dur="500" fill="hold"/>
                                        <p:tgtEl>
                                          <p:spTgt spid="12187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21873"/>
                                        </p:tgtEl>
                                        <p:attrNameLst>
                                          <p:attrName>style.visibility</p:attrName>
                                        </p:attrNameLst>
                                      </p:cBhvr>
                                      <p:to>
                                        <p:strVal val="visible"/>
                                      </p:to>
                                    </p:set>
                                    <p:anim calcmode="lin" valueType="num">
                                      <p:cBhvr additive="base">
                                        <p:cTn id="70" dur="500" fill="hold"/>
                                        <p:tgtEl>
                                          <p:spTgt spid="121873"/>
                                        </p:tgtEl>
                                        <p:attrNameLst>
                                          <p:attrName>ppt_x</p:attrName>
                                        </p:attrNameLst>
                                      </p:cBhvr>
                                      <p:tavLst>
                                        <p:tav tm="0">
                                          <p:val>
                                            <p:strVal val="#ppt_x"/>
                                          </p:val>
                                        </p:tav>
                                        <p:tav tm="100000">
                                          <p:val>
                                            <p:strVal val="#ppt_x"/>
                                          </p:val>
                                        </p:tav>
                                      </p:tavLst>
                                    </p:anim>
                                    <p:anim calcmode="lin" valueType="num">
                                      <p:cBhvr additive="base">
                                        <p:cTn id="71" dur="500" fill="hold"/>
                                        <p:tgtEl>
                                          <p:spTgt spid="12187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21874"/>
                                        </p:tgtEl>
                                        <p:attrNameLst>
                                          <p:attrName>style.visibility</p:attrName>
                                        </p:attrNameLst>
                                      </p:cBhvr>
                                      <p:to>
                                        <p:strVal val="visible"/>
                                      </p:to>
                                    </p:set>
                                    <p:anim calcmode="lin" valueType="num">
                                      <p:cBhvr additive="base">
                                        <p:cTn id="74" dur="500" fill="hold"/>
                                        <p:tgtEl>
                                          <p:spTgt spid="121874"/>
                                        </p:tgtEl>
                                        <p:attrNameLst>
                                          <p:attrName>ppt_x</p:attrName>
                                        </p:attrNameLst>
                                      </p:cBhvr>
                                      <p:tavLst>
                                        <p:tav tm="0">
                                          <p:val>
                                            <p:strVal val="#ppt_x"/>
                                          </p:val>
                                        </p:tav>
                                        <p:tav tm="100000">
                                          <p:val>
                                            <p:strVal val="#ppt_x"/>
                                          </p:val>
                                        </p:tav>
                                      </p:tavLst>
                                    </p:anim>
                                    <p:anim calcmode="lin" valueType="num">
                                      <p:cBhvr additive="base">
                                        <p:cTn id="75" dur="500" fill="hold"/>
                                        <p:tgtEl>
                                          <p:spTgt spid="12187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21875"/>
                                        </p:tgtEl>
                                        <p:attrNameLst>
                                          <p:attrName>style.visibility</p:attrName>
                                        </p:attrNameLst>
                                      </p:cBhvr>
                                      <p:to>
                                        <p:strVal val="visible"/>
                                      </p:to>
                                    </p:set>
                                    <p:anim calcmode="lin" valueType="num">
                                      <p:cBhvr additive="base">
                                        <p:cTn id="78" dur="500" fill="hold"/>
                                        <p:tgtEl>
                                          <p:spTgt spid="121875"/>
                                        </p:tgtEl>
                                        <p:attrNameLst>
                                          <p:attrName>ppt_x</p:attrName>
                                        </p:attrNameLst>
                                      </p:cBhvr>
                                      <p:tavLst>
                                        <p:tav tm="0">
                                          <p:val>
                                            <p:strVal val="#ppt_x"/>
                                          </p:val>
                                        </p:tav>
                                        <p:tav tm="100000">
                                          <p:val>
                                            <p:strVal val="#ppt_x"/>
                                          </p:val>
                                        </p:tav>
                                      </p:tavLst>
                                    </p:anim>
                                    <p:anim calcmode="lin" valueType="num">
                                      <p:cBhvr additive="base">
                                        <p:cTn id="79" dur="500" fill="hold"/>
                                        <p:tgtEl>
                                          <p:spTgt spid="121875"/>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21876"/>
                                        </p:tgtEl>
                                        <p:attrNameLst>
                                          <p:attrName>style.visibility</p:attrName>
                                        </p:attrNameLst>
                                      </p:cBhvr>
                                      <p:to>
                                        <p:strVal val="visible"/>
                                      </p:to>
                                    </p:set>
                                    <p:anim calcmode="lin" valueType="num">
                                      <p:cBhvr additive="base">
                                        <p:cTn id="82" dur="500" fill="hold"/>
                                        <p:tgtEl>
                                          <p:spTgt spid="121876"/>
                                        </p:tgtEl>
                                        <p:attrNameLst>
                                          <p:attrName>ppt_x</p:attrName>
                                        </p:attrNameLst>
                                      </p:cBhvr>
                                      <p:tavLst>
                                        <p:tav tm="0">
                                          <p:val>
                                            <p:strVal val="#ppt_x"/>
                                          </p:val>
                                        </p:tav>
                                        <p:tav tm="100000">
                                          <p:val>
                                            <p:strVal val="#ppt_x"/>
                                          </p:val>
                                        </p:tav>
                                      </p:tavLst>
                                    </p:anim>
                                    <p:anim calcmode="lin" valueType="num">
                                      <p:cBhvr additive="base">
                                        <p:cTn id="83" dur="500" fill="hold"/>
                                        <p:tgtEl>
                                          <p:spTgt spid="121876"/>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21877"/>
                                        </p:tgtEl>
                                        <p:attrNameLst>
                                          <p:attrName>style.visibility</p:attrName>
                                        </p:attrNameLst>
                                      </p:cBhvr>
                                      <p:to>
                                        <p:strVal val="visible"/>
                                      </p:to>
                                    </p:set>
                                    <p:anim calcmode="lin" valueType="num">
                                      <p:cBhvr additive="base">
                                        <p:cTn id="86" dur="500" fill="hold"/>
                                        <p:tgtEl>
                                          <p:spTgt spid="121877"/>
                                        </p:tgtEl>
                                        <p:attrNameLst>
                                          <p:attrName>ppt_x</p:attrName>
                                        </p:attrNameLst>
                                      </p:cBhvr>
                                      <p:tavLst>
                                        <p:tav tm="0">
                                          <p:val>
                                            <p:strVal val="#ppt_x"/>
                                          </p:val>
                                        </p:tav>
                                        <p:tav tm="100000">
                                          <p:val>
                                            <p:strVal val="#ppt_x"/>
                                          </p:val>
                                        </p:tav>
                                      </p:tavLst>
                                    </p:anim>
                                    <p:anim calcmode="lin" valueType="num">
                                      <p:cBhvr additive="base">
                                        <p:cTn id="87" dur="500" fill="hold"/>
                                        <p:tgtEl>
                                          <p:spTgt spid="121877"/>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121878"/>
                                        </p:tgtEl>
                                        <p:attrNameLst>
                                          <p:attrName>style.visibility</p:attrName>
                                        </p:attrNameLst>
                                      </p:cBhvr>
                                      <p:to>
                                        <p:strVal val="visible"/>
                                      </p:to>
                                    </p:set>
                                    <p:anim calcmode="lin" valueType="num">
                                      <p:cBhvr additive="base">
                                        <p:cTn id="90" dur="500" fill="hold"/>
                                        <p:tgtEl>
                                          <p:spTgt spid="121878"/>
                                        </p:tgtEl>
                                        <p:attrNameLst>
                                          <p:attrName>ppt_x</p:attrName>
                                        </p:attrNameLst>
                                      </p:cBhvr>
                                      <p:tavLst>
                                        <p:tav tm="0">
                                          <p:val>
                                            <p:strVal val="#ppt_x"/>
                                          </p:val>
                                        </p:tav>
                                        <p:tav tm="100000">
                                          <p:val>
                                            <p:strVal val="#ppt_x"/>
                                          </p:val>
                                        </p:tav>
                                      </p:tavLst>
                                    </p:anim>
                                    <p:anim calcmode="lin" valueType="num">
                                      <p:cBhvr additive="base">
                                        <p:cTn id="91" dur="500" fill="hold"/>
                                        <p:tgtEl>
                                          <p:spTgt spid="121878"/>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21879"/>
                                        </p:tgtEl>
                                        <p:attrNameLst>
                                          <p:attrName>style.visibility</p:attrName>
                                        </p:attrNameLst>
                                      </p:cBhvr>
                                      <p:to>
                                        <p:strVal val="visible"/>
                                      </p:to>
                                    </p:set>
                                    <p:anim calcmode="lin" valueType="num">
                                      <p:cBhvr additive="base">
                                        <p:cTn id="94" dur="500" fill="hold"/>
                                        <p:tgtEl>
                                          <p:spTgt spid="121879"/>
                                        </p:tgtEl>
                                        <p:attrNameLst>
                                          <p:attrName>ppt_x</p:attrName>
                                        </p:attrNameLst>
                                      </p:cBhvr>
                                      <p:tavLst>
                                        <p:tav tm="0">
                                          <p:val>
                                            <p:strVal val="#ppt_x"/>
                                          </p:val>
                                        </p:tav>
                                        <p:tav tm="100000">
                                          <p:val>
                                            <p:strVal val="#ppt_x"/>
                                          </p:val>
                                        </p:tav>
                                      </p:tavLst>
                                    </p:anim>
                                    <p:anim calcmode="lin" valueType="num">
                                      <p:cBhvr additive="base">
                                        <p:cTn id="95" dur="500" fill="hold"/>
                                        <p:tgtEl>
                                          <p:spTgt spid="121879"/>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21880"/>
                                        </p:tgtEl>
                                        <p:attrNameLst>
                                          <p:attrName>style.visibility</p:attrName>
                                        </p:attrNameLst>
                                      </p:cBhvr>
                                      <p:to>
                                        <p:strVal val="visible"/>
                                      </p:to>
                                    </p:set>
                                    <p:anim calcmode="lin" valueType="num">
                                      <p:cBhvr additive="base">
                                        <p:cTn id="98" dur="500" fill="hold"/>
                                        <p:tgtEl>
                                          <p:spTgt spid="121880"/>
                                        </p:tgtEl>
                                        <p:attrNameLst>
                                          <p:attrName>ppt_x</p:attrName>
                                        </p:attrNameLst>
                                      </p:cBhvr>
                                      <p:tavLst>
                                        <p:tav tm="0">
                                          <p:val>
                                            <p:strVal val="#ppt_x"/>
                                          </p:val>
                                        </p:tav>
                                        <p:tav tm="100000">
                                          <p:val>
                                            <p:strVal val="#ppt_x"/>
                                          </p:val>
                                        </p:tav>
                                      </p:tavLst>
                                    </p:anim>
                                    <p:anim calcmode="lin" valueType="num">
                                      <p:cBhvr additive="base">
                                        <p:cTn id="99" dur="500" fill="hold"/>
                                        <p:tgtEl>
                                          <p:spTgt spid="121880"/>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21881"/>
                                        </p:tgtEl>
                                        <p:attrNameLst>
                                          <p:attrName>style.visibility</p:attrName>
                                        </p:attrNameLst>
                                      </p:cBhvr>
                                      <p:to>
                                        <p:strVal val="visible"/>
                                      </p:to>
                                    </p:set>
                                    <p:anim calcmode="lin" valueType="num">
                                      <p:cBhvr additive="base">
                                        <p:cTn id="102" dur="500" fill="hold"/>
                                        <p:tgtEl>
                                          <p:spTgt spid="121881"/>
                                        </p:tgtEl>
                                        <p:attrNameLst>
                                          <p:attrName>ppt_x</p:attrName>
                                        </p:attrNameLst>
                                      </p:cBhvr>
                                      <p:tavLst>
                                        <p:tav tm="0">
                                          <p:val>
                                            <p:strVal val="#ppt_x"/>
                                          </p:val>
                                        </p:tav>
                                        <p:tav tm="100000">
                                          <p:val>
                                            <p:strVal val="#ppt_x"/>
                                          </p:val>
                                        </p:tav>
                                      </p:tavLst>
                                    </p:anim>
                                    <p:anim calcmode="lin" valueType="num">
                                      <p:cBhvr additive="base">
                                        <p:cTn id="103" dur="500" fill="hold"/>
                                        <p:tgtEl>
                                          <p:spTgt spid="121881"/>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121882"/>
                                        </p:tgtEl>
                                        <p:attrNameLst>
                                          <p:attrName>style.visibility</p:attrName>
                                        </p:attrNameLst>
                                      </p:cBhvr>
                                      <p:to>
                                        <p:strVal val="visible"/>
                                      </p:to>
                                    </p:set>
                                    <p:anim calcmode="lin" valueType="num">
                                      <p:cBhvr additive="base">
                                        <p:cTn id="106" dur="500" fill="hold"/>
                                        <p:tgtEl>
                                          <p:spTgt spid="121882"/>
                                        </p:tgtEl>
                                        <p:attrNameLst>
                                          <p:attrName>ppt_x</p:attrName>
                                        </p:attrNameLst>
                                      </p:cBhvr>
                                      <p:tavLst>
                                        <p:tav tm="0">
                                          <p:val>
                                            <p:strVal val="#ppt_x"/>
                                          </p:val>
                                        </p:tav>
                                        <p:tav tm="100000">
                                          <p:val>
                                            <p:strVal val="#ppt_x"/>
                                          </p:val>
                                        </p:tav>
                                      </p:tavLst>
                                    </p:anim>
                                    <p:anim calcmode="lin" valueType="num">
                                      <p:cBhvr additive="base">
                                        <p:cTn id="107" dur="500" fill="hold"/>
                                        <p:tgtEl>
                                          <p:spTgt spid="121882"/>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121883"/>
                                        </p:tgtEl>
                                        <p:attrNameLst>
                                          <p:attrName>style.visibility</p:attrName>
                                        </p:attrNameLst>
                                      </p:cBhvr>
                                      <p:to>
                                        <p:strVal val="visible"/>
                                      </p:to>
                                    </p:set>
                                    <p:anim calcmode="lin" valueType="num">
                                      <p:cBhvr additive="base">
                                        <p:cTn id="110" dur="500" fill="hold"/>
                                        <p:tgtEl>
                                          <p:spTgt spid="121883"/>
                                        </p:tgtEl>
                                        <p:attrNameLst>
                                          <p:attrName>ppt_x</p:attrName>
                                        </p:attrNameLst>
                                      </p:cBhvr>
                                      <p:tavLst>
                                        <p:tav tm="0">
                                          <p:val>
                                            <p:strVal val="#ppt_x"/>
                                          </p:val>
                                        </p:tav>
                                        <p:tav tm="100000">
                                          <p:val>
                                            <p:strVal val="#ppt_x"/>
                                          </p:val>
                                        </p:tav>
                                      </p:tavLst>
                                    </p:anim>
                                    <p:anim calcmode="lin" valueType="num">
                                      <p:cBhvr additive="base">
                                        <p:cTn id="111" dur="500" fill="hold"/>
                                        <p:tgtEl>
                                          <p:spTgt spid="121883"/>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121884"/>
                                        </p:tgtEl>
                                        <p:attrNameLst>
                                          <p:attrName>style.visibility</p:attrName>
                                        </p:attrNameLst>
                                      </p:cBhvr>
                                      <p:to>
                                        <p:strVal val="visible"/>
                                      </p:to>
                                    </p:set>
                                    <p:anim calcmode="lin" valueType="num">
                                      <p:cBhvr additive="base">
                                        <p:cTn id="114" dur="500" fill="hold"/>
                                        <p:tgtEl>
                                          <p:spTgt spid="121884"/>
                                        </p:tgtEl>
                                        <p:attrNameLst>
                                          <p:attrName>ppt_x</p:attrName>
                                        </p:attrNameLst>
                                      </p:cBhvr>
                                      <p:tavLst>
                                        <p:tav tm="0">
                                          <p:val>
                                            <p:strVal val="#ppt_x"/>
                                          </p:val>
                                        </p:tav>
                                        <p:tav tm="100000">
                                          <p:val>
                                            <p:strVal val="#ppt_x"/>
                                          </p:val>
                                        </p:tav>
                                      </p:tavLst>
                                    </p:anim>
                                    <p:anim calcmode="lin" valueType="num">
                                      <p:cBhvr additive="base">
                                        <p:cTn id="115" dur="500" fill="hold"/>
                                        <p:tgtEl>
                                          <p:spTgt spid="121884"/>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21885"/>
                                        </p:tgtEl>
                                        <p:attrNameLst>
                                          <p:attrName>style.visibility</p:attrName>
                                        </p:attrNameLst>
                                      </p:cBhvr>
                                      <p:to>
                                        <p:strVal val="visible"/>
                                      </p:to>
                                    </p:set>
                                    <p:anim calcmode="lin" valueType="num">
                                      <p:cBhvr additive="base">
                                        <p:cTn id="118" dur="500" fill="hold"/>
                                        <p:tgtEl>
                                          <p:spTgt spid="121885"/>
                                        </p:tgtEl>
                                        <p:attrNameLst>
                                          <p:attrName>ppt_x</p:attrName>
                                        </p:attrNameLst>
                                      </p:cBhvr>
                                      <p:tavLst>
                                        <p:tav tm="0">
                                          <p:val>
                                            <p:strVal val="#ppt_x"/>
                                          </p:val>
                                        </p:tav>
                                        <p:tav tm="100000">
                                          <p:val>
                                            <p:strVal val="#ppt_x"/>
                                          </p:val>
                                        </p:tav>
                                      </p:tavLst>
                                    </p:anim>
                                    <p:anim calcmode="lin" valueType="num">
                                      <p:cBhvr additive="base">
                                        <p:cTn id="119" dur="500" fill="hold"/>
                                        <p:tgtEl>
                                          <p:spTgt spid="121885"/>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21886"/>
                                        </p:tgtEl>
                                        <p:attrNameLst>
                                          <p:attrName>style.visibility</p:attrName>
                                        </p:attrNameLst>
                                      </p:cBhvr>
                                      <p:to>
                                        <p:strVal val="visible"/>
                                      </p:to>
                                    </p:set>
                                    <p:anim calcmode="lin" valueType="num">
                                      <p:cBhvr additive="base">
                                        <p:cTn id="122" dur="500" fill="hold"/>
                                        <p:tgtEl>
                                          <p:spTgt spid="121886"/>
                                        </p:tgtEl>
                                        <p:attrNameLst>
                                          <p:attrName>ppt_x</p:attrName>
                                        </p:attrNameLst>
                                      </p:cBhvr>
                                      <p:tavLst>
                                        <p:tav tm="0">
                                          <p:val>
                                            <p:strVal val="#ppt_x"/>
                                          </p:val>
                                        </p:tav>
                                        <p:tav tm="100000">
                                          <p:val>
                                            <p:strVal val="#ppt_x"/>
                                          </p:val>
                                        </p:tav>
                                      </p:tavLst>
                                    </p:anim>
                                    <p:anim calcmode="lin" valueType="num">
                                      <p:cBhvr additive="base">
                                        <p:cTn id="123" dur="500" fill="hold"/>
                                        <p:tgtEl>
                                          <p:spTgt spid="121886"/>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21887"/>
                                        </p:tgtEl>
                                        <p:attrNameLst>
                                          <p:attrName>style.visibility</p:attrName>
                                        </p:attrNameLst>
                                      </p:cBhvr>
                                      <p:to>
                                        <p:strVal val="visible"/>
                                      </p:to>
                                    </p:set>
                                    <p:anim calcmode="lin" valueType="num">
                                      <p:cBhvr additive="base">
                                        <p:cTn id="126" dur="500" fill="hold"/>
                                        <p:tgtEl>
                                          <p:spTgt spid="121887"/>
                                        </p:tgtEl>
                                        <p:attrNameLst>
                                          <p:attrName>ppt_x</p:attrName>
                                        </p:attrNameLst>
                                      </p:cBhvr>
                                      <p:tavLst>
                                        <p:tav tm="0">
                                          <p:val>
                                            <p:strVal val="#ppt_x"/>
                                          </p:val>
                                        </p:tav>
                                        <p:tav tm="100000">
                                          <p:val>
                                            <p:strVal val="#ppt_x"/>
                                          </p:val>
                                        </p:tav>
                                      </p:tavLst>
                                    </p:anim>
                                    <p:anim calcmode="lin" valueType="num">
                                      <p:cBhvr additive="base">
                                        <p:cTn id="127" dur="500" fill="hold"/>
                                        <p:tgtEl>
                                          <p:spTgt spid="121887"/>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21888"/>
                                        </p:tgtEl>
                                        <p:attrNameLst>
                                          <p:attrName>style.visibility</p:attrName>
                                        </p:attrNameLst>
                                      </p:cBhvr>
                                      <p:to>
                                        <p:strVal val="visible"/>
                                      </p:to>
                                    </p:set>
                                    <p:anim calcmode="lin" valueType="num">
                                      <p:cBhvr additive="base">
                                        <p:cTn id="130" dur="500" fill="hold"/>
                                        <p:tgtEl>
                                          <p:spTgt spid="121888"/>
                                        </p:tgtEl>
                                        <p:attrNameLst>
                                          <p:attrName>ppt_x</p:attrName>
                                        </p:attrNameLst>
                                      </p:cBhvr>
                                      <p:tavLst>
                                        <p:tav tm="0">
                                          <p:val>
                                            <p:strVal val="#ppt_x"/>
                                          </p:val>
                                        </p:tav>
                                        <p:tav tm="100000">
                                          <p:val>
                                            <p:strVal val="#ppt_x"/>
                                          </p:val>
                                        </p:tav>
                                      </p:tavLst>
                                    </p:anim>
                                    <p:anim calcmode="lin" valueType="num">
                                      <p:cBhvr additive="base">
                                        <p:cTn id="131" dur="500" fill="hold"/>
                                        <p:tgtEl>
                                          <p:spTgt spid="121888"/>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21889"/>
                                        </p:tgtEl>
                                        <p:attrNameLst>
                                          <p:attrName>style.visibility</p:attrName>
                                        </p:attrNameLst>
                                      </p:cBhvr>
                                      <p:to>
                                        <p:strVal val="visible"/>
                                      </p:to>
                                    </p:set>
                                    <p:anim calcmode="lin" valueType="num">
                                      <p:cBhvr additive="base">
                                        <p:cTn id="134" dur="500" fill="hold"/>
                                        <p:tgtEl>
                                          <p:spTgt spid="121889"/>
                                        </p:tgtEl>
                                        <p:attrNameLst>
                                          <p:attrName>ppt_x</p:attrName>
                                        </p:attrNameLst>
                                      </p:cBhvr>
                                      <p:tavLst>
                                        <p:tav tm="0">
                                          <p:val>
                                            <p:strVal val="#ppt_x"/>
                                          </p:val>
                                        </p:tav>
                                        <p:tav tm="100000">
                                          <p:val>
                                            <p:strVal val="#ppt_x"/>
                                          </p:val>
                                        </p:tav>
                                      </p:tavLst>
                                    </p:anim>
                                    <p:anim calcmode="lin" valueType="num">
                                      <p:cBhvr additive="base">
                                        <p:cTn id="135" dur="500" fill="hold"/>
                                        <p:tgtEl>
                                          <p:spTgt spid="121889"/>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21890"/>
                                        </p:tgtEl>
                                        <p:attrNameLst>
                                          <p:attrName>style.visibility</p:attrName>
                                        </p:attrNameLst>
                                      </p:cBhvr>
                                      <p:to>
                                        <p:strVal val="visible"/>
                                      </p:to>
                                    </p:set>
                                    <p:anim calcmode="lin" valueType="num">
                                      <p:cBhvr additive="base">
                                        <p:cTn id="138" dur="500" fill="hold"/>
                                        <p:tgtEl>
                                          <p:spTgt spid="121890"/>
                                        </p:tgtEl>
                                        <p:attrNameLst>
                                          <p:attrName>ppt_x</p:attrName>
                                        </p:attrNameLst>
                                      </p:cBhvr>
                                      <p:tavLst>
                                        <p:tav tm="0">
                                          <p:val>
                                            <p:strVal val="#ppt_x"/>
                                          </p:val>
                                        </p:tav>
                                        <p:tav tm="100000">
                                          <p:val>
                                            <p:strVal val="#ppt_x"/>
                                          </p:val>
                                        </p:tav>
                                      </p:tavLst>
                                    </p:anim>
                                    <p:anim calcmode="lin" valueType="num">
                                      <p:cBhvr additive="base">
                                        <p:cTn id="139" dur="500" fill="hold"/>
                                        <p:tgtEl>
                                          <p:spTgt spid="121890"/>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21891"/>
                                        </p:tgtEl>
                                        <p:attrNameLst>
                                          <p:attrName>style.visibility</p:attrName>
                                        </p:attrNameLst>
                                      </p:cBhvr>
                                      <p:to>
                                        <p:strVal val="visible"/>
                                      </p:to>
                                    </p:set>
                                    <p:anim calcmode="lin" valueType="num">
                                      <p:cBhvr additive="base">
                                        <p:cTn id="142" dur="500" fill="hold"/>
                                        <p:tgtEl>
                                          <p:spTgt spid="121891"/>
                                        </p:tgtEl>
                                        <p:attrNameLst>
                                          <p:attrName>ppt_x</p:attrName>
                                        </p:attrNameLst>
                                      </p:cBhvr>
                                      <p:tavLst>
                                        <p:tav tm="0">
                                          <p:val>
                                            <p:strVal val="#ppt_x"/>
                                          </p:val>
                                        </p:tav>
                                        <p:tav tm="100000">
                                          <p:val>
                                            <p:strVal val="#ppt_x"/>
                                          </p:val>
                                        </p:tav>
                                      </p:tavLst>
                                    </p:anim>
                                    <p:anim calcmode="lin" valueType="num">
                                      <p:cBhvr additive="base">
                                        <p:cTn id="143" dur="500" fill="hold"/>
                                        <p:tgtEl>
                                          <p:spTgt spid="121891"/>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21892"/>
                                        </p:tgtEl>
                                        <p:attrNameLst>
                                          <p:attrName>style.visibility</p:attrName>
                                        </p:attrNameLst>
                                      </p:cBhvr>
                                      <p:to>
                                        <p:strVal val="visible"/>
                                      </p:to>
                                    </p:set>
                                    <p:anim calcmode="lin" valueType="num">
                                      <p:cBhvr additive="base">
                                        <p:cTn id="146" dur="500" fill="hold"/>
                                        <p:tgtEl>
                                          <p:spTgt spid="121892"/>
                                        </p:tgtEl>
                                        <p:attrNameLst>
                                          <p:attrName>ppt_x</p:attrName>
                                        </p:attrNameLst>
                                      </p:cBhvr>
                                      <p:tavLst>
                                        <p:tav tm="0">
                                          <p:val>
                                            <p:strVal val="#ppt_x"/>
                                          </p:val>
                                        </p:tav>
                                        <p:tav tm="100000">
                                          <p:val>
                                            <p:strVal val="#ppt_x"/>
                                          </p:val>
                                        </p:tav>
                                      </p:tavLst>
                                    </p:anim>
                                    <p:anim calcmode="lin" valueType="num">
                                      <p:cBhvr additive="base">
                                        <p:cTn id="147" dur="500" fill="hold"/>
                                        <p:tgtEl>
                                          <p:spTgt spid="121892"/>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21893"/>
                                        </p:tgtEl>
                                        <p:attrNameLst>
                                          <p:attrName>style.visibility</p:attrName>
                                        </p:attrNameLst>
                                      </p:cBhvr>
                                      <p:to>
                                        <p:strVal val="visible"/>
                                      </p:to>
                                    </p:set>
                                    <p:anim calcmode="lin" valueType="num">
                                      <p:cBhvr additive="base">
                                        <p:cTn id="150" dur="500" fill="hold"/>
                                        <p:tgtEl>
                                          <p:spTgt spid="121893"/>
                                        </p:tgtEl>
                                        <p:attrNameLst>
                                          <p:attrName>ppt_x</p:attrName>
                                        </p:attrNameLst>
                                      </p:cBhvr>
                                      <p:tavLst>
                                        <p:tav tm="0">
                                          <p:val>
                                            <p:strVal val="#ppt_x"/>
                                          </p:val>
                                        </p:tav>
                                        <p:tav tm="100000">
                                          <p:val>
                                            <p:strVal val="#ppt_x"/>
                                          </p:val>
                                        </p:tav>
                                      </p:tavLst>
                                    </p:anim>
                                    <p:anim calcmode="lin" valueType="num">
                                      <p:cBhvr additive="base">
                                        <p:cTn id="151" dur="500" fill="hold"/>
                                        <p:tgtEl>
                                          <p:spTgt spid="121893"/>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121894"/>
                                        </p:tgtEl>
                                        <p:attrNameLst>
                                          <p:attrName>style.visibility</p:attrName>
                                        </p:attrNameLst>
                                      </p:cBhvr>
                                      <p:to>
                                        <p:strVal val="visible"/>
                                      </p:to>
                                    </p:set>
                                    <p:anim calcmode="lin" valueType="num">
                                      <p:cBhvr additive="base">
                                        <p:cTn id="154" dur="500" fill="hold"/>
                                        <p:tgtEl>
                                          <p:spTgt spid="121894"/>
                                        </p:tgtEl>
                                        <p:attrNameLst>
                                          <p:attrName>ppt_x</p:attrName>
                                        </p:attrNameLst>
                                      </p:cBhvr>
                                      <p:tavLst>
                                        <p:tav tm="0">
                                          <p:val>
                                            <p:strVal val="#ppt_x"/>
                                          </p:val>
                                        </p:tav>
                                        <p:tav tm="100000">
                                          <p:val>
                                            <p:strVal val="#ppt_x"/>
                                          </p:val>
                                        </p:tav>
                                      </p:tavLst>
                                    </p:anim>
                                    <p:anim calcmode="lin" valueType="num">
                                      <p:cBhvr additive="base">
                                        <p:cTn id="155" dur="500" fill="hold"/>
                                        <p:tgtEl>
                                          <p:spTgt spid="121894"/>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121895"/>
                                        </p:tgtEl>
                                        <p:attrNameLst>
                                          <p:attrName>style.visibility</p:attrName>
                                        </p:attrNameLst>
                                      </p:cBhvr>
                                      <p:to>
                                        <p:strVal val="visible"/>
                                      </p:to>
                                    </p:set>
                                    <p:anim calcmode="lin" valueType="num">
                                      <p:cBhvr additive="base">
                                        <p:cTn id="158" dur="500" fill="hold"/>
                                        <p:tgtEl>
                                          <p:spTgt spid="121895"/>
                                        </p:tgtEl>
                                        <p:attrNameLst>
                                          <p:attrName>ppt_x</p:attrName>
                                        </p:attrNameLst>
                                      </p:cBhvr>
                                      <p:tavLst>
                                        <p:tav tm="0">
                                          <p:val>
                                            <p:strVal val="#ppt_x"/>
                                          </p:val>
                                        </p:tav>
                                        <p:tav tm="100000">
                                          <p:val>
                                            <p:strVal val="#ppt_x"/>
                                          </p:val>
                                        </p:tav>
                                      </p:tavLst>
                                    </p:anim>
                                    <p:anim calcmode="lin" valueType="num">
                                      <p:cBhvr additive="base">
                                        <p:cTn id="159" dur="500" fill="hold"/>
                                        <p:tgtEl>
                                          <p:spTgt spid="121895"/>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121896"/>
                                        </p:tgtEl>
                                        <p:attrNameLst>
                                          <p:attrName>style.visibility</p:attrName>
                                        </p:attrNameLst>
                                      </p:cBhvr>
                                      <p:to>
                                        <p:strVal val="visible"/>
                                      </p:to>
                                    </p:set>
                                    <p:anim calcmode="lin" valueType="num">
                                      <p:cBhvr additive="base">
                                        <p:cTn id="162" dur="500" fill="hold"/>
                                        <p:tgtEl>
                                          <p:spTgt spid="121896"/>
                                        </p:tgtEl>
                                        <p:attrNameLst>
                                          <p:attrName>ppt_x</p:attrName>
                                        </p:attrNameLst>
                                      </p:cBhvr>
                                      <p:tavLst>
                                        <p:tav tm="0">
                                          <p:val>
                                            <p:strVal val="#ppt_x"/>
                                          </p:val>
                                        </p:tav>
                                        <p:tav tm="100000">
                                          <p:val>
                                            <p:strVal val="#ppt_x"/>
                                          </p:val>
                                        </p:tav>
                                      </p:tavLst>
                                    </p:anim>
                                    <p:anim calcmode="lin" valueType="num">
                                      <p:cBhvr additive="base">
                                        <p:cTn id="163" dur="500" fill="hold"/>
                                        <p:tgtEl>
                                          <p:spTgt spid="121896"/>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121897"/>
                                        </p:tgtEl>
                                        <p:attrNameLst>
                                          <p:attrName>style.visibility</p:attrName>
                                        </p:attrNameLst>
                                      </p:cBhvr>
                                      <p:to>
                                        <p:strVal val="visible"/>
                                      </p:to>
                                    </p:set>
                                    <p:anim calcmode="lin" valueType="num">
                                      <p:cBhvr additive="base">
                                        <p:cTn id="166" dur="500" fill="hold"/>
                                        <p:tgtEl>
                                          <p:spTgt spid="121897"/>
                                        </p:tgtEl>
                                        <p:attrNameLst>
                                          <p:attrName>ppt_x</p:attrName>
                                        </p:attrNameLst>
                                      </p:cBhvr>
                                      <p:tavLst>
                                        <p:tav tm="0">
                                          <p:val>
                                            <p:strVal val="#ppt_x"/>
                                          </p:val>
                                        </p:tav>
                                        <p:tav tm="100000">
                                          <p:val>
                                            <p:strVal val="#ppt_x"/>
                                          </p:val>
                                        </p:tav>
                                      </p:tavLst>
                                    </p:anim>
                                    <p:anim calcmode="lin" valueType="num">
                                      <p:cBhvr additive="base">
                                        <p:cTn id="167" dur="500" fill="hold"/>
                                        <p:tgtEl>
                                          <p:spTgt spid="121897"/>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121898"/>
                                        </p:tgtEl>
                                        <p:attrNameLst>
                                          <p:attrName>style.visibility</p:attrName>
                                        </p:attrNameLst>
                                      </p:cBhvr>
                                      <p:to>
                                        <p:strVal val="visible"/>
                                      </p:to>
                                    </p:set>
                                    <p:anim calcmode="lin" valueType="num">
                                      <p:cBhvr additive="base">
                                        <p:cTn id="170" dur="500" fill="hold"/>
                                        <p:tgtEl>
                                          <p:spTgt spid="121898"/>
                                        </p:tgtEl>
                                        <p:attrNameLst>
                                          <p:attrName>ppt_x</p:attrName>
                                        </p:attrNameLst>
                                      </p:cBhvr>
                                      <p:tavLst>
                                        <p:tav tm="0">
                                          <p:val>
                                            <p:strVal val="#ppt_x"/>
                                          </p:val>
                                        </p:tav>
                                        <p:tav tm="100000">
                                          <p:val>
                                            <p:strVal val="#ppt_x"/>
                                          </p:val>
                                        </p:tav>
                                      </p:tavLst>
                                    </p:anim>
                                    <p:anim calcmode="lin" valueType="num">
                                      <p:cBhvr additive="base">
                                        <p:cTn id="171" dur="500" fill="hold"/>
                                        <p:tgtEl>
                                          <p:spTgt spid="121898"/>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121899"/>
                                        </p:tgtEl>
                                        <p:attrNameLst>
                                          <p:attrName>style.visibility</p:attrName>
                                        </p:attrNameLst>
                                      </p:cBhvr>
                                      <p:to>
                                        <p:strVal val="visible"/>
                                      </p:to>
                                    </p:set>
                                    <p:anim calcmode="lin" valueType="num">
                                      <p:cBhvr additive="base">
                                        <p:cTn id="174" dur="500" fill="hold"/>
                                        <p:tgtEl>
                                          <p:spTgt spid="121899"/>
                                        </p:tgtEl>
                                        <p:attrNameLst>
                                          <p:attrName>ppt_x</p:attrName>
                                        </p:attrNameLst>
                                      </p:cBhvr>
                                      <p:tavLst>
                                        <p:tav tm="0">
                                          <p:val>
                                            <p:strVal val="#ppt_x"/>
                                          </p:val>
                                        </p:tav>
                                        <p:tav tm="100000">
                                          <p:val>
                                            <p:strVal val="#ppt_x"/>
                                          </p:val>
                                        </p:tav>
                                      </p:tavLst>
                                    </p:anim>
                                    <p:anim calcmode="lin" valueType="num">
                                      <p:cBhvr additive="base">
                                        <p:cTn id="175" dur="500" fill="hold"/>
                                        <p:tgtEl>
                                          <p:spTgt spid="121899"/>
                                        </p:tgtEl>
                                        <p:attrNameLst>
                                          <p:attrName>ppt_y</p:attrName>
                                        </p:attrNameLst>
                                      </p:cBhvr>
                                      <p:tavLst>
                                        <p:tav tm="0">
                                          <p:val>
                                            <p:strVal val="1+#ppt_h/2"/>
                                          </p:val>
                                        </p:tav>
                                        <p:tav tm="100000">
                                          <p:val>
                                            <p:strVal val="#ppt_y"/>
                                          </p:val>
                                        </p:tav>
                                      </p:tavLst>
                                    </p:anim>
                                  </p:childTnLst>
                                </p:cTn>
                              </p:par>
                              <p:par>
                                <p:cTn id="176" presetID="2" presetClass="entr" presetSubtype="4" fill="hold" nodeType="withEffect">
                                  <p:stCondLst>
                                    <p:cond delay="0"/>
                                  </p:stCondLst>
                                  <p:childTnLst>
                                    <p:set>
                                      <p:cBhvr>
                                        <p:cTn id="177" dur="1" fill="hold">
                                          <p:stCondLst>
                                            <p:cond delay="0"/>
                                          </p:stCondLst>
                                        </p:cTn>
                                        <p:tgtEl>
                                          <p:spTgt spid="121900"/>
                                        </p:tgtEl>
                                        <p:attrNameLst>
                                          <p:attrName>style.visibility</p:attrName>
                                        </p:attrNameLst>
                                      </p:cBhvr>
                                      <p:to>
                                        <p:strVal val="visible"/>
                                      </p:to>
                                    </p:set>
                                    <p:anim calcmode="lin" valueType="num">
                                      <p:cBhvr additive="base">
                                        <p:cTn id="178" dur="500" fill="hold"/>
                                        <p:tgtEl>
                                          <p:spTgt spid="121900"/>
                                        </p:tgtEl>
                                        <p:attrNameLst>
                                          <p:attrName>ppt_x</p:attrName>
                                        </p:attrNameLst>
                                      </p:cBhvr>
                                      <p:tavLst>
                                        <p:tav tm="0">
                                          <p:val>
                                            <p:strVal val="#ppt_x"/>
                                          </p:val>
                                        </p:tav>
                                        <p:tav tm="100000">
                                          <p:val>
                                            <p:strVal val="#ppt_x"/>
                                          </p:val>
                                        </p:tav>
                                      </p:tavLst>
                                    </p:anim>
                                    <p:anim calcmode="lin" valueType="num">
                                      <p:cBhvr additive="base">
                                        <p:cTn id="179" dur="500" fill="hold"/>
                                        <p:tgtEl>
                                          <p:spTgt spid="121900"/>
                                        </p:tgtEl>
                                        <p:attrNameLst>
                                          <p:attrName>ppt_y</p:attrName>
                                        </p:attrNameLst>
                                      </p:cBhvr>
                                      <p:tavLst>
                                        <p:tav tm="0">
                                          <p:val>
                                            <p:strVal val="1+#ppt_h/2"/>
                                          </p:val>
                                        </p:tav>
                                        <p:tav tm="100000">
                                          <p:val>
                                            <p:strVal val="#ppt_y"/>
                                          </p:val>
                                        </p:tav>
                                      </p:tavLst>
                                    </p:anim>
                                  </p:childTnLst>
                                </p:cTn>
                              </p:par>
                              <p:par>
                                <p:cTn id="180" presetID="2" presetClass="entr" presetSubtype="4" fill="hold" nodeType="withEffect">
                                  <p:stCondLst>
                                    <p:cond delay="0"/>
                                  </p:stCondLst>
                                  <p:childTnLst>
                                    <p:set>
                                      <p:cBhvr>
                                        <p:cTn id="181" dur="1" fill="hold">
                                          <p:stCondLst>
                                            <p:cond delay="0"/>
                                          </p:stCondLst>
                                        </p:cTn>
                                        <p:tgtEl>
                                          <p:spTgt spid="121901"/>
                                        </p:tgtEl>
                                        <p:attrNameLst>
                                          <p:attrName>style.visibility</p:attrName>
                                        </p:attrNameLst>
                                      </p:cBhvr>
                                      <p:to>
                                        <p:strVal val="visible"/>
                                      </p:to>
                                    </p:set>
                                    <p:anim calcmode="lin" valueType="num">
                                      <p:cBhvr additive="base">
                                        <p:cTn id="182" dur="500" fill="hold"/>
                                        <p:tgtEl>
                                          <p:spTgt spid="121901"/>
                                        </p:tgtEl>
                                        <p:attrNameLst>
                                          <p:attrName>ppt_x</p:attrName>
                                        </p:attrNameLst>
                                      </p:cBhvr>
                                      <p:tavLst>
                                        <p:tav tm="0">
                                          <p:val>
                                            <p:strVal val="#ppt_x"/>
                                          </p:val>
                                        </p:tav>
                                        <p:tav tm="100000">
                                          <p:val>
                                            <p:strVal val="#ppt_x"/>
                                          </p:val>
                                        </p:tav>
                                      </p:tavLst>
                                    </p:anim>
                                    <p:anim calcmode="lin" valueType="num">
                                      <p:cBhvr additive="base">
                                        <p:cTn id="183" dur="500" fill="hold"/>
                                        <p:tgtEl>
                                          <p:spTgt spid="121901"/>
                                        </p:tgtEl>
                                        <p:attrNameLst>
                                          <p:attrName>ppt_y</p:attrName>
                                        </p:attrNameLst>
                                      </p:cBhvr>
                                      <p:tavLst>
                                        <p:tav tm="0">
                                          <p:val>
                                            <p:strVal val="1+#ppt_h/2"/>
                                          </p:val>
                                        </p:tav>
                                        <p:tav tm="100000">
                                          <p:val>
                                            <p:strVal val="#ppt_y"/>
                                          </p:val>
                                        </p:tav>
                                      </p:tavLst>
                                    </p:anim>
                                  </p:childTnLst>
                                </p:cTn>
                              </p:par>
                              <p:par>
                                <p:cTn id="184" presetID="2" presetClass="entr" presetSubtype="4" fill="hold" nodeType="withEffect">
                                  <p:stCondLst>
                                    <p:cond delay="0"/>
                                  </p:stCondLst>
                                  <p:childTnLst>
                                    <p:set>
                                      <p:cBhvr>
                                        <p:cTn id="185" dur="1" fill="hold">
                                          <p:stCondLst>
                                            <p:cond delay="0"/>
                                          </p:stCondLst>
                                        </p:cTn>
                                        <p:tgtEl>
                                          <p:spTgt spid="121902"/>
                                        </p:tgtEl>
                                        <p:attrNameLst>
                                          <p:attrName>style.visibility</p:attrName>
                                        </p:attrNameLst>
                                      </p:cBhvr>
                                      <p:to>
                                        <p:strVal val="visible"/>
                                      </p:to>
                                    </p:set>
                                    <p:anim calcmode="lin" valueType="num">
                                      <p:cBhvr additive="base">
                                        <p:cTn id="186" dur="500" fill="hold"/>
                                        <p:tgtEl>
                                          <p:spTgt spid="121902"/>
                                        </p:tgtEl>
                                        <p:attrNameLst>
                                          <p:attrName>ppt_x</p:attrName>
                                        </p:attrNameLst>
                                      </p:cBhvr>
                                      <p:tavLst>
                                        <p:tav tm="0">
                                          <p:val>
                                            <p:strVal val="#ppt_x"/>
                                          </p:val>
                                        </p:tav>
                                        <p:tav tm="100000">
                                          <p:val>
                                            <p:strVal val="#ppt_x"/>
                                          </p:val>
                                        </p:tav>
                                      </p:tavLst>
                                    </p:anim>
                                    <p:anim calcmode="lin" valueType="num">
                                      <p:cBhvr additive="base">
                                        <p:cTn id="187" dur="500" fill="hold"/>
                                        <p:tgtEl>
                                          <p:spTgt spid="121902"/>
                                        </p:tgtEl>
                                        <p:attrNameLst>
                                          <p:attrName>ppt_y</p:attrName>
                                        </p:attrNameLst>
                                      </p:cBhvr>
                                      <p:tavLst>
                                        <p:tav tm="0">
                                          <p:val>
                                            <p:strVal val="1+#ppt_h/2"/>
                                          </p:val>
                                        </p:tav>
                                        <p:tav tm="100000">
                                          <p:val>
                                            <p:strVal val="#ppt_y"/>
                                          </p:val>
                                        </p:tav>
                                      </p:tavLst>
                                    </p:anim>
                                  </p:childTnLst>
                                </p:cTn>
                              </p:par>
                              <p:par>
                                <p:cTn id="188" presetID="2" presetClass="entr" presetSubtype="4" fill="hold" nodeType="withEffect">
                                  <p:stCondLst>
                                    <p:cond delay="0"/>
                                  </p:stCondLst>
                                  <p:childTnLst>
                                    <p:set>
                                      <p:cBhvr>
                                        <p:cTn id="189" dur="1" fill="hold">
                                          <p:stCondLst>
                                            <p:cond delay="0"/>
                                          </p:stCondLst>
                                        </p:cTn>
                                        <p:tgtEl>
                                          <p:spTgt spid="121903"/>
                                        </p:tgtEl>
                                        <p:attrNameLst>
                                          <p:attrName>style.visibility</p:attrName>
                                        </p:attrNameLst>
                                      </p:cBhvr>
                                      <p:to>
                                        <p:strVal val="visible"/>
                                      </p:to>
                                    </p:set>
                                    <p:anim calcmode="lin" valueType="num">
                                      <p:cBhvr additive="base">
                                        <p:cTn id="190" dur="500" fill="hold"/>
                                        <p:tgtEl>
                                          <p:spTgt spid="121903"/>
                                        </p:tgtEl>
                                        <p:attrNameLst>
                                          <p:attrName>ppt_x</p:attrName>
                                        </p:attrNameLst>
                                      </p:cBhvr>
                                      <p:tavLst>
                                        <p:tav tm="0">
                                          <p:val>
                                            <p:strVal val="#ppt_x"/>
                                          </p:val>
                                        </p:tav>
                                        <p:tav tm="100000">
                                          <p:val>
                                            <p:strVal val="#ppt_x"/>
                                          </p:val>
                                        </p:tav>
                                      </p:tavLst>
                                    </p:anim>
                                    <p:anim calcmode="lin" valueType="num">
                                      <p:cBhvr additive="base">
                                        <p:cTn id="191" dur="500" fill="hold"/>
                                        <p:tgtEl>
                                          <p:spTgt spid="121903"/>
                                        </p:tgtEl>
                                        <p:attrNameLst>
                                          <p:attrName>ppt_y</p:attrName>
                                        </p:attrNameLst>
                                      </p:cBhvr>
                                      <p:tavLst>
                                        <p:tav tm="0">
                                          <p:val>
                                            <p:strVal val="1+#ppt_h/2"/>
                                          </p:val>
                                        </p:tav>
                                        <p:tav tm="100000">
                                          <p:val>
                                            <p:strVal val="#ppt_y"/>
                                          </p:val>
                                        </p:tav>
                                      </p:tavLst>
                                    </p:anim>
                                  </p:childTnLst>
                                </p:cTn>
                              </p:par>
                              <p:par>
                                <p:cTn id="192" presetID="2" presetClass="entr" presetSubtype="4" fill="hold" nodeType="withEffect">
                                  <p:stCondLst>
                                    <p:cond delay="0"/>
                                  </p:stCondLst>
                                  <p:childTnLst>
                                    <p:set>
                                      <p:cBhvr>
                                        <p:cTn id="193" dur="1" fill="hold">
                                          <p:stCondLst>
                                            <p:cond delay="0"/>
                                          </p:stCondLst>
                                        </p:cTn>
                                        <p:tgtEl>
                                          <p:spTgt spid="121904"/>
                                        </p:tgtEl>
                                        <p:attrNameLst>
                                          <p:attrName>style.visibility</p:attrName>
                                        </p:attrNameLst>
                                      </p:cBhvr>
                                      <p:to>
                                        <p:strVal val="visible"/>
                                      </p:to>
                                    </p:set>
                                    <p:anim calcmode="lin" valueType="num">
                                      <p:cBhvr additive="base">
                                        <p:cTn id="194" dur="500" fill="hold"/>
                                        <p:tgtEl>
                                          <p:spTgt spid="121904"/>
                                        </p:tgtEl>
                                        <p:attrNameLst>
                                          <p:attrName>ppt_x</p:attrName>
                                        </p:attrNameLst>
                                      </p:cBhvr>
                                      <p:tavLst>
                                        <p:tav tm="0">
                                          <p:val>
                                            <p:strVal val="#ppt_x"/>
                                          </p:val>
                                        </p:tav>
                                        <p:tav tm="100000">
                                          <p:val>
                                            <p:strVal val="#ppt_x"/>
                                          </p:val>
                                        </p:tav>
                                      </p:tavLst>
                                    </p:anim>
                                    <p:anim calcmode="lin" valueType="num">
                                      <p:cBhvr additive="base">
                                        <p:cTn id="195" dur="500" fill="hold"/>
                                        <p:tgtEl>
                                          <p:spTgt spid="121904"/>
                                        </p:tgtEl>
                                        <p:attrNameLst>
                                          <p:attrName>ppt_y</p:attrName>
                                        </p:attrNameLst>
                                      </p:cBhvr>
                                      <p:tavLst>
                                        <p:tav tm="0">
                                          <p:val>
                                            <p:strVal val="1+#ppt_h/2"/>
                                          </p:val>
                                        </p:tav>
                                        <p:tav tm="100000">
                                          <p:val>
                                            <p:strVal val="#ppt_y"/>
                                          </p:val>
                                        </p:tav>
                                      </p:tavLst>
                                    </p:anim>
                                  </p:childTnLst>
                                </p:cTn>
                              </p:par>
                              <p:par>
                                <p:cTn id="196" presetID="2" presetClass="entr" presetSubtype="4" fill="hold" nodeType="withEffect">
                                  <p:stCondLst>
                                    <p:cond delay="0"/>
                                  </p:stCondLst>
                                  <p:childTnLst>
                                    <p:set>
                                      <p:cBhvr>
                                        <p:cTn id="197" dur="1" fill="hold">
                                          <p:stCondLst>
                                            <p:cond delay="0"/>
                                          </p:stCondLst>
                                        </p:cTn>
                                        <p:tgtEl>
                                          <p:spTgt spid="121905"/>
                                        </p:tgtEl>
                                        <p:attrNameLst>
                                          <p:attrName>style.visibility</p:attrName>
                                        </p:attrNameLst>
                                      </p:cBhvr>
                                      <p:to>
                                        <p:strVal val="visible"/>
                                      </p:to>
                                    </p:set>
                                    <p:anim calcmode="lin" valueType="num">
                                      <p:cBhvr additive="base">
                                        <p:cTn id="198" dur="500" fill="hold"/>
                                        <p:tgtEl>
                                          <p:spTgt spid="121905"/>
                                        </p:tgtEl>
                                        <p:attrNameLst>
                                          <p:attrName>ppt_x</p:attrName>
                                        </p:attrNameLst>
                                      </p:cBhvr>
                                      <p:tavLst>
                                        <p:tav tm="0">
                                          <p:val>
                                            <p:strVal val="#ppt_x"/>
                                          </p:val>
                                        </p:tav>
                                        <p:tav tm="100000">
                                          <p:val>
                                            <p:strVal val="#ppt_x"/>
                                          </p:val>
                                        </p:tav>
                                      </p:tavLst>
                                    </p:anim>
                                    <p:anim calcmode="lin" valueType="num">
                                      <p:cBhvr additive="base">
                                        <p:cTn id="199" dur="500" fill="hold"/>
                                        <p:tgtEl>
                                          <p:spTgt spid="121905"/>
                                        </p:tgtEl>
                                        <p:attrNameLst>
                                          <p:attrName>ppt_y</p:attrName>
                                        </p:attrNameLst>
                                      </p:cBhvr>
                                      <p:tavLst>
                                        <p:tav tm="0">
                                          <p:val>
                                            <p:strVal val="1+#ppt_h/2"/>
                                          </p:val>
                                        </p:tav>
                                        <p:tav tm="100000">
                                          <p:val>
                                            <p:strVal val="#ppt_y"/>
                                          </p:val>
                                        </p:tav>
                                      </p:tavLst>
                                    </p:anim>
                                  </p:childTnLst>
                                </p:cTn>
                              </p:par>
                              <p:par>
                                <p:cTn id="200" presetID="2" presetClass="entr" presetSubtype="4" fill="hold" nodeType="withEffect">
                                  <p:stCondLst>
                                    <p:cond delay="0"/>
                                  </p:stCondLst>
                                  <p:childTnLst>
                                    <p:set>
                                      <p:cBhvr>
                                        <p:cTn id="201" dur="1" fill="hold">
                                          <p:stCondLst>
                                            <p:cond delay="0"/>
                                          </p:stCondLst>
                                        </p:cTn>
                                        <p:tgtEl>
                                          <p:spTgt spid="121906"/>
                                        </p:tgtEl>
                                        <p:attrNameLst>
                                          <p:attrName>style.visibility</p:attrName>
                                        </p:attrNameLst>
                                      </p:cBhvr>
                                      <p:to>
                                        <p:strVal val="visible"/>
                                      </p:to>
                                    </p:set>
                                    <p:anim calcmode="lin" valueType="num">
                                      <p:cBhvr additive="base">
                                        <p:cTn id="202" dur="500" fill="hold"/>
                                        <p:tgtEl>
                                          <p:spTgt spid="121906"/>
                                        </p:tgtEl>
                                        <p:attrNameLst>
                                          <p:attrName>ppt_x</p:attrName>
                                        </p:attrNameLst>
                                      </p:cBhvr>
                                      <p:tavLst>
                                        <p:tav tm="0">
                                          <p:val>
                                            <p:strVal val="#ppt_x"/>
                                          </p:val>
                                        </p:tav>
                                        <p:tav tm="100000">
                                          <p:val>
                                            <p:strVal val="#ppt_x"/>
                                          </p:val>
                                        </p:tav>
                                      </p:tavLst>
                                    </p:anim>
                                    <p:anim calcmode="lin" valueType="num">
                                      <p:cBhvr additive="base">
                                        <p:cTn id="203" dur="500" fill="hold"/>
                                        <p:tgtEl>
                                          <p:spTgt spid="121906"/>
                                        </p:tgtEl>
                                        <p:attrNameLst>
                                          <p:attrName>ppt_y</p:attrName>
                                        </p:attrNameLst>
                                      </p:cBhvr>
                                      <p:tavLst>
                                        <p:tav tm="0">
                                          <p:val>
                                            <p:strVal val="1+#ppt_h/2"/>
                                          </p:val>
                                        </p:tav>
                                        <p:tav tm="100000">
                                          <p:val>
                                            <p:strVal val="#ppt_y"/>
                                          </p:val>
                                        </p:tav>
                                      </p:tavLst>
                                    </p:anim>
                                  </p:childTnLst>
                                </p:cTn>
                              </p:par>
                              <p:par>
                                <p:cTn id="204" presetID="2" presetClass="entr" presetSubtype="4" fill="hold" nodeType="withEffect">
                                  <p:stCondLst>
                                    <p:cond delay="0"/>
                                  </p:stCondLst>
                                  <p:childTnLst>
                                    <p:set>
                                      <p:cBhvr>
                                        <p:cTn id="205" dur="1" fill="hold">
                                          <p:stCondLst>
                                            <p:cond delay="0"/>
                                          </p:stCondLst>
                                        </p:cTn>
                                        <p:tgtEl>
                                          <p:spTgt spid="121907"/>
                                        </p:tgtEl>
                                        <p:attrNameLst>
                                          <p:attrName>style.visibility</p:attrName>
                                        </p:attrNameLst>
                                      </p:cBhvr>
                                      <p:to>
                                        <p:strVal val="visible"/>
                                      </p:to>
                                    </p:set>
                                    <p:anim calcmode="lin" valueType="num">
                                      <p:cBhvr additive="base">
                                        <p:cTn id="206" dur="500" fill="hold"/>
                                        <p:tgtEl>
                                          <p:spTgt spid="121907"/>
                                        </p:tgtEl>
                                        <p:attrNameLst>
                                          <p:attrName>ppt_x</p:attrName>
                                        </p:attrNameLst>
                                      </p:cBhvr>
                                      <p:tavLst>
                                        <p:tav tm="0">
                                          <p:val>
                                            <p:strVal val="#ppt_x"/>
                                          </p:val>
                                        </p:tav>
                                        <p:tav tm="100000">
                                          <p:val>
                                            <p:strVal val="#ppt_x"/>
                                          </p:val>
                                        </p:tav>
                                      </p:tavLst>
                                    </p:anim>
                                    <p:anim calcmode="lin" valueType="num">
                                      <p:cBhvr additive="base">
                                        <p:cTn id="207" dur="500" fill="hold"/>
                                        <p:tgtEl>
                                          <p:spTgt spid="121907"/>
                                        </p:tgtEl>
                                        <p:attrNameLst>
                                          <p:attrName>ppt_y</p:attrName>
                                        </p:attrNameLst>
                                      </p:cBhvr>
                                      <p:tavLst>
                                        <p:tav tm="0">
                                          <p:val>
                                            <p:strVal val="1+#ppt_h/2"/>
                                          </p:val>
                                        </p:tav>
                                        <p:tav tm="100000">
                                          <p:val>
                                            <p:strVal val="#ppt_y"/>
                                          </p:val>
                                        </p:tav>
                                      </p:tavLst>
                                    </p:anim>
                                  </p:childTnLst>
                                </p:cTn>
                              </p:par>
                              <p:par>
                                <p:cTn id="208" presetID="2" presetClass="entr" presetSubtype="4" fill="hold" nodeType="withEffect">
                                  <p:stCondLst>
                                    <p:cond delay="0"/>
                                  </p:stCondLst>
                                  <p:childTnLst>
                                    <p:set>
                                      <p:cBhvr>
                                        <p:cTn id="209" dur="1" fill="hold">
                                          <p:stCondLst>
                                            <p:cond delay="0"/>
                                          </p:stCondLst>
                                        </p:cTn>
                                        <p:tgtEl>
                                          <p:spTgt spid="121908"/>
                                        </p:tgtEl>
                                        <p:attrNameLst>
                                          <p:attrName>style.visibility</p:attrName>
                                        </p:attrNameLst>
                                      </p:cBhvr>
                                      <p:to>
                                        <p:strVal val="visible"/>
                                      </p:to>
                                    </p:set>
                                    <p:anim calcmode="lin" valueType="num">
                                      <p:cBhvr additive="base">
                                        <p:cTn id="210" dur="500" fill="hold"/>
                                        <p:tgtEl>
                                          <p:spTgt spid="121908"/>
                                        </p:tgtEl>
                                        <p:attrNameLst>
                                          <p:attrName>ppt_x</p:attrName>
                                        </p:attrNameLst>
                                      </p:cBhvr>
                                      <p:tavLst>
                                        <p:tav tm="0">
                                          <p:val>
                                            <p:strVal val="#ppt_x"/>
                                          </p:val>
                                        </p:tav>
                                        <p:tav tm="100000">
                                          <p:val>
                                            <p:strVal val="#ppt_x"/>
                                          </p:val>
                                        </p:tav>
                                      </p:tavLst>
                                    </p:anim>
                                    <p:anim calcmode="lin" valueType="num">
                                      <p:cBhvr additive="base">
                                        <p:cTn id="211" dur="500" fill="hold"/>
                                        <p:tgtEl>
                                          <p:spTgt spid="121908"/>
                                        </p:tgtEl>
                                        <p:attrNameLst>
                                          <p:attrName>ppt_y</p:attrName>
                                        </p:attrNameLst>
                                      </p:cBhvr>
                                      <p:tavLst>
                                        <p:tav tm="0">
                                          <p:val>
                                            <p:strVal val="1+#ppt_h/2"/>
                                          </p:val>
                                        </p:tav>
                                        <p:tav tm="100000">
                                          <p:val>
                                            <p:strVal val="#ppt_y"/>
                                          </p:val>
                                        </p:tav>
                                      </p:tavLst>
                                    </p:anim>
                                  </p:childTnLst>
                                </p:cTn>
                              </p:par>
                              <p:par>
                                <p:cTn id="212" presetID="2" presetClass="entr" presetSubtype="4" fill="hold" nodeType="withEffect">
                                  <p:stCondLst>
                                    <p:cond delay="0"/>
                                  </p:stCondLst>
                                  <p:childTnLst>
                                    <p:set>
                                      <p:cBhvr>
                                        <p:cTn id="213" dur="1" fill="hold">
                                          <p:stCondLst>
                                            <p:cond delay="0"/>
                                          </p:stCondLst>
                                        </p:cTn>
                                        <p:tgtEl>
                                          <p:spTgt spid="121909"/>
                                        </p:tgtEl>
                                        <p:attrNameLst>
                                          <p:attrName>style.visibility</p:attrName>
                                        </p:attrNameLst>
                                      </p:cBhvr>
                                      <p:to>
                                        <p:strVal val="visible"/>
                                      </p:to>
                                    </p:set>
                                    <p:anim calcmode="lin" valueType="num">
                                      <p:cBhvr additive="base">
                                        <p:cTn id="214" dur="500" fill="hold"/>
                                        <p:tgtEl>
                                          <p:spTgt spid="121909"/>
                                        </p:tgtEl>
                                        <p:attrNameLst>
                                          <p:attrName>ppt_x</p:attrName>
                                        </p:attrNameLst>
                                      </p:cBhvr>
                                      <p:tavLst>
                                        <p:tav tm="0">
                                          <p:val>
                                            <p:strVal val="#ppt_x"/>
                                          </p:val>
                                        </p:tav>
                                        <p:tav tm="100000">
                                          <p:val>
                                            <p:strVal val="#ppt_x"/>
                                          </p:val>
                                        </p:tav>
                                      </p:tavLst>
                                    </p:anim>
                                    <p:anim calcmode="lin" valueType="num">
                                      <p:cBhvr additive="base">
                                        <p:cTn id="215" dur="500" fill="hold"/>
                                        <p:tgtEl>
                                          <p:spTgt spid="121909"/>
                                        </p:tgtEl>
                                        <p:attrNameLst>
                                          <p:attrName>ppt_y</p:attrName>
                                        </p:attrNameLst>
                                      </p:cBhvr>
                                      <p:tavLst>
                                        <p:tav tm="0">
                                          <p:val>
                                            <p:strVal val="1+#ppt_h/2"/>
                                          </p:val>
                                        </p:tav>
                                        <p:tav tm="100000">
                                          <p:val>
                                            <p:strVal val="#ppt_y"/>
                                          </p:val>
                                        </p:tav>
                                      </p:tavLst>
                                    </p:anim>
                                  </p:childTnLst>
                                </p:cTn>
                              </p:par>
                              <p:par>
                                <p:cTn id="216" presetID="2" presetClass="entr" presetSubtype="4" fill="hold" nodeType="withEffect">
                                  <p:stCondLst>
                                    <p:cond delay="0"/>
                                  </p:stCondLst>
                                  <p:childTnLst>
                                    <p:set>
                                      <p:cBhvr>
                                        <p:cTn id="217" dur="1" fill="hold">
                                          <p:stCondLst>
                                            <p:cond delay="0"/>
                                          </p:stCondLst>
                                        </p:cTn>
                                        <p:tgtEl>
                                          <p:spTgt spid="121910"/>
                                        </p:tgtEl>
                                        <p:attrNameLst>
                                          <p:attrName>style.visibility</p:attrName>
                                        </p:attrNameLst>
                                      </p:cBhvr>
                                      <p:to>
                                        <p:strVal val="visible"/>
                                      </p:to>
                                    </p:set>
                                    <p:anim calcmode="lin" valueType="num">
                                      <p:cBhvr additive="base">
                                        <p:cTn id="218" dur="500" fill="hold"/>
                                        <p:tgtEl>
                                          <p:spTgt spid="121910"/>
                                        </p:tgtEl>
                                        <p:attrNameLst>
                                          <p:attrName>ppt_x</p:attrName>
                                        </p:attrNameLst>
                                      </p:cBhvr>
                                      <p:tavLst>
                                        <p:tav tm="0">
                                          <p:val>
                                            <p:strVal val="#ppt_x"/>
                                          </p:val>
                                        </p:tav>
                                        <p:tav tm="100000">
                                          <p:val>
                                            <p:strVal val="#ppt_x"/>
                                          </p:val>
                                        </p:tav>
                                      </p:tavLst>
                                    </p:anim>
                                    <p:anim calcmode="lin" valueType="num">
                                      <p:cBhvr additive="base">
                                        <p:cTn id="219" dur="500" fill="hold"/>
                                        <p:tgtEl>
                                          <p:spTgt spid="121910"/>
                                        </p:tgtEl>
                                        <p:attrNameLst>
                                          <p:attrName>ppt_y</p:attrName>
                                        </p:attrNameLst>
                                      </p:cBhvr>
                                      <p:tavLst>
                                        <p:tav tm="0">
                                          <p:val>
                                            <p:strVal val="1+#ppt_h/2"/>
                                          </p:val>
                                        </p:tav>
                                        <p:tav tm="100000">
                                          <p:val>
                                            <p:strVal val="#ppt_y"/>
                                          </p:val>
                                        </p:tav>
                                      </p:tavLst>
                                    </p:anim>
                                  </p:childTnLst>
                                </p:cTn>
                              </p:par>
                              <p:par>
                                <p:cTn id="220" presetID="2" presetClass="entr" presetSubtype="4" fill="hold" nodeType="withEffect">
                                  <p:stCondLst>
                                    <p:cond delay="0"/>
                                  </p:stCondLst>
                                  <p:childTnLst>
                                    <p:set>
                                      <p:cBhvr>
                                        <p:cTn id="221" dur="1" fill="hold">
                                          <p:stCondLst>
                                            <p:cond delay="0"/>
                                          </p:stCondLst>
                                        </p:cTn>
                                        <p:tgtEl>
                                          <p:spTgt spid="121911"/>
                                        </p:tgtEl>
                                        <p:attrNameLst>
                                          <p:attrName>style.visibility</p:attrName>
                                        </p:attrNameLst>
                                      </p:cBhvr>
                                      <p:to>
                                        <p:strVal val="visible"/>
                                      </p:to>
                                    </p:set>
                                    <p:anim calcmode="lin" valueType="num">
                                      <p:cBhvr additive="base">
                                        <p:cTn id="222" dur="500" fill="hold"/>
                                        <p:tgtEl>
                                          <p:spTgt spid="121911"/>
                                        </p:tgtEl>
                                        <p:attrNameLst>
                                          <p:attrName>ppt_x</p:attrName>
                                        </p:attrNameLst>
                                      </p:cBhvr>
                                      <p:tavLst>
                                        <p:tav tm="0">
                                          <p:val>
                                            <p:strVal val="#ppt_x"/>
                                          </p:val>
                                        </p:tav>
                                        <p:tav tm="100000">
                                          <p:val>
                                            <p:strVal val="#ppt_x"/>
                                          </p:val>
                                        </p:tav>
                                      </p:tavLst>
                                    </p:anim>
                                    <p:anim calcmode="lin" valueType="num">
                                      <p:cBhvr additive="base">
                                        <p:cTn id="223" dur="500" fill="hold"/>
                                        <p:tgtEl>
                                          <p:spTgt spid="121911"/>
                                        </p:tgtEl>
                                        <p:attrNameLst>
                                          <p:attrName>ppt_y</p:attrName>
                                        </p:attrNameLst>
                                      </p:cBhvr>
                                      <p:tavLst>
                                        <p:tav tm="0">
                                          <p:val>
                                            <p:strVal val="1+#ppt_h/2"/>
                                          </p:val>
                                        </p:tav>
                                        <p:tav tm="100000">
                                          <p:val>
                                            <p:strVal val="#ppt_y"/>
                                          </p:val>
                                        </p:tav>
                                      </p:tavLst>
                                    </p:anim>
                                  </p:childTnLst>
                                </p:cTn>
                              </p:par>
                              <p:par>
                                <p:cTn id="224" presetID="2" presetClass="entr" presetSubtype="4" fill="hold" nodeType="withEffect">
                                  <p:stCondLst>
                                    <p:cond delay="0"/>
                                  </p:stCondLst>
                                  <p:childTnLst>
                                    <p:set>
                                      <p:cBhvr>
                                        <p:cTn id="225" dur="1" fill="hold">
                                          <p:stCondLst>
                                            <p:cond delay="0"/>
                                          </p:stCondLst>
                                        </p:cTn>
                                        <p:tgtEl>
                                          <p:spTgt spid="121912"/>
                                        </p:tgtEl>
                                        <p:attrNameLst>
                                          <p:attrName>style.visibility</p:attrName>
                                        </p:attrNameLst>
                                      </p:cBhvr>
                                      <p:to>
                                        <p:strVal val="visible"/>
                                      </p:to>
                                    </p:set>
                                    <p:anim calcmode="lin" valueType="num">
                                      <p:cBhvr additive="base">
                                        <p:cTn id="226" dur="500" fill="hold"/>
                                        <p:tgtEl>
                                          <p:spTgt spid="121912"/>
                                        </p:tgtEl>
                                        <p:attrNameLst>
                                          <p:attrName>ppt_x</p:attrName>
                                        </p:attrNameLst>
                                      </p:cBhvr>
                                      <p:tavLst>
                                        <p:tav tm="0">
                                          <p:val>
                                            <p:strVal val="#ppt_x"/>
                                          </p:val>
                                        </p:tav>
                                        <p:tav tm="100000">
                                          <p:val>
                                            <p:strVal val="#ppt_x"/>
                                          </p:val>
                                        </p:tav>
                                      </p:tavLst>
                                    </p:anim>
                                    <p:anim calcmode="lin" valueType="num">
                                      <p:cBhvr additive="base">
                                        <p:cTn id="227" dur="500" fill="hold"/>
                                        <p:tgtEl>
                                          <p:spTgt spid="121912"/>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121914"/>
                                        </p:tgtEl>
                                        <p:attrNameLst>
                                          <p:attrName>style.visibility</p:attrName>
                                        </p:attrNameLst>
                                      </p:cBhvr>
                                      <p:to>
                                        <p:strVal val="visible"/>
                                      </p:to>
                                    </p:set>
                                    <p:anim calcmode="lin" valueType="num">
                                      <p:cBhvr additive="base">
                                        <p:cTn id="230" dur="500" fill="hold"/>
                                        <p:tgtEl>
                                          <p:spTgt spid="121914"/>
                                        </p:tgtEl>
                                        <p:attrNameLst>
                                          <p:attrName>ppt_x</p:attrName>
                                        </p:attrNameLst>
                                      </p:cBhvr>
                                      <p:tavLst>
                                        <p:tav tm="0">
                                          <p:val>
                                            <p:strVal val="#ppt_x"/>
                                          </p:val>
                                        </p:tav>
                                        <p:tav tm="100000">
                                          <p:val>
                                            <p:strVal val="#ppt_x"/>
                                          </p:val>
                                        </p:tav>
                                      </p:tavLst>
                                    </p:anim>
                                    <p:anim calcmode="lin" valueType="num">
                                      <p:cBhvr additive="base">
                                        <p:cTn id="231" dur="500" fill="hold"/>
                                        <p:tgtEl>
                                          <p:spTgt spid="121914"/>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121915"/>
                                        </p:tgtEl>
                                        <p:attrNameLst>
                                          <p:attrName>style.visibility</p:attrName>
                                        </p:attrNameLst>
                                      </p:cBhvr>
                                      <p:to>
                                        <p:strVal val="visible"/>
                                      </p:to>
                                    </p:set>
                                    <p:anim calcmode="lin" valueType="num">
                                      <p:cBhvr additive="base">
                                        <p:cTn id="234" dur="500" fill="hold"/>
                                        <p:tgtEl>
                                          <p:spTgt spid="121915"/>
                                        </p:tgtEl>
                                        <p:attrNameLst>
                                          <p:attrName>ppt_x</p:attrName>
                                        </p:attrNameLst>
                                      </p:cBhvr>
                                      <p:tavLst>
                                        <p:tav tm="0">
                                          <p:val>
                                            <p:strVal val="#ppt_x"/>
                                          </p:val>
                                        </p:tav>
                                        <p:tav tm="100000">
                                          <p:val>
                                            <p:strVal val="#ppt_x"/>
                                          </p:val>
                                        </p:tav>
                                      </p:tavLst>
                                    </p:anim>
                                    <p:anim calcmode="lin" valueType="num">
                                      <p:cBhvr additive="base">
                                        <p:cTn id="235" dur="500" fill="hold"/>
                                        <p:tgtEl>
                                          <p:spTgt spid="121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nimBg="1"/>
      <p:bldP spid="121862" grpId="0" bldLvl="0" animBg="1"/>
      <p:bldP spid="121863" grpId="0" bldLvl="0" animBg="1"/>
      <p:bldP spid="121864" grpId="0" bldLvl="0" animBg="1"/>
      <p:bldP spid="121865" grpId="0" bldLvl="0" animBg="1"/>
      <p:bldP spid="121866" grpId="0" bldLvl="0" animBg="1"/>
      <p:bldP spid="121867" grpId="0"/>
      <p:bldP spid="121868" grpId="0"/>
      <p:bldP spid="121869" grpId="0"/>
      <p:bldP spid="121870" grpId="0"/>
      <p:bldP spid="121871" grpId="0"/>
      <p:bldP spid="121872" grpId="0"/>
      <p:bldP spid="121885" grpId="0"/>
      <p:bldP spid="121886" grpId="0" bldLvl="0" animBg="1"/>
      <p:bldP spid="121887" grpId="0" bldLvl="0" animBg="1"/>
      <p:bldP spid="121888" grpId="0" bldLvl="0" animBg="1"/>
      <p:bldP spid="121889" grpId="0" bldLvl="0" animBg="1"/>
      <p:bldP spid="121890" grpId="0" bldLvl="0" animBg="1"/>
      <p:bldP spid="121891" grpId="0"/>
      <p:bldP spid="121892" grpId="0"/>
      <p:bldP spid="121893" grpId="0"/>
      <p:bldP spid="121894" grpId="0"/>
      <p:bldP spid="121895" grpId="0"/>
      <p:bldP spid="121896" grpId="0"/>
      <p:bldP spid="121899" grpId="0"/>
      <p:bldP spid="121914" grpId="0"/>
      <p:bldP spid="121915" grpId="0"/>
      <p:bldP spid="121919" grpId="0" bldLvl="0" animBg="1"/>
      <p:bldP spid="1219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文本占位符 123906"/>
          <p:cNvSpPr>
            <a:spLocks noGrp="1"/>
          </p:cNvSpPr>
          <p:nvPr>
            <p:ph type="body" idx="1"/>
          </p:nvPr>
        </p:nvSpPr>
        <p:spPr>
          <a:xfrm>
            <a:off x="1016476" y="1786051"/>
            <a:ext cx="10159048" cy="589117"/>
          </a:xfrm>
          <a:solidFill>
            <a:srgbClr val="FFFFFF"/>
          </a:solidFill>
          <a:ln>
            <a:noFill/>
          </a:ln>
        </p:spPr>
        <p:txBody>
          <a:bodyPr/>
          <a:lstStyle/>
          <a:p>
            <a:pPr>
              <a:buNone/>
            </a:pPr>
            <a:r>
              <a:rPr lang="zh-CN" altLang="en-US" sz="2400" dirty="0">
                <a:solidFill>
                  <a:srgbClr val="0000CC"/>
                </a:solidFill>
                <a:effectLst>
                  <a:outerShdw blurRad="38100" dist="38100" dir="2700000">
                    <a:srgbClr val="C0C0C0"/>
                  </a:outerShdw>
                </a:effectLst>
                <a:latin typeface="宋体" panose="02010600030101010101" pitchFamily="2" charset="-122"/>
              </a:rPr>
              <a:t>		事先不划定分区的大小，根据进程的大小动态的为之分配内存空间。</a:t>
            </a:r>
            <a:r>
              <a:rPr lang="zh-CN" altLang="en-US" sz="2400" dirty="0">
                <a:solidFill>
                  <a:srgbClr val="0000CC"/>
                </a:solidFill>
                <a:effectLst>
                  <a:outerShdw blurRad="38100" dist="38100" dir="2700000">
                    <a:srgbClr val="C0C0C0"/>
                  </a:outerShdw>
                </a:effectLst>
              </a:rPr>
              <a:t> </a:t>
            </a:r>
          </a:p>
        </p:txBody>
      </p:sp>
      <p:grpSp>
        <p:nvGrpSpPr>
          <p:cNvPr id="123951" name="组合 123950"/>
          <p:cNvGrpSpPr/>
          <p:nvPr/>
        </p:nvGrpSpPr>
        <p:grpSpPr>
          <a:xfrm>
            <a:off x="2590800" y="2565400"/>
            <a:ext cx="7696200" cy="3743325"/>
            <a:chOff x="864" y="2390"/>
            <a:chExt cx="2952" cy="1872"/>
          </a:xfrm>
        </p:grpSpPr>
        <p:sp>
          <p:nvSpPr>
            <p:cNvPr id="123910" name="矩形 123909"/>
            <p:cNvSpPr/>
            <p:nvPr/>
          </p:nvSpPr>
          <p:spPr>
            <a:xfrm>
              <a:off x="864" y="2390"/>
              <a:ext cx="360" cy="749"/>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11" name="文本框 123910"/>
            <p:cNvSpPr txBox="1"/>
            <p:nvPr/>
          </p:nvSpPr>
          <p:spPr>
            <a:xfrm>
              <a:off x="864" y="3139"/>
              <a:ext cx="360" cy="5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A</a:t>
              </a:r>
            </a:p>
          </p:txBody>
        </p:sp>
        <p:sp>
          <p:nvSpPr>
            <p:cNvPr id="123912" name="文本框 123911"/>
            <p:cNvSpPr txBox="1"/>
            <p:nvPr/>
          </p:nvSpPr>
          <p:spPr>
            <a:xfrm>
              <a:off x="864"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tIns="46800" rIns="0" bIns="0"/>
            <a:lstStyle/>
            <a:p>
              <a:pPr algn="ctr" eaLnBrk="0" hangingPunct="0"/>
              <a:r>
                <a:rPr lang="zh-CN" altLang="en-US" sz="1600" dirty="0">
                  <a:solidFill>
                    <a:srgbClr val="000000"/>
                  </a:solidFill>
                  <a:latin typeface="Times New Roman" panose="02020603050405020304" pitchFamily="18" charset="0"/>
                </a:rPr>
                <a:t>操作系统</a:t>
              </a:r>
            </a:p>
          </p:txBody>
        </p:sp>
        <p:sp>
          <p:nvSpPr>
            <p:cNvPr id="123913" name="矩形 123912"/>
            <p:cNvSpPr/>
            <p:nvPr/>
          </p:nvSpPr>
          <p:spPr>
            <a:xfrm>
              <a:off x="1296" y="2390"/>
              <a:ext cx="360" cy="561"/>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14" name="文本框 123913"/>
            <p:cNvSpPr txBox="1"/>
            <p:nvPr/>
          </p:nvSpPr>
          <p:spPr>
            <a:xfrm>
              <a:off x="1296" y="3139"/>
              <a:ext cx="360" cy="5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A</a:t>
              </a:r>
            </a:p>
          </p:txBody>
        </p:sp>
        <p:sp>
          <p:nvSpPr>
            <p:cNvPr id="123915" name="文本框 123914"/>
            <p:cNvSpPr txBox="1"/>
            <p:nvPr/>
          </p:nvSpPr>
          <p:spPr>
            <a:xfrm>
              <a:off x="1296" y="2951"/>
              <a:ext cx="360" cy="1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B</a:t>
              </a:r>
            </a:p>
          </p:txBody>
        </p:sp>
        <p:sp>
          <p:nvSpPr>
            <p:cNvPr id="123916" name="矩形 123915"/>
            <p:cNvSpPr/>
            <p:nvPr/>
          </p:nvSpPr>
          <p:spPr>
            <a:xfrm>
              <a:off x="1728" y="2390"/>
              <a:ext cx="360" cy="187"/>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17" name="文本框 123916"/>
            <p:cNvSpPr txBox="1"/>
            <p:nvPr/>
          </p:nvSpPr>
          <p:spPr>
            <a:xfrm>
              <a:off x="1728" y="3139"/>
              <a:ext cx="360" cy="5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A</a:t>
              </a:r>
            </a:p>
          </p:txBody>
        </p:sp>
        <p:sp>
          <p:nvSpPr>
            <p:cNvPr id="123918" name="文本框 123917"/>
            <p:cNvSpPr txBox="1"/>
            <p:nvPr/>
          </p:nvSpPr>
          <p:spPr>
            <a:xfrm>
              <a:off x="1728"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rIns="0"/>
            <a:lstStyle/>
            <a:p>
              <a:pPr algn="ctr" eaLnBrk="0" hangingPunct="0"/>
              <a:r>
                <a:rPr lang="zh-CN" altLang="en-US" sz="1600" dirty="0">
                  <a:solidFill>
                    <a:srgbClr val="000000"/>
                  </a:solidFill>
                  <a:latin typeface="Times New Roman" panose="02020603050405020304" pitchFamily="18" charset="0"/>
                </a:rPr>
                <a:t>操作系统</a:t>
              </a:r>
            </a:p>
          </p:txBody>
        </p:sp>
        <p:sp>
          <p:nvSpPr>
            <p:cNvPr id="123919" name="文本框 123918"/>
            <p:cNvSpPr txBox="1"/>
            <p:nvPr/>
          </p:nvSpPr>
          <p:spPr>
            <a:xfrm>
              <a:off x="1728" y="2951"/>
              <a:ext cx="360" cy="1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B</a:t>
              </a:r>
            </a:p>
          </p:txBody>
        </p:sp>
        <p:sp>
          <p:nvSpPr>
            <p:cNvPr id="123920" name="文本框 123919"/>
            <p:cNvSpPr txBox="1"/>
            <p:nvPr/>
          </p:nvSpPr>
          <p:spPr>
            <a:xfrm>
              <a:off x="1728" y="2577"/>
              <a:ext cx="360" cy="3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C</a:t>
              </a:r>
            </a:p>
          </p:txBody>
        </p:sp>
        <p:sp>
          <p:nvSpPr>
            <p:cNvPr id="123921" name="矩形 123920"/>
            <p:cNvSpPr/>
            <p:nvPr/>
          </p:nvSpPr>
          <p:spPr>
            <a:xfrm>
              <a:off x="2160" y="2390"/>
              <a:ext cx="360" cy="187"/>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22" name="文本框 123921"/>
            <p:cNvSpPr txBox="1"/>
            <p:nvPr/>
          </p:nvSpPr>
          <p:spPr>
            <a:xfrm>
              <a:off x="2160" y="3139"/>
              <a:ext cx="360" cy="575"/>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pPr eaLnBrk="0" hangingPunct="0"/>
              <a:endParaRPr lang="en-US" altLang="zh-CN" sz="1600">
                <a:solidFill>
                  <a:srgbClr val="000000"/>
                </a:solidFill>
                <a:latin typeface="Times New Roman" panose="02020603050405020304" pitchFamily="18" charset="0"/>
              </a:endParaRPr>
            </a:p>
          </p:txBody>
        </p:sp>
        <p:sp>
          <p:nvSpPr>
            <p:cNvPr id="123923" name="文本框 123922"/>
            <p:cNvSpPr txBox="1"/>
            <p:nvPr/>
          </p:nvSpPr>
          <p:spPr>
            <a:xfrm>
              <a:off x="2160"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rIns="0"/>
            <a:lstStyle/>
            <a:p>
              <a:pPr algn="ctr" eaLnBrk="0" hangingPunct="0"/>
              <a:r>
                <a:rPr lang="zh-CN" altLang="en-US" sz="1600" dirty="0">
                  <a:solidFill>
                    <a:srgbClr val="000000"/>
                  </a:solidFill>
                  <a:latin typeface="Times New Roman" panose="02020603050405020304" pitchFamily="18" charset="0"/>
                </a:rPr>
                <a:t>操作系统</a:t>
              </a:r>
            </a:p>
          </p:txBody>
        </p:sp>
        <p:sp>
          <p:nvSpPr>
            <p:cNvPr id="123924" name="文本框 123923"/>
            <p:cNvSpPr txBox="1"/>
            <p:nvPr/>
          </p:nvSpPr>
          <p:spPr>
            <a:xfrm>
              <a:off x="2160" y="2951"/>
              <a:ext cx="360" cy="1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B</a:t>
              </a:r>
            </a:p>
          </p:txBody>
        </p:sp>
        <p:sp>
          <p:nvSpPr>
            <p:cNvPr id="123925" name="文本框 123924"/>
            <p:cNvSpPr txBox="1"/>
            <p:nvPr/>
          </p:nvSpPr>
          <p:spPr>
            <a:xfrm>
              <a:off x="2160" y="2577"/>
              <a:ext cx="360" cy="3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C</a:t>
              </a:r>
            </a:p>
          </p:txBody>
        </p:sp>
        <p:sp>
          <p:nvSpPr>
            <p:cNvPr id="123926" name="矩形 123925"/>
            <p:cNvSpPr/>
            <p:nvPr/>
          </p:nvSpPr>
          <p:spPr>
            <a:xfrm>
              <a:off x="2592" y="2390"/>
              <a:ext cx="360" cy="187"/>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27" name="文本框 123926"/>
            <p:cNvSpPr txBox="1"/>
            <p:nvPr/>
          </p:nvSpPr>
          <p:spPr>
            <a:xfrm>
              <a:off x="2592" y="3450"/>
              <a:ext cx="360" cy="26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D</a:t>
              </a:r>
            </a:p>
          </p:txBody>
        </p:sp>
        <p:sp>
          <p:nvSpPr>
            <p:cNvPr id="123928" name="文本框 123927"/>
            <p:cNvSpPr txBox="1"/>
            <p:nvPr/>
          </p:nvSpPr>
          <p:spPr>
            <a:xfrm>
              <a:off x="2592"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rIns="0"/>
            <a:lstStyle/>
            <a:p>
              <a:pPr algn="ctr" eaLnBrk="0" hangingPunct="0"/>
              <a:r>
                <a:rPr lang="zh-CN" altLang="en-US" sz="1600" dirty="0">
                  <a:solidFill>
                    <a:srgbClr val="000000"/>
                  </a:solidFill>
                  <a:latin typeface="Times New Roman" panose="02020603050405020304" pitchFamily="18" charset="0"/>
                </a:rPr>
                <a:t>操作系统</a:t>
              </a:r>
            </a:p>
          </p:txBody>
        </p:sp>
        <p:sp>
          <p:nvSpPr>
            <p:cNvPr id="123929" name="文本框 123928"/>
            <p:cNvSpPr txBox="1"/>
            <p:nvPr/>
          </p:nvSpPr>
          <p:spPr>
            <a:xfrm>
              <a:off x="2592" y="2951"/>
              <a:ext cx="360" cy="1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B</a:t>
              </a:r>
            </a:p>
          </p:txBody>
        </p:sp>
        <p:sp>
          <p:nvSpPr>
            <p:cNvPr id="123930" name="文本框 123929"/>
            <p:cNvSpPr txBox="1"/>
            <p:nvPr/>
          </p:nvSpPr>
          <p:spPr>
            <a:xfrm>
              <a:off x="2592" y="2577"/>
              <a:ext cx="360" cy="3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C</a:t>
              </a:r>
            </a:p>
          </p:txBody>
        </p:sp>
        <p:sp>
          <p:nvSpPr>
            <p:cNvPr id="123931" name="文本框 123930"/>
            <p:cNvSpPr txBox="1"/>
            <p:nvPr/>
          </p:nvSpPr>
          <p:spPr>
            <a:xfrm>
              <a:off x="2592" y="3139"/>
              <a:ext cx="360" cy="311"/>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pPr eaLnBrk="0" hangingPunct="0"/>
              <a:endParaRPr lang="en-US" altLang="zh-CN" sz="1600">
                <a:solidFill>
                  <a:srgbClr val="000000"/>
                </a:solidFill>
                <a:latin typeface="Times New Roman" panose="02020603050405020304" pitchFamily="18" charset="0"/>
              </a:endParaRPr>
            </a:p>
          </p:txBody>
        </p:sp>
        <p:sp>
          <p:nvSpPr>
            <p:cNvPr id="123932" name="矩形 123931"/>
            <p:cNvSpPr/>
            <p:nvPr/>
          </p:nvSpPr>
          <p:spPr>
            <a:xfrm>
              <a:off x="3024" y="2390"/>
              <a:ext cx="360" cy="187"/>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33" name="文本框 123932"/>
            <p:cNvSpPr txBox="1"/>
            <p:nvPr/>
          </p:nvSpPr>
          <p:spPr>
            <a:xfrm>
              <a:off x="3024" y="3450"/>
              <a:ext cx="360" cy="26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D</a:t>
              </a:r>
            </a:p>
          </p:txBody>
        </p:sp>
        <p:sp>
          <p:nvSpPr>
            <p:cNvPr id="123934" name="文本框 123933"/>
            <p:cNvSpPr txBox="1"/>
            <p:nvPr/>
          </p:nvSpPr>
          <p:spPr>
            <a:xfrm>
              <a:off x="3024"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rIns="0"/>
            <a:lstStyle/>
            <a:p>
              <a:pPr algn="ctr" eaLnBrk="0" hangingPunct="0"/>
              <a:r>
                <a:rPr lang="zh-CN" altLang="en-US" sz="1600" dirty="0">
                  <a:solidFill>
                    <a:srgbClr val="000000"/>
                  </a:solidFill>
                  <a:latin typeface="Times New Roman" panose="02020603050405020304" pitchFamily="18" charset="0"/>
                </a:rPr>
                <a:t>操作系统</a:t>
              </a:r>
            </a:p>
          </p:txBody>
        </p:sp>
        <p:sp>
          <p:nvSpPr>
            <p:cNvPr id="123935" name="文本框 123934"/>
            <p:cNvSpPr txBox="1"/>
            <p:nvPr/>
          </p:nvSpPr>
          <p:spPr>
            <a:xfrm>
              <a:off x="3024" y="2577"/>
              <a:ext cx="360" cy="3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C</a:t>
              </a:r>
            </a:p>
          </p:txBody>
        </p:sp>
        <p:sp>
          <p:nvSpPr>
            <p:cNvPr id="123936" name="文本框 123935"/>
            <p:cNvSpPr txBox="1"/>
            <p:nvPr/>
          </p:nvSpPr>
          <p:spPr>
            <a:xfrm>
              <a:off x="3024" y="2951"/>
              <a:ext cx="360" cy="499"/>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pPr eaLnBrk="0" hangingPunct="0"/>
              <a:endParaRPr lang="en-US" altLang="zh-CN" sz="1600">
                <a:solidFill>
                  <a:srgbClr val="000000"/>
                </a:solidFill>
                <a:latin typeface="Times New Roman" panose="02020603050405020304" pitchFamily="18" charset="0"/>
              </a:endParaRPr>
            </a:p>
          </p:txBody>
        </p:sp>
        <p:sp>
          <p:nvSpPr>
            <p:cNvPr id="123937" name="矩形 123936"/>
            <p:cNvSpPr/>
            <p:nvPr/>
          </p:nvSpPr>
          <p:spPr>
            <a:xfrm>
              <a:off x="3456" y="2390"/>
              <a:ext cx="360" cy="187"/>
            </a:xfrm>
            <a:prstGeom prst="rect">
              <a:avLst/>
            </a:prstGeom>
            <a:pattFill prst="ltUpDiag">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23938" name="文本框 123937"/>
            <p:cNvSpPr txBox="1"/>
            <p:nvPr/>
          </p:nvSpPr>
          <p:spPr>
            <a:xfrm>
              <a:off x="3456" y="3450"/>
              <a:ext cx="360" cy="26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D</a:t>
              </a:r>
            </a:p>
          </p:txBody>
        </p:sp>
        <p:sp>
          <p:nvSpPr>
            <p:cNvPr id="123939" name="文本框 123938"/>
            <p:cNvSpPr txBox="1"/>
            <p:nvPr/>
          </p:nvSpPr>
          <p:spPr>
            <a:xfrm>
              <a:off x="3456"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rIns="0"/>
            <a:lstStyle/>
            <a:p>
              <a:pPr algn="ctr" eaLnBrk="0" hangingPunct="0"/>
              <a:r>
                <a:rPr lang="zh-CN" altLang="en-US" sz="1600" dirty="0">
                  <a:solidFill>
                    <a:srgbClr val="000000"/>
                  </a:solidFill>
                  <a:latin typeface="Times New Roman" panose="02020603050405020304" pitchFamily="18" charset="0"/>
                </a:rPr>
                <a:t>操作系统</a:t>
              </a:r>
            </a:p>
          </p:txBody>
        </p:sp>
        <p:sp>
          <p:nvSpPr>
            <p:cNvPr id="123940" name="文本框 123939"/>
            <p:cNvSpPr txBox="1"/>
            <p:nvPr/>
          </p:nvSpPr>
          <p:spPr>
            <a:xfrm>
              <a:off x="3456" y="2951"/>
              <a:ext cx="360" cy="499"/>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E</a:t>
              </a:r>
            </a:p>
          </p:txBody>
        </p:sp>
        <p:sp>
          <p:nvSpPr>
            <p:cNvPr id="123941" name="文本框 123940"/>
            <p:cNvSpPr txBox="1"/>
            <p:nvPr/>
          </p:nvSpPr>
          <p:spPr>
            <a:xfrm>
              <a:off x="3456" y="2577"/>
              <a:ext cx="360" cy="37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1600">
                  <a:solidFill>
                    <a:srgbClr val="000000"/>
                  </a:solidFill>
                  <a:latin typeface="Times New Roman" panose="02020603050405020304" pitchFamily="18" charset="0"/>
                </a:rPr>
                <a:t>C</a:t>
              </a:r>
            </a:p>
          </p:txBody>
        </p:sp>
        <p:sp>
          <p:nvSpPr>
            <p:cNvPr id="123942" name="文本框 123941"/>
            <p:cNvSpPr txBox="1"/>
            <p:nvPr/>
          </p:nvSpPr>
          <p:spPr>
            <a:xfrm>
              <a:off x="882" y="3894"/>
              <a:ext cx="288" cy="156"/>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（a）</a:t>
              </a:r>
            </a:p>
          </p:txBody>
        </p:sp>
        <p:sp>
          <p:nvSpPr>
            <p:cNvPr id="123943" name="文本框 123942"/>
            <p:cNvSpPr txBox="1"/>
            <p:nvPr/>
          </p:nvSpPr>
          <p:spPr>
            <a:xfrm>
              <a:off x="1296" y="3893"/>
              <a:ext cx="288" cy="156"/>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（b）</a:t>
              </a:r>
            </a:p>
          </p:txBody>
        </p:sp>
        <p:sp>
          <p:nvSpPr>
            <p:cNvPr id="123944" name="文本框 123943"/>
            <p:cNvSpPr txBox="1"/>
            <p:nvPr/>
          </p:nvSpPr>
          <p:spPr>
            <a:xfrm>
              <a:off x="1728" y="3893"/>
              <a:ext cx="288" cy="156"/>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（c）</a:t>
              </a:r>
            </a:p>
          </p:txBody>
        </p:sp>
        <p:sp>
          <p:nvSpPr>
            <p:cNvPr id="123945" name="文本框 123944"/>
            <p:cNvSpPr txBox="1"/>
            <p:nvPr/>
          </p:nvSpPr>
          <p:spPr>
            <a:xfrm>
              <a:off x="2160" y="3893"/>
              <a:ext cx="288" cy="156"/>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（d）</a:t>
              </a:r>
            </a:p>
          </p:txBody>
        </p:sp>
        <p:sp>
          <p:nvSpPr>
            <p:cNvPr id="123946" name="文本框 123945"/>
            <p:cNvSpPr txBox="1"/>
            <p:nvPr/>
          </p:nvSpPr>
          <p:spPr>
            <a:xfrm>
              <a:off x="2616" y="3893"/>
              <a:ext cx="288" cy="156"/>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（e）</a:t>
              </a:r>
            </a:p>
          </p:txBody>
        </p:sp>
        <p:sp>
          <p:nvSpPr>
            <p:cNvPr id="123947" name="文本框 123946"/>
            <p:cNvSpPr txBox="1"/>
            <p:nvPr/>
          </p:nvSpPr>
          <p:spPr>
            <a:xfrm>
              <a:off x="3024" y="3893"/>
              <a:ext cx="288" cy="156"/>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（f）</a:t>
              </a:r>
            </a:p>
          </p:txBody>
        </p:sp>
        <p:sp>
          <p:nvSpPr>
            <p:cNvPr id="123948" name="文本框 123947"/>
            <p:cNvSpPr txBox="1"/>
            <p:nvPr/>
          </p:nvSpPr>
          <p:spPr>
            <a:xfrm>
              <a:off x="3456" y="3893"/>
              <a:ext cx="288" cy="187"/>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（g）</a:t>
              </a:r>
            </a:p>
          </p:txBody>
        </p:sp>
        <p:sp>
          <p:nvSpPr>
            <p:cNvPr id="123949" name="文本框 123948"/>
            <p:cNvSpPr txBox="1"/>
            <p:nvPr/>
          </p:nvSpPr>
          <p:spPr>
            <a:xfrm>
              <a:off x="864" y="4074"/>
              <a:ext cx="2952" cy="188"/>
            </a:xfrm>
            <a:prstGeom prst="rect">
              <a:avLst/>
            </a:prstGeom>
            <a:noFill/>
            <a:ln w="9525">
              <a:noFill/>
            </a:ln>
          </p:spPr>
          <p:txBody>
            <a:bodyPr/>
            <a:lstStyle/>
            <a:p>
              <a:pPr algn="ctr" eaLnBrk="0" hangingPunct="0"/>
              <a:r>
                <a:rPr lang="zh-CN" altLang="en-US" sz="1600" dirty="0">
                  <a:solidFill>
                    <a:schemeClr val="bg1"/>
                  </a:solidFill>
                  <a:effectLst>
                    <a:outerShdw blurRad="38100" dist="38100" dir="2700000">
                      <a:srgbClr val="C0C0C0"/>
                    </a:outerShdw>
                  </a:effectLst>
                  <a:latin typeface="Times New Roman" panose="02020603050405020304" pitchFamily="18" charset="0"/>
                </a:rPr>
                <a:t>内存分配情况随着进程进出内存而变化，阴影表示的区域是未使用的内存</a:t>
              </a:r>
            </a:p>
          </p:txBody>
        </p:sp>
        <p:sp>
          <p:nvSpPr>
            <p:cNvPr id="123950" name="文本框 123949"/>
            <p:cNvSpPr txBox="1"/>
            <p:nvPr/>
          </p:nvSpPr>
          <p:spPr>
            <a:xfrm>
              <a:off x="1296" y="3700"/>
              <a:ext cx="360" cy="188"/>
            </a:xfrm>
            <a:prstGeom prst="rect">
              <a:avLst/>
            </a:prstGeom>
            <a:solidFill>
              <a:srgbClr val="FFCCFF"/>
            </a:solidFill>
            <a:ln w="9525" cap="flat" cmpd="sng">
              <a:solidFill>
                <a:srgbClr val="000000"/>
              </a:solidFill>
              <a:prstDash val="solid"/>
              <a:miter/>
              <a:headEnd type="none" w="med" len="med"/>
              <a:tailEnd type="none" w="med" len="med"/>
            </a:ln>
          </p:spPr>
          <p:txBody>
            <a:bodyPr lIns="0" rIns="0"/>
            <a:lstStyle/>
            <a:p>
              <a:pPr algn="ctr" eaLnBrk="0" hangingPunct="0"/>
              <a:r>
                <a:rPr lang="zh-CN" altLang="en-US" sz="1600" dirty="0">
                  <a:solidFill>
                    <a:srgbClr val="000000"/>
                  </a:solidFill>
                  <a:latin typeface="Times New Roman" panose="02020603050405020304" pitchFamily="18" charset="0"/>
                </a:rPr>
                <a:t>操作系统</a:t>
              </a:r>
            </a:p>
          </p:txBody>
        </p:sp>
      </p:grpSp>
      <p:sp>
        <p:nvSpPr>
          <p:cNvPr id="123953" name="AutoShape 5"/>
          <p:cNvSpPr/>
          <p:nvPr/>
        </p:nvSpPr>
        <p:spPr>
          <a:xfrm>
            <a:off x="989071" y="97960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23954" name="Text Box 38"/>
          <p:cNvSpPr txBox="1"/>
          <p:nvPr/>
        </p:nvSpPr>
        <p:spPr>
          <a:xfrm>
            <a:off x="1120833" y="1006591"/>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三、动态分区分配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48" name="矩形 47">
            <a:extLst>
              <a:ext uri="{FF2B5EF4-FFF2-40B4-BE49-F238E27FC236}">
                <a16:creationId xmlns:a16="http://schemas.microsoft.com/office/drawing/2014/main" id="{48EB3320-915F-4070-A430-9211882BC4D1}"/>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3953"/>
                                        </p:tgtEl>
                                        <p:attrNameLst>
                                          <p:attrName>style.visibility</p:attrName>
                                        </p:attrNameLst>
                                      </p:cBhvr>
                                      <p:to>
                                        <p:strVal val="visible"/>
                                      </p:to>
                                    </p:set>
                                    <p:anim calcmode="lin" valueType="num">
                                      <p:cBhvr additive="base">
                                        <p:cTn id="7" dur="500" fill="hold"/>
                                        <p:tgtEl>
                                          <p:spTgt spid="123953"/>
                                        </p:tgtEl>
                                        <p:attrNameLst>
                                          <p:attrName>ppt_x</p:attrName>
                                        </p:attrNameLst>
                                      </p:cBhvr>
                                      <p:tavLst>
                                        <p:tav tm="0">
                                          <p:val>
                                            <p:strVal val="#ppt_x"/>
                                          </p:val>
                                        </p:tav>
                                        <p:tav tm="100000">
                                          <p:val>
                                            <p:strVal val="#ppt_x"/>
                                          </p:val>
                                        </p:tav>
                                      </p:tavLst>
                                    </p:anim>
                                    <p:anim calcmode="lin" valueType="num">
                                      <p:cBhvr additive="base">
                                        <p:cTn id="8" dur="500" fill="hold"/>
                                        <p:tgtEl>
                                          <p:spTgt spid="1239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3954"/>
                                        </p:tgtEl>
                                        <p:attrNameLst>
                                          <p:attrName>style.visibility</p:attrName>
                                        </p:attrNameLst>
                                      </p:cBhvr>
                                      <p:to>
                                        <p:strVal val="visible"/>
                                      </p:to>
                                    </p:set>
                                    <p:anim calcmode="lin" valueType="num">
                                      <p:cBhvr additive="base">
                                        <p:cTn id="12" dur="500" fill="hold"/>
                                        <p:tgtEl>
                                          <p:spTgt spid="123954"/>
                                        </p:tgtEl>
                                        <p:attrNameLst>
                                          <p:attrName>ppt_x</p:attrName>
                                        </p:attrNameLst>
                                      </p:cBhvr>
                                      <p:tavLst>
                                        <p:tav tm="0">
                                          <p:val>
                                            <p:strVal val="#ppt_x"/>
                                          </p:val>
                                        </p:tav>
                                        <p:tav tm="100000">
                                          <p:val>
                                            <p:strVal val="#ppt_x"/>
                                          </p:val>
                                        </p:tav>
                                      </p:tavLst>
                                    </p:anim>
                                    <p:anim calcmode="lin" valueType="num">
                                      <p:cBhvr additive="base">
                                        <p:cTn id="13" dur="500" fill="hold"/>
                                        <p:tgtEl>
                                          <p:spTgt spid="1239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3907">
                                            <p:bg/>
                                          </p:spTgt>
                                        </p:tgtEl>
                                        <p:attrNameLst>
                                          <p:attrName>style.visibility</p:attrName>
                                        </p:attrNameLst>
                                      </p:cBhvr>
                                      <p:to>
                                        <p:strVal val="visible"/>
                                      </p:to>
                                    </p:set>
                                    <p:anim calcmode="lin" valueType="num">
                                      <p:cBhvr additive="base">
                                        <p:cTn id="17" dur="500" fill="hold"/>
                                        <p:tgtEl>
                                          <p:spTgt spid="12390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390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3907">
                                            <p:txEl>
                                              <p:pRg st="0" end="0"/>
                                            </p:txEl>
                                          </p:spTgt>
                                        </p:tgtEl>
                                        <p:attrNameLst>
                                          <p:attrName>style.visibility</p:attrName>
                                        </p:attrNameLst>
                                      </p:cBhvr>
                                      <p:to>
                                        <p:strVal val="visible"/>
                                      </p:to>
                                    </p:set>
                                    <p:anim calcmode="lin" valueType="num">
                                      <p:cBhvr additive="base">
                                        <p:cTn id="22" dur="500" fill="hold"/>
                                        <p:tgtEl>
                                          <p:spTgt spid="12390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390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3951"/>
                                        </p:tgtEl>
                                        <p:attrNameLst>
                                          <p:attrName>style.visibility</p:attrName>
                                        </p:attrNameLst>
                                      </p:cBhvr>
                                      <p:to>
                                        <p:strVal val="visible"/>
                                      </p:to>
                                    </p:set>
                                    <p:anim calcmode="lin" valueType="num">
                                      <p:cBhvr additive="base">
                                        <p:cTn id="27" dur="500" fill="hold"/>
                                        <p:tgtEl>
                                          <p:spTgt spid="123951"/>
                                        </p:tgtEl>
                                        <p:attrNameLst>
                                          <p:attrName>ppt_x</p:attrName>
                                        </p:attrNameLst>
                                      </p:cBhvr>
                                      <p:tavLst>
                                        <p:tav tm="0">
                                          <p:val>
                                            <p:strVal val="#ppt_x"/>
                                          </p:val>
                                        </p:tav>
                                        <p:tav tm="100000">
                                          <p:val>
                                            <p:strVal val="#ppt_x"/>
                                          </p:val>
                                        </p:tav>
                                      </p:tavLst>
                                    </p:anim>
                                    <p:anim calcmode="lin" valueType="num">
                                      <p:cBhvr additive="base">
                                        <p:cTn id="28" dur="500" fill="hold"/>
                                        <p:tgtEl>
                                          <p:spTgt spid="123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nimBg="1"/>
      <p:bldP spid="123953" grpId="0" bldLvl="0" animBg="1"/>
      <p:bldP spid="1239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05" name="图片 332804" descr="dh2-03.gif (92120 bytes)"/>
          <p:cNvPicPr>
            <a:picLocks noChangeAspect="1"/>
          </p:cNvPicPr>
          <p:nvPr/>
        </p:nvPicPr>
        <p:blipFill>
          <a:blip r:embed="rId3"/>
          <a:stretch>
            <a:fillRect/>
          </a:stretch>
        </p:blipFill>
        <p:spPr>
          <a:xfrm>
            <a:off x="2855913" y="1526701"/>
            <a:ext cx="7188199" cy="4515324"/>
          </a:xfrm>
          <a:prstGeom prst="rect">
            <a:avLst/>
          </a:prstGeom>
          <a:noFill/>
          <a:ln w="9525">
            <a:noFill/>
          </a:ln>
        </p:spPr>
      </p:pic>
      <p:sp>
        <p:nvSpPr>
          <p:cNvPr id="332809" name="AutoShape 5"/>
          <p:cNvSpPr/>
          <p:nvPr/>
        </p:nvSpPr>
        <p:spPr>
          <a:xfrm>
            <a:off x="995686" y="89900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2810" name="Text Box 38"/>
          <p:cNvSpPr txBox="1"/>
          <p:nvPr/>
        </p:nvSpPr>
        <p:spPr>
          <a:xfrm>
            <a:off x="1127448" y="925991"/>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三、动态分区分配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32811" name="文本框 332810"/>
          <p:cNvSpPr txBox="1"/>
          <p:nvPr/>
        </p:nvSpPr>
        <p:spPr>
          <a:xfrm>
            <a:off x="4511675" y="6021388"/>
            <a:ext cx="3816350" cy="360362"/>
          </a:xfrm>
          <a:prstGeom prst="rect">
            <a:avLst/>
          </a:prstGeom>
          <a:noFill/>
          <a:ln w="9525">
            <a:noFill/>
          </a:ln>
        </p:spPr>
        <p:txBody>
          <a:bodyPr lIns="0" tIns="0" rIns="0" bIns="0"/>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ahoma" panose="020B0604030504040204" pitchFamily="34" charset="0"/>
              </a:rPr>
              <a:t>4.6 </a:t>
            </a:r>
            <a:r>
              <a:rPr lang="zh-CN" altLang="en-US" sz="2000" dirty="0">
                <a:solidFill>
                  <a:srgbClr val="006600"/>
                </a:solidFill>
                <a:effectLst>
                  <a:outerShdw blurRad="38100" dist="38100" dir="2700000">
                    <a:srgbClr val="C0C0C0"/>
                  </a:outerShdw>
                </a:effectLst>
                <a:latin typeface="Times New Roman" panose="02020603050405020304" pitchFamily="18" charset="0"/>
              </a:rPr>
              <a:t>动态分区分配</a:t>
            </a:r>
          </a:p>
          <a:p>
            <a:pPr eaLnBrk="0" hangingPunct="0"/>
            <a:endParaRPr lang="zh-CN" altLang="en-US" sz="2000" dirty="0">
              <a:solidFill>
                <a:srgbClr val="006600"/>
              </a:solidFill>
              <a:effectLst>
                <a:outerShdw blurRad="38100" dist="38100" dir="2700000">
                  <a:srgbClr val="C0C0C0"/>
                </a:outerShdw>
              </a:effectLst>
              <a:latin typeface="Times New Roman" panose="02020603050405020304" pitchFamily="18" charset="0"/>
            </a:endParaRPr>
          </a:p>
        </p:txBody>
      </p:sp>
      <p:sp>
        <p:nvSpPr>
          <p:cNvPr id="7" name="矩形 6">
            <a:extLst>
              <a:ext uri="{FF2B5EF4-FFF2-40B4-BE49-F238E27FC236}">
                <a16:creationId xmlns:a16="http://schemas.microsoft.com/office/drawing/2014/main" id="{77CFEAB0-6466-4AD5-9DA0-79DA39320ECB}"/>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2809"/>
                                        </p:tgtEl>
                                        <p:attrNameLst>
                                          <p:attrName>style.visibility</p:attrName>
                                        </p:attrNameLst>
                                      </p:cBhvr>
                                      <p:to>
                                        <p:strVal val="visible"/>
                                      </p:to>
                                    </p:set>
                                    <p:anim calcmode="lin" valueType="num">
                                      <p:cBhvr additive="base">
                                        <p:cTn id="7" dur="500" fill="hold"/>
                                        <p:tgtEl>
                                          <p:spTgt spid="332809"/>
                                        </p:tgtEl>
                                        <p:attrNameLst>
                                          <p:attrName>ppt_x</p:attrName>
                                        </p:attrNameLst>
                                      </p:cBhvr>
                                      <p:tavLst>
                                        <p:tav tm="0">
                                          <p:val>
                                            <p:strVal val="#ppt_x"/>
                                          </p:val>
                                        </p:tav>
                                        <p:tav tm="100000">
                                          <p:val>
                                            <p:strVal val="#ppt_x"/>
                                          </p:val>
                                        </p:tav>
                                      </p:tavLst>
                                    </p:anim>
                                    <p:anim calcmode="lin" valueType="num">
                                      <p:cBhvr additive="base">
                                        <p:cTn id="8" dur="500" fill="hold"/>
                                        <p:tgtEl>
                                          <p:spTgt spid="3328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2810"/>
                                        </p:tgtEl>
                                        <p:attrNameLst>
                                          <p:attrName>style.visibility</p:attrName>
                                        </p:attrNameLst>
                                      </p:cBhvr>
                                      <p:to>
                                        <p:strVal val="visible"/>
                                      </p:to>
                                    </p:set>
                                    <p:anim calcmode="lin" valueType="num">
                                      <p:cBhvr additive="base">
                                        <p:cTn id="12" dur="500" fill="hold"/>
                                        <p:tgtEl>
                                          <p:spTgt spid="332810"/>
                                        </p:tgtEl>
                                        <p:attrNameLst>
                                          <p:attrName>ppt_x</p:attrName>
                                        </p:attrNameLst>
                                      </p:cBhvr>
                                      <p:tavLst>
                                        <p:tav tm="0">
                                          <p:val>
                                            <p:strVal val="#ppt_x"/>
                                          </p:val>
                                        </p:tav>
                                        <p:tav tm="100000">
                                          <p:val>
                                            <p:strVal val="#ppt_x"/>
                                          </p:val>
                                        </p:tav>
                                      </p:tavLst>
                                    </p:anim>
                                    <p:anim calcmode="lin" valueType="num">
                                      <p:cBhvr additive="base">
                                        <p:cTn id="13" dur="500" fill="hold"/>
                                        <p:tgtEl>
                                          <p:spTgt spid="3328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2805"/>
                                        </p:tgtEl>
                                        <p:attrNameLst>
                                          <p:attrName>style.visibility</p:attrName>
                                        </p:attrNameLst>
                                      </p:cBhvr>
                                      <p:to>
                                        <p:strVal val="visible"/>
                                      </p:to>
                                    </p:set>
                                    <p:anim calcmode="lin" valueType="num">
                                      <p:cBhvr additive="base">
                                        <p:cTn id="17" dur="500" fill="hold"/>
                                        <p:tgtEl>
                                          <p:spTgt spid="332805"/>
                                        </p:tgtEl>
                                        <p:attrNameLst>
                                          <p:attrName>ppt_x</p:attrName>
                                        </p:attrNameLst>
                                      </p:cBhvr>
                                      <p:tavLst>
                                        <p:tav tm="0">
                                          <p:val>
                                            <p:strVal val="#ppt_x"/>
                                          </p:val>
                                        </p:tav>
                                        <p:tav tm="100000">
                                          <p:val>
                                            <p:strVal val="#ppt_x"/>
                                          </p:val>
                                        </p:tav>
                                      </p:tavLst>
                                    </p:anim>
                                    <p:anim calcmode="lin" valueType="num">
                                      <p:cBhvr additive="base">
                                        <p:cTn id="18" dur="500" fill="hold"/>
                                        <p:tgtEl>
                                          <p:spTgt spid="332805"/>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32811"/>
                                        </p:tgtEl>
                                        <p:attrNameLst>
                                          <p:attrName>style.visibility</p:attrName>
                                        </p:attrNameLst>
                                      </p:cBhvr>
                                      <p:to>
                                        <p:strVal val="visible"/>
                                      </p:to>
                                    </p:set>
                                    <p:anim calcmode="lin" valueType="num">
                                      <p:cBhvr additive="base">
                                        <p:cTn id="21" dur="500" fill="hold"/>
                                        <p:tgtEl>
                                          <p:spTgt spid="332811"/>
                                        </p:tgtEl>
                                        <p:attrNameLst>
                                          <p:attrName>ppt_x</p:attrName>
                                        </p:attrNameLst>
                                      </p:cBhvr>
                                      <p:tavLst>
                                        <p:tav tm="0">
                                          <p:val>
                                            <p:strVal val="#ppt_x"/>
                                          </p:val>
                                        </p:tav>
                                        <p:tav tm="100000">
                                          <p:val>
                                            <p:strVal val="#ppt_x"/>
                                          </p:val>
                                        </p:tav>
                                      </p:tavLst>
                                    </p:anim>
                                    <p:anim calcmode="lin" valueType="num">
                                      <p:cBhvr additive="base">
                                        <p:cTn id="22" dur="500" fill="hold"/>
                                        <p:tgtEl>
                                          <p:spTgt spid="332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ldLvl="0" animBg="1"/>
      <p:bldP spid="332810" grpId="0"/>
      <p:bldP spid="3328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文本占位符 125954"/>
          <p:cNvSpPr>
            <a:spLocks noGrp="1"/>
          </p:cNvSpPr>
          <p:nvPr>
            <p:ph type="body" idx="1"/>
          </p:nvPr>
        </p:nvSpPr>
        <p:spPr>
          <a:xfrm>
            <a:off x="1775520" y="1844824"/>
            <a:ext cx="9217024" cy="4264025"/>
          </a:xfrm>
          <a:solidFill>
            <a:srgbClr val="FFFFFF"/>
          </a:solidFill>
          <a:ln>
            <a:noFill/>
          </a:ln>
        </p:spPr>
        <p:txBody>
          <a:bodyPr/>
          <a:lstStyle/>
          <a:p>
            <a:pPr algn="just">
              <a:lnSpc>
                <a:spcPct val="15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、内存管理：</a:t>
            </a:r>
          </a:p>
          <a:p>
            <a:pPr lvl="1" algn="just">
              <a:lnSpc>
                <a:spcPct val="150000"/>
              </a:lnSpc>
              <a:buClr>
                <a:srgbClr val="FF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rPr>
              <a:t>空闲分区表：</a:t>
            </a:r>
            <a:r>
              <a:rPr lang="zh-CN" altLang="en-US" dirty="0"/>
              <a:t>在系统中设置一张空闲分区表，记录每个空闲分区的情况，每个空闲分区占有一个表目。</a:t>
            </a:r>
          </a:p>
          <a:p>
            <a:pPr lvl="1" algn="just">
              <a:lnSpc>
                <a:spcPct val="150000"/>
              </a:lnSpc>
              <a:buClr>
                <a:srgbClr val="FF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rPr>
              <a:t>空闲分区链：</a:t>
            </a:r>
            <a:r>
              <a:rPr lang="zh-CN" altLang="en-US" dirty="0"/>
              <a:t>在每个分区的起始部分，设置一些用于控制分区的信息，以及用于链接各分区所用的前向指针；在分区尾部则设置一后向指针，通过前后向链接指针，可以将所有的空闲分区链接成一个双向链。</a:t>
            </a:r>
          </a:p>
        </p:txBody>
      </p:sp>
      <p:sp>
        <p:nvSpPr>
          <p:cNvPr id="125958" name="AutoShape 5"/>
          <p:cNvSpPr/>
          <p:nvPr/>
        </p:nvSpPr>
        <p:spPr>
          <a:xfrm>
            <a:off x="923678" y="1097756"/>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25959" name="Text Box 38"/>
          <p:cNvSpPr txBox="1"/>
          <p:nvPr/>
        </p:nvSpPr>
        <p:spPr>
          <a:xfrm>
            <a:off x="1055440"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三、动态分区分配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EFFC739A-7B40-40F2-A9F3-71B553EA8DA8}"/>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5958"/>
                                        </p:tgtEl>
                                        <p:attrNameLst>
                                          <p:attrName>style.visibility</p:attrName>
                                        </p:attrNameLst>
                                      </p:cBhvr>
                                      <p:to>
                                        <p:strVal val="visible"/>
                                      </p:to>
                                    </p:set>
                                    <p:anim calcmode="lin" valueType="num">
                                      <p:cBhvr additive="base">
                                        <p:cTn id="7" dur="500" fill="hold"/>
                                        <p:tgtEl>
                                          <p:spTgt spid="125958"/>
                                        </p:tgtEl>
                                        <p:attrNameLst>
                                          <p:attrName>ppt_x</p:attrName>
                                        </p:attrNameLst>
                                      </p:cBhvr>
                                      <p:tavLst>
                                        <p:tav tm="0">
                                          <p:val>
                                            <p:strVal val="#ppt_x"/>
                                          </p:val>
                                        </p:tav>
                                        <p:tav tm="100000">
                                          <p:val>
                                            <p:strVal val="#ppt_x"/>
                                          </p:val>
                                        </p:tav>
                                      </p:tavLst>
                                    </p:anim>
                                    <p:anim calcmode="lin" valueType="num">
                                      <p:cBhvr additive="base">
                                        <p:cTn id="8" dur="500" fill="hold"/>
                                        <p:tgtEl>
                                          <p:spTgt spid="1259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5959"/>
                                        </p:tgtEl>
                                        <p:attrNameLst>
                                          <p:attrName>style.visibility</p:attrName>
                                        </p:attrNameLst>
                                      </p:cBhvr>
                                      <p:to>
                                        <p:strVal val="visible"/>
                                      </p:to>
                                    </p:set>
                                    <p:anim calcmode="lin" valueType="num">
                                      <p:cBhvr additive="base">
                                        <p:cTn id="12" dur="500" fill="hold"/>
                                        <p:tgtEl>
                                          <p:spTgt spid="125959"/>
                                        </p:tgtEl>
                                        <p:attrNameLst>
                                          <p:attrName>ppt_x</p:attrName>
                                        </p:attrNameLst>
                                      </p:cBhvr>
                                      <p:tavLst>
                                        <p:tav tm="0">
                                          <p:val>
                                            <p:strVal val="#ppt_x"/>
                                          </p:val>
                                        </p:tav>
                                        <p:tav tm="100000">
                                          <p:val>
                                            <p:strVal val="#ppt_x"/>
                                          </p:val>
                                        </p:tav>
                                      </p:tavLst>
                                    </p:anim>
                                    <p:anim calcmode="lin" valueType="num">
                                      <p:cBhvr additive="base">
                                        <p:cTn id="13" dur="500" fill="hold"/>
                                        <p:tgtEl>
                                          <p:spTgt spid="12595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5955">
                                            <p:bg/>
                                          </p:spTgt>
                                        </p:tgtEl>
                                        <p:attrNameLst>
                                          <p:attrName>style.visibility</p:attrName>
                                        </p:attrNameLst>
                                      </p:cBhvr>
                                      <p:to>
                                        <p:strVal val="visible"/>
                                      </p:to>
                                    </p:set>
                                    <p:anim calcmode="lin" valueType="num">
                                      <p:cBhvr additive="base">
                                        <p:cTn id="17" dur="500" fill="hold"/>
                                        <p:tgtEl>
                                          <p:spTgt spid="12595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5955">
                                            <p:txEl>
                                              <p:pRg st="0" end="0"/>
                                            </p:txEl>
                                          </p:spTgt>
                                        </p:tgtEl>
                                        <p:attrNameLst>
                                          <p:attrName>style.visibility</p:attrName>
                                        </p:attrNameLst>
                                      </p:cBhvr>
                                      <p:to>
                                        <p:strVal val="visible"/>
                                      </p:to>
                                    </p:set>
                                    <p:anim calcmode="lin" valueType="num">
                                      <p:cBhvr additive="base">
                                        <p:cTn id="22"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5955">
                                            <p:txEl>
                                              <p:pRg st="1" end="1"/>
                                            </p:txEl>
                                          </p:spTgt>
                                        </p:tgtEl>
                                        <p:attrNameLst>
                                          <p:attrName>style.visibility</p:attrName>
                                        </p:attrNameLst>
                                      </p:cBhvr>
                                      <p:to>
                                        <p:strVal val="visible"/>
                                      </p:to>
                                    </p:set>
                                    <p:anim calcmode="lin" valueType="num">
                                      <p:cBhvr additive="base">
                                        <p:cTn id="27"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25955">
                                            <p:txEl>
                                              <p:pRg st="2" end="2"/>
                                            </p:txEl>
                                          </p:spTgt>
                                        </p:tgtEl>
                                        <p:attrNameLst>
                                          <p:attrName>style.visibility</p:attrName>
                                        </p:attrNameLst>
                                      </p:cBhvr>
                                      <p:to>
                                        <p:strVal val="visible"/>
                                      </p:to>
                                    </p:set>
                                    <p:anim calcmode="lin" valueType="num">
                                      <p:cBhvr additive="base">
                                        <p:cTn id="32" dur="5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59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nimBg="1"/>
      <p:bldP spid="125958" grpId="0" bldLvl="0" animBg="1"/>
      <p:bldP spid="1259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文本占位符 128002"/>
          <p:cNvSpPr>
            <a:spLocks noGrp="1"/>
          </p:cNvSpPr>
          <p:nvPr>
            <p:ph type="body" idx="1"/>
          </p:nvPr>
        </p:nvSpPr>
        <p:spPr>
          <a:xfrm>
            <a:off x="1919536" y="1916832"/>
            <a:ext cx="6775450" cy="4067175"/>
          </a:xfrm>
          <a:solidFill>
            <a:srgbClr val="FFFFFF"/>
          </a:solidFill>
          <a:ln>
            <a:noFill/>
          </a:ln>
        </p:spPr>
        <p:txBody>
          <a:bodyPr/>
          <a:lstStyle/>
          <a:p>
            <a:pPr>
              <a:lnSpc>
                <a:spcPct val="200000"/>
              </a:lnSpc>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、分配策略</a:t>
            </a:r>
          </a:p>
          <a:p>
            <a:pPr lvl="1">
              <a:lnSpc>
                <a:spcPct val="200000"/>
              </a:lnSpc>
              <a:buClr>
                <a:srgbClr val="FF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rPr>
              <a:t>首次适应算法（</a:t>
            </a:r>
            <a:r>
              <a:rPr lang="en-US" altLang="zh-CN" dirty="0">
                <a:solidFill>
                  <a:schemeClr val="tx2"/>
                </a:solidFill>
                <a:effectLst>
                  <a:outerShdw blurRad="38100" dist="38100" dir="2700000">
                    <a:srgbClr val="C0C0C0"/>
                  </a:outerShdw>
                </a:effectLst>
              </a:rPr>
              <a:t>First-Fit） </a:t>
            </a:r>
          </a:p>
          <a:p>
            <a:pPr lvl="1">
              <a:lnSpc>
                <a:spcPct val="200000"/>
              </a:lnSpc>
              <a:buClr>
                <a:srgbClr val="FF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rPr>
              <a:t>下次适应算法（</a:t>
            </a:r>
            <a:r>
              <a:rPr lang="en-US" altLang="zh-CN" dirty="0">
                <a:solidFill>
                  <a:schemeClr val="tx2"/>
                </a:solidFill>
                <a:effectLst>
                  <a:outerShdw blurRad="38100" dist="38100" dir="2700000">
                    <a:srgbClr val="C0C0C0"/>
                  </a:outerShdw>
                </a:effectLst>
              </a:rPr>
              <a:t>Next-Fit） </a:t>
            </a:r>
          </a:p>
          <a:p>
            <a:pPr lvl="1">
              <a:lnSpc>
                <a:spcPct val="200000"/>
              </a:lnSpc>
              <a:buClr>
                <a:srgbClr val="FF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rPr>
              <a:t>最佳适应算法（</a:t>
            </a:r>
            <a:r>
              <a:rPr lang="en-US" altLang="zh-CN" dirty="0">
                <a:solidFill>
                  <a:schemeClr val="tx2"/>
                </a:solidFill>
                <a:effectLst>
                  <a:outerShdw blurRad="38100" dist="38100" dir="2700000">
                    <a:srgbClr val="C0C0C0"/>
                  </a:outerShdw>
                </a:effectLst>
              </a:rPr>
              <a:t>Best-Fit） </a:t>
            </a:r>
          </a:p>
          <a:p>
            <a:pPr lvl="1">
              <a:lnSpc>
                <a:spcPct val="200000"/>
              </a:lnSpc>
              <a:buClr>
                <a:srgbClr val="FF3300"/>
              </a:buClr>
              <a:buFont typeface="Wingdings" panose="05000000000000000000" pitchFamily="2" charset="2"/>
              <a:buChar char="n"/>
            </a:pPr>
            <a:r>
              <a:rPr lang="zh-CN" altLang="en-US" dirty="0">
                <a:solidFill>
                  <a:schemeClr val="tx2"/>
                </a:solidFill>
                <a:effectLst>
                  <a:outerShdw blurRad="38100" dist="38100" dir="2700000">
                    <a:srgbClr val="C0C0C0"/>
                  </a:outerShdw>
                </a:effectLst>
              </a:rPr>
              <a:t>最坏适应算法（</a:t>
            </a:r>
            <a:r>
              <a:rPr lang="en-US" altLang="zh-CN" dirty="0">
                <a:solidFill>
                  <a:schemeClr val="tx2"/>
                </a:solidFill>
                <a:effectLst>
                  <a:outerShdw blurRad="38100" dist="38100" dir="2700000">
                    <a:srgbClr val="C0C0C0"/>
                  </a:outerShdw>
                </a:effectLst>
              </a:rPr>
              <a:t>Worst-Fit） </a:t>
            </a:r>
            <a:r>
              <a:rPr lang="zh-CN" altLang="en-US" dirty="0">
                <a:solidFill>
                  <a:schemeClr val="tx2"/>
                </a:solidFill>
                <a:effectLst>
                  <a:outerShdw blurRad="38100" dist="38100" dir="2700000">
                    <a:srgbClr val="C0C0C0"/>
                  </a:outerShdw>
                </a:effectLst>
              </a:rPr>
              <a:t> </a:t>
            </a:r>
          </a:p>
        </p:txBody>
      </p:sp>
      <p:sp>
        <p:nvSpPr>
          <p:cNvPr id="128006" name="AutoShape 5"/>
          <p:cNvSpPr/>
          <p:nvPr/>
        </p:nvSpPr>
        <p:spPr>
          <a:xfrm>
            <a:off x="995686" y="1169764"/>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28007" name="Text Box 38"/>
          <p:cNvSpPr txBox="1"/>
          <p:nvPr/>
        </p:nvSpPr>
        <p:spPr>
          <a:xfrm>
            <a:off x="1127448" y="1196752"/>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三、动态分区分配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C5FBC1EA-B09B-49F7-9B07-7514D955A277}"/>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8006"/>
                                        </p:tgtEl>
                                        <p:attrNameLst>
                                          <p:attrName>style.visibility</p:attrName>
                                        </p:attrNameLst>
                                      </p:cBhvr>
                                      <p:to>
                                        <p:strVal val="visible"/>
                                      </p:to>
                                    </p:set>
                                    <p:anim calcmode="lin" valueType="num">
                                      <p:cBhvr additive="base">
                                        <p:cTn id="7" dur="500" fill="hold"/>
                                        <p:tgtEl>
                                          <p:spTgt spid="128006"/>
                                        </p:tgtEl>
                                        <p:attrNameLst>
                                          <p:attrName>ppt_x</p:attrName>
                                        </p:attrNameLst>
                                      </p:cBhvr>
                                      <p:tavLst>
                                        <p:tav tm="0">
                                          <p:val>
                                            <p:strVal val="#ppt_x"/>
                                          </p:val>
                                        </p:tav>
                                        <p:tav tm="100000">
                                          <p:val>
                                            <p:strVal val="#ppt_x"/>
                                          </p:val>
                                        </p:tav>
                                      </p:tavLst>
                                    </p:anim>
                                    <p:anim calcmode="lin" valueType="num">
                                      <p:cBhvr additive="base">
                                        <p:cTn id="8" dur="500" fill="hold"/>
                                        <p:tgtEl>
                                          <p:spTgt spid="12800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8007"/>
                                        </p:tgtEl>
                                        <p:attrNameLst>
                                          <p:attrName>style.visibility</p:attrName>
                                        </p:attrNameLst>
                                      </p:cBhvr>
                                      <p:to>
                                        <p:strVal val="visible"/>
                                      </p:to>
                                    </p:set>
                                    <p:anim calcmode="lin" valueType="num">
                                      <p:cBhvr additive="base">
                                        <p:cTn id="12" dur="500" fill="hold"/>
                                        <p:tgtEl>
                                          <p:spTgt spid="128007"/>
                                        </p:tgtEl>
                                        <p:attrNameLst>
                                          <p:attrName>ppt_x</p:attrName>
                                        </p:attrNameLst>
                                      </p:cBhvr>
                                      <p:tavLst>
                                        <p:tav tm="0">
                                          <p:val>
                                            <p:strVal val="#ppt_x"/>
                                          </p:val>
                                        </p:tav>
                                        <p:tav tm="100000">
                                          <p:val>
                                            <p:strVal val="#ppt_x"/>
                                          </p:val>
                                        </p:tav>
                                      </p:tavLst>
                                    </p:anim>
                                    <p:anim calcmode="lin" valueType="num">
                                      <p:cBhvr additive="base">
                                        <p:cTn id="13" dur="500" fill="hold"/>
                                        <p:tgtEl>
                                          <p:spTgt spid="12800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8003">
                                            <p:bg/>
                                          </p:spTgt>
                                        </p:tgtEl>
                                        <p:attrNameLst>
                                          <p:attrName>style.visibility</p:attrName>
                                        </p:attrNameLst>
                                      </p:cBhvr>
                                      <p:to>
                                        <p:strVal val="visible"/>
                                      </p:to>
                                    </p:set>
                                    <p:anim calcmode="lin" valueType="num">
                                      <p:cBhvr additive="base">
                                        <p:cTn id="17" dur="500" fill="hold"/>
                                        <p:tgtEl>
                                          <p:spTgt spid="12800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8003">
                                            <p:txEl>
                                              <p:pRg st="0" end="0"/>
                                            </p:txEl>
                                          </p:spTgt>
                                        </p:tgtEl>
                                        <p:attrNameLst>
                                          <p:attrName>style.visibility</p:attrName>
                                        </p:attrNameLst>
                                      </p:cBhvr>
                                      <p:to>
                                        <p:strVal val="visible"/>
                                      </p:to>
                                    </p:set>
                                    <p:anim calcmode="lin" valueType="num">
                                      <p:cBhvr additive="base">
                                        <p:cTn id="22"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800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8003">
                                            <p:txEl>
                                              <p:pRg st="1" end="1"/>
                                            </p:txEl>
                                          </p:spTgt>
                                        </p:tgtEl>
                                        <p:attrNameLst>
                                          <p:attrName>style.visibility</p:attrName>
                                        </p:attrNameLst>
                                      </p:cBhvr>
                                      <p:to>
                                        <p:strVal val="visible"/>
                                      </p:to>
                                    </p:set>
                                    <p:anim calcmode="lin" valueType="num">
                                      <p:cBhvr additive="base">
                                        <p:cTn id="27"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800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28003">
                                            <p:txEl>
                                              <p:pRg st="2" end="2"/>
                                            </p:txEl>
                                          </p:spTgt>
                                        </p:tgtEl>
                                        <p:attrNameLst>
                                          <p:attrName>style.visibility</p:attrName>
                                        </p:attrNameLst>
                                      </p:cBhvr>
                                      <p:to>
                                        <p:strVal val="visible"/>
                                      </p:to>
                                    </p:set>
                                    <p:anim calcmode="lin" valueType="num">
                                      <p:cBhvr additive="base">
                                        <p:cTn id="32"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8003">
                                            <p:txEl>
                                              <p:pRg st="3" end="3"/>
                                            </p:txEl>
                                          </p:spTgt>
                                        </p:tgtEl>
                                        <p:attrNameLst>
                                          <p:attrName>style.visibility</p:attrName>
                                        </p:attrNameLst>
                                      </p:cBhvr>
                                      <p:to>
                                        <p:strVal val="visible"/>
                                      </p:to>
                                    </p:set>
                                    <p:anim calcmode="lin" valueType="num">
                                      <p:cBhvr additive="base">
                                        <p:cTn id="37"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8003">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28003">
                                            <p:txEl>
                                              <p:pRg st="4" end="4"/>
                                            </p:txEl>
                                          </p:spTgt>
                                        </p:tgtEl>
                                        <p:attrNameLst>
                                          <p:attrName>style.visibility</p:attrName>
                                        </p:attrNameLst>
                                      </p:cBhvr>
                                      <p:to>
                                        <p:strVal val="visible"/>
                                      </p:to>
                                    </p:set>
                                    <p:anim calcmode="lin" valueType="num">
                                      <p:cBhvr additive="base">
                                        <p:cTn id="42"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nimBg="1"/>
      <p:bldP spid="128006" grpId="0" bldLvl="0" animBg="1"/>
      <p:bldP spid="1280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文本框 130051"/>
          <p:cNvSpPr txBox="1"/>
          <p:nvPr/>
        </p:nvSpPr>
        <p:spPr>
          <a:xfrm>
            <a:off x="6167438" y="1700213"/>
            <a:ext cx="1407160" cy="460375"/>
          </a:xfrm>
          <a:prstGeom prst="rect">
            <a:avLst/>
          </a:prstGeom>
          <a:noFill/>
          <a:ln w="9525">
            <a:noFill/>
          </a:ln>
        </p:spPr>
        <p:txBody>
          <a:bodyPr wrap="none" anchor="t">
            <a:spAutoFit/>
          </a:bodyPr>
          <a:lstStyle/>
          <a:p>
            <a:r>
              <a:rPr lang="zh-CN" altLang="en-US" dirty="0">
                <a:solidFill>
                  <a:srgbClr val="0000CC"/>
                </a:solidFill>
                <a:effectLst>
                  <a:outerShdw blurRad="38100" dist="38100" dir="2700000">
                    <a:srgbClr val="C0C0C0"/>
                  </a:outerShdw>
                </a:effectLst>
                <a:latin typeface="Times New Roman" panose="02020603050405020304" pitchFamily="18" charset="0"/>
              </a:rPr>
              <a:t>空闲区表</a:t>
            </a:r>
          </a:p>
        </p:txBody>
      </p:sp>
      <p:graphicFrame>
        <p:nvGraphicFramePr>
          <p:cNvPr id="130104" name="表格 130103"/>
          <p:cNvGraphicFramePr/>
          <p:nvPr>
            <p:extLst>
              <p:ext uri="{D42A27DB-BD31-4B8C-83A1-F6EECF244321}">
                <p14:modId xmlns:p14="http://schemas.microsoft.com/office/powerpoint/2010/main" val="2316174925"/>
              </p:ext>
            </p:extLst>
          </p:nvPr>
        </p:nvGraphicFramePr>
        <p:xfrm>
          <a:off x="6270625" y="2237055"/>
          <a:ext cx="3962400" cy="1825625"/>
        </p:xfrm>
        <a:graphic>
          <a:graphicData uri="http://schemas.openxmlformats.org/drawingml/2006/table">
            <a:tbl>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CC"/>
                          </a:solidFill>
                          <a:effectLst>
                            <a:outerShdw blurRad="38100" dist="38100" dir="2700000">
                              <a:srgbClr val="000000"/>
                            </a:outerShdw>
                          </a:effectLst>
                        </a:rPr>
                        <a:t>始址</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CC"/>
                          </a:solidFill>
                          <a:effectLst>
                            <a:outerShdw blurRad="38100" dist="38100" dir="2700000">
                              <a:srgbClr val="000000"/>
                            </a:outerShdw>
                          </a:effectLst>
                        </a:rPr>
                        <a:t>长度</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CC"/>
                          </a:solidFill>
                          <a:effectLst>
                            <a:outerShdw blurRad="38100" dist="38100" dir="2700000">
                              <a:srgbClr val="000000"/>
                            </a:outerShdw>
                          </a:effectLst>
                        </a:rPr>
                        <a:t>标志</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dirty="0">
                          <a:solidFill>
                            <a:srgbClr val="000000"/>
                          </a:solidFill>
                        </a:rPr>
                        <a:t>15K</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dirty="0">
                          <a:solidFill>
                            <a:srgbClr val="000000"/>
                          </a:solidFill>
                        </a:rPr>
                        <a:t>23K</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00"/>
                          </a:solidFill>
                        </a:rPr>
                        <a:t>未分配</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a:solidFill>
                            <a:srgbClr val="000000"/>
                          </a:solidFill>
                        </a:rPr>
                        <a:t>48K</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dirty="0">
                          <a:solidFill>
                            <a:srgbClr val="000000"/>
                          </a:solidFill>
                        </a:rPr>
                        <a:t>6K</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00"/>
                          </a:solidFill>
                        </a:rPr>
                        <a:t>未分配</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a:solidFill>
                            <a:srgbClr val="000000"/>
                          </a:solidFill>
                        </a:rPr>
                        <a:t>60K</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dirty="0">
                          <a:solidFill>
                            <a:srgbClr val="000000"/>
                          </a:solidFill>
                        </a:rPr>
                        <a:t>15K</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00"/>
                          </a:solidFill>
                        </a:rPr>
                        <a:t>未分配</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a:solidFill>
                            <a:srgbClr val="000000"/>
                          </a:solidFill>
                        </a:rPr>
                        <a:t>80K</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600">
                          <a:solidFill>
                            <a:srgbClr val="000000"/>
                          </a:solidFill>
                        </a:rPr>
                        <a:t>130K</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600" dirty="0">
                          <a:solidFill>
                            <a:srgbClr val="000000"/>
                          </a:solidFill>
                        </a:rPr>
                        <a:t>未分配</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30079" name="组合 130078"/>
          <p:cNvGrpSpPr/>
          <p:nvPr/>
        </p:nvGrpSpPr>
        <p:grpSpPr>
          <a:xfrm>
            <a:off x="2438400" y="1690688"/>
            <a:ext cx="2667000" cy="4657587"/>
            <a:chOff x="768" y="1152"/>
            <a:chExt cx="1680" cy="3061"/>
          </a:xfrm>
        </p:grpSpPr>
        <p:sp>
          <p:nvSpPr>
            <p:cNvPr id="130080" name="矩形 130079"/>
            <p:cNvSpPr/>
            <p:nvPr/>
          </p:nvSpPr>
          <p:spPr>
            <a:xfrm>
              <a:off x="1200" y="1296"/>
              <a:ext cx="1248" cy="2832"/>
            </a:xfrm>
            <a:prstGeom prst="rect">
              <a:avLst/>
            </a:prstGeom>
            <a:noFill/>
            <a:ln w="28575" cap="flat" cmpd="sng">
              <a:solidFill>
                <a:srgbClr val="FF3300"/>
              </a:solidFill>
              <a:prstDash val="solid"/>
              <a:miter/>
              <a:headEnd type="none" w="med" len="med"/>
              <a:tailEnd type="none" w="med" len="med"/>
            </a:ln>
          </p:spPr>
          <p:txBody>
            <a:bodyPr/>
            <a:lstStyle/>
            <a:p>
              <a:endParaRPr lang="zh-CN" altLang="en-US"/>
            </a:p>
          </p:txBody>
        </p:sp>
        <p:sp>
          <p:nvSpPr>
            <p:cNvPr id="130081" name="矩形 130080"/>
            <p:cNvSpPr/>
            <p:nvPr/>
          </p:nvSpPr>
          <p:spPr>
            <a:xfrm>
              <a:off x="1200" y="1296"/>
              <a:ext cx="1248" cy="336"/>
            </a:xfrm>
            <a:prstGeom prst="rect">
              <a:avLst/>
            </a:prstGeom>
            <a:pattFill prst="wdUpDiag">
              <a:fgClr>
                <a:schemeClr val="accent1"/>
              </a:fgClr>
              <a:bgClr>
                <a:schemeClr val="bg1"/>
              </a:bgClr>
            </a:pattFill>
            <a:ln w="28575" cap="flat" cmpd="sng">
              <a:solidFill>
                <a:srgbClr val="FF3300"/>
              </a:solidFill>
              <a:prstDash val="solid"/>
              <a:miter/>
              <a:headEnd type="none" w="med" len="med"/>
              <a:tailEnd type="none" w="med" len="med"/>
            </a:ln>
          </p:spPr>
          <p:txBody>
            <a:bodyPr/>
            <a:lstStyle/>
            <a:p>
              <a:endParaRPr lang="zh-CN" altLang="en-US"/>
            </a:p>
          </p:txBody>
        </p:sp>
        <p:sp>
          <p:nvSpPr>
            <p:cNvPr id="130082" name="矩形 130081"/>
            <p:cNvSpPr/>
            <p:nvPr/>
          </p:nvSpPr>
          <p:spPr>
            <a:xfrm>
              <a:off x="1200" y="1632"/>
              <a:ext cx="1248" cy="432"/>
            </a:xfrm>
            <a:prstGeom prst="rect">
              <a:avLst/>
            </a:prstGeom>
            <a:noFill/>
            <a:ln w="28575" cap="flat" cmpd="sng">
              <a:solidFill>
                <a:srgbClr val="FF3300"/>
              </a:solidFill>
              <a:prstDash val="solid"/>
              <a:miter/>
              <a:headEnd type="none" w="med" len="med"/>
              <a:tailEnd type="none" w="med" len="med"/>
            </a:ln>
          </p:spPr>
          <p:txBody>
            <a:bodyPr/>
            <a:lstStyle/>
            <a:p>
              <a:endParaRPr lang="zh-CN" altLang="en-US"/>
            </a:p>
          </p:txBody>
        </p:sp>
        <p:sp>
          <p:nvSpPr>
            <p:cNvPr id="130083" name="矩形 130082"/>
            <p:cNvSpPr/>
            <p:nvPr/>
          </p:nvSpPr>
          <p:spPr>
            <a:xfrm>
              <a:off x="1200" y="2064"/>
              <a:ext cx="1248" cy="288"/>
            </a:xfrm>
            <a:prstGeom prst="rect">
              <a:avLst/>
            </a:prstGeom>
            <a:pattFill prst="wdUpDiag">
              <a:fgClr>
                <a:schemeClr val="accent1"/>
              </a:fgClr>
              <a:bgClr>
                <a:schemeClr val="bg1"/>
              </a:bgClr>
            </a:pattFill>
            <a:ln w="28575" cap="flat" cmpd="sng">
              <a:solidFill>
                <a:srgbClr val="FF3300"/>
              </a:solidFill>
              <a:prstDash val="solid"/>
              <a:miter/>
              <a:headEnd type="none" w="med" len="med"/>
              <a:tailEnd type="none" w="med" len="med"/>
            </a:ln>
          </p:spPr>
          <p:txBody>
            <a:bodyPr/>
            <a:lstStyle/>
            <a:p>
              <a:endParaRPr lang="zh-CN" altLang="en-US"/>
            </a:p>
          </p:txBody>
        </p:sp>
        <p:sp>
          <p:nvSpPr>
            <p:cNvPr id="130084" name="矩形 130083"/>
            <p:cNvSpPr/>
            <p:nvPr/>
          </p:nvSpPr>
          <p:spPr>
            <a:xfrm>
              <a:off x="1200" y="2352"/>
              <a:ext cx="1248" cy="192"/>
            </a:xfrm>
            <a:prstGeom prst="rect">
              <a:avLst/>
            </a:prstGeom>
            <a:noFill/>
            <a:ln w="28575" cap="flat" cmpd="sng">
              <a:solidFill>
                <a:srgbClr val="FF3300"/>
              </a:solidFill>
              <a:prstDash val="solid"/>
              <a:miter/>
              <a:headEnd type="none" w="med" len="med"/>
              <a:tailEnd type="none" w="med" len="med"/>
            </a:ln>
          </p:spPr>
          <p:txBody>
            <a:bodyPr/>
            <a:lstStyle/>
            <a:p>
              <a:endParaRPr lang="zh-CN" altLang="en-US"/>
            </a:p>
          </p:txBody>
        </p:sp>
        <p:sp>
          <p:nvSpPr>
            <p:cNvPr id="130085" name="矩形 130084"/>
            <p:cNvSpPr/>
            <p:nvPr/>
          </p:nvSpPr>
          <p:spPr>
            <a:xfrm>
              <a:off x="1200" y="2976"/>
              <a:ext cx="1248" cy="240"/>
            </a:xfrm>
            <a:prstGeom prst="rect">
              <a:avLst/>
            </a:prstGeom>
            <a:pattFill prst="wdUpDiag">
              <a:fgClr>
                <a:schemeClr val="accent1"/>
              </a:fgClr>
              <a:bgClr>
                <a:schemeClr val="bg1"/>
              </a:bgClr>
            </a:pattFill>
            <a:ln w="28575" cap="flat" cmpd="sng">
              <a:solidFill>
                <a:srgbClr val="FF3300"/>
              </a:solidFill>
              <a:prstDash val="solid"/>
              <a:miter/>
              <a:headEnd type="none" w="med" len="med"/>
              <a:tailEnd type="none" w="med" len="med"/>
            </a:ln>
          </p:spPr>
          <p:txBody>
            <a:bodyPr/>
            <a:lstStyle/>
            <a:p>
              <a:endParaRPr lang="zh-CN" altLang="en-US"/>
            </a:p>
          </p:txBody>
        </p:sp>
        <p:sp>
          <p:nvSpPr>
            <p:cNvPr id="130086" name="矩形 130085"/>
            <p:cNvSpPr/>
            <p:nvPr/>
          </p:nvSpPr>
          <p:spPr>
            <a:xfrm>
              <a:off x="1200" y="3216"/>
              <a:ext cx="1248" cy="576"/>
            </a:xfrm>
            <a:prstGeom prst="rect">
              <a:avLst/>
            </a:prstGeom>
            <a:noFill/>
            <a:ln w="28575" cap="flat" cmpd="sng">
              <a:solidFill>
                <a:srgbClr val="FF3300"/>
              </a:solidFill>
              <a:prstDash val="solid"/>
              <a:miter/>
              <a:headEnd type="none" w="med" len="med"/>
              <a:tailEnd type="none" w="med" len="med"/>
            </a:ln>
          </p:spPr>
          <p:txBody>
            <a:bodyPr/>
            <a:lstStyle/>
            <a:p>
              <a:endParaRPr lang="zh-CN" altLang="en-US"/>
            </a:p>
          </p:txBody>
        </p:sp>
        <p:sp>
          <p:nvSpPr>
            <p:cNvPr id="130087" name="矩形 130086"/>
            <p:cNvSpPr/>
            <p:nvPr/>
          </p:nvSpPr>
          <p:spPr>
            <a:xfrm>
              <a:off x="1200" y="3792"/>
              <a:ext cx="1248" cy="336"/>
            </a:xfrm>
            <a:prstGeom prst="rect">
              <a:avLst/>
            </a:prstGeom>
            <a:pattFill prst="wdUpDiag">
              <a:fgClr>
                <a:schemeClr val="accent1"/>
              </a:fgClr>
              <a:bgClr>
                <a:schemeClr val="bg1"/>
              </a:bgClr>
            </a:pattFill>
            <a:ln w="28575" cap="flat" cmpd="sng">
              <a:solidFill>
                <a:srgbClr val="FF3300"/>
              </a:solidFill>
              <a:prstDash val="solid"/>
              <a:miter/>
              <a:headEnd type="none" w="med" len="med"/>
              <a:tailEnd type="none" w="med" len="med"/>
            </a:ln>
          </p:spPr>
          <p:txBody>
            <a:bodyPr/>
            <a:lstStyle/>
            <a:p>
              <a:endParaRPr lang="zh-CN" altLang="en-US"/>
            </a:p>
          </p:txBody>
        </p:sp>
        <p:sp>
          <p:nvSpPr>
            <p:cNvPr id="130088" name="文本框 130087"/>
            <p:cNvSpPr txBox="1"/>
            <p:nvPr/>
          </p:nvSpPr>
          <p:spPr>
            <a:xfrm>
              <a:off x="864" y="1152"/>
              <a:ext cx="32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0K</a:t>
              </a:r>
            </a:p>
          </p:txBody>
        </p:sp>
        <p:sp>
          <p:nvSpPr>
            <p:cNvPr id="130089" name="文本框 130088"/>
            <p:cNvSpPr txBox="1"/>
            <p:nvPr/>
          </p:nvSpPr>
          <p:spPr>
            <a:xfrm>
              <a:off x="816" y="1488"/>
              <a:ext cx="400" cy="262"/>
            </a:xfrm>
            <a:prstGeom prst="rect">
              <a:avLst/>
            </a:prstGeom>
            <a:noFill/>
            <a:ln w="9525">
              <a:noFill/>
            </a:ln>
          </p:spPr>
          <p:txBody>
            <a:bodyPr>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15K</a:t>
              </a:r>
            </a:p>
          </p:txBody>
        </p:sp>
        <p:sp>
          <p:nvSpPr>
            <p:cNvPr id="130090" name="文本框 130089"/>
            <p:cNvSpPr txBox="1"/>
            <p:nvPr/>
          </p:nvSpPr>
          <p:spPr>
            <a:xfrm>
              <a:off x="816" y="1910"/>
              <a:ext cx="40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38K</a:t>
              </a:r>
            </a:p>
          </p:txBody>
        </p:sp>
        <p:sp>
          <p:nvSpPr>
            <p:cNvPr id="130091" name="文本框 130090"/>
            <p:cNvSpPr txBox="1"/>
            <p:nvPr/>
          </p:nvSpPr>
          <p:spPr>
            <a:xfrm>
              <a:off x="808" y="2198"/>
              <a:ext cx="40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48K</a:t>
              </a:r>
            </a:p>
          </p:txBody>
        </p:sp>
        <p:sp>
          <p:nvSpPr>
            <p:cNvPr id="130092" name="文本框 130091"/>
            <p:cNvSpPr txBox="1"/>
            <p:nvPr/>
          </p:nvSpPr>
          <p:spPr>
            <a:xfrm>
              <a:off x="816" y="2832"/>
              <a:ext cx="40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75K</a:t>
              </a:r>
            </a:p>
          </p:txBody>
        </p:sp>
        <p:sp>
          <p:nvSpPr>
            <p:cNvPr id="130093" name="文本框 130092"/>
            <p:cNvSpPr txBox="1"/>
            <p:nvPr/>
          </p:nvSpPr>
          <p:spPr>
            <a:xfrm>
              <a:off x="816" y="3062"/>
              <a:ext cx="40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80K</a:t>
              </a:r>
            </a:p>
          </p:txBody>
        </p:sp>
        <p:sp>
          <p:nvSpPr>
            <p:cNvPr id="130094" name="文本框 130093"/>
            <p:cNvSpPr txBox="1"/>
            <p:nvPr/>
          </p:nvSpPr>
          <p:spPr>
            <a:xfrm>
              <a:off x="768" y="3638"/>
              <a:ext cx="48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210K</a:t>
              </a:r>
            </a:p>
          </p:txBody>
        </p:sp>
        <p:sp>
          <p:nvSpPr>
            <p:cNvPr id="130095" name="文本框 130094"/>
            <p:cNvSpPr txBox="1"/>
            <p:nvPr/>
          </p:nvSpPr>
          <p:spPr>
            <a:xfrm>
              <a:off x="768" y="3951"/>
              <a:ext cx="480" cy="262"/>
            </a:xfrm>
            <a:prstGeom prst="rect">
              <a:avLst/>
            </a:prstGeom>
            <a:noFill/>
            <a:ln w="9525">
              <a:noFill/>
            </a:ln>
          </p:spPr>
          <p:txBody>
            <a:bodyPr wrap="none" anchor="t">
              <a:spAutoFit/>
            </a:bodyPr>
            <a:lstStyle/>
            <a:p>
              <a:r>
                <a:rPr lang="en-US" altLang="zh-CN" sz="2000" dirty="0">
                  <a:solidFill>
                    <a:schemeClr val="tx2"/>
                  </a:solidFill>
                  <a:effectLst>
                    <a:outerShdw blurRad="38100" dist="38100" dir="2700000">
                      <a:srgbClr val="C0C0C0"/>
                    </a:outerShdw>
                  </a:effectLst>
                  <a:latin typeface="Times New Roman" panose="02020603050405020304" pitchFamily="18" charset="0"/>
                </a:rPr>
                <a:t>220K</a:t>
              </a:r>
            </a:p>
          </p:txBody>
        </p:sp>
        <p:sp>
          <p:nvSpPr>
            <p:cNvPr id="130096" name="文本框 130095"/>
            <p:cNvSpPr txBox="1"/>
            <p:nvPr/>
          </p:nvSpPr>
          <p:spPr>
            <a:xfrm>
              <a:off x="800" y="2400"/>
              <a:ext cx="40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54K</a:t>
              </a:r>
            </a:p>
          </p:txBody>
        </p:sp>
        <p:sp>
          <p:nvSpPr>
            <p:cNvPr id="130097" name="矩形 130096"/>
            <p:cNvSpPr/>
            <p:nvPr/>
          </p:nvSpPr>
          <p:spPr>
            <a:xfrm>
              <a:off x="1200" y="2544"/>
              <a:ext cx="1248" cy="192"/>
            </a:xfrm>
            <a:prstGeom prst="rect">
              <a:avLst/>
            </a:prstGeom>
            <a:pattFill prst="wdUpDiag">
              <a:fgClr>
                <a:schemeClr val="accent1"/>
              </a:fgClr>
              <a:bgClr>
                <a:schemeClr val="bg1"/>
              </a:bgClr>
            </a:pattFill>
            <a:ln w="28575" cap="flat" cmpd="sng">
              <a:solidFill>
                <a:schemeClr val="hlink"/>
              </a:solidFill>
              <a:prstDash val="solid"/>
              <a:miter/>
              <a:headEnd type="none" w="med" len="med"/>
              <a:tailEnd type="none" w="med" len="med"/>
            </a:ln>
          </p:spPr>
          <p:txBody>
            <a:bodyPr/>
            <a:lstStyle/>
            <a:p>
              <a:endParaRPr lang="zh-CN" altLang="en-US"/>
            </a:p>
          </p:txBody>
        </p:sp>
        <p:sp>
          <p:nvSpPr>
            <p:cNvPr id="130098" name="文本框 130097"/>
            <p:cNvSpPr txBox="1"/>
            <p:nvPr/>
          </p:nvSpPr>
          <p:spPr>
            <a:xfrm>
              <a:off x="800" y="2592"/>
              <a:ext cx="400" cy="262"/>
            </a:xfrm>
            <a:prstGeom prst="rect">
              <a:avLst/>
            </a:prstGeom>
            <a:noFill/>
            <a:ln w="9525">
              <a:noFill/>
            </a:ln>
          </p:spPr>
          <p:txBody>
            <a:bodyPr wrap="none" anchor="t">
              <a:spAutoFit/>
            </a:bodyPr>
            <a:lstStyle/>
            <a:p>
              <a:r>
                <a:rPr lang="en-US" altLang="zh-CN" sz="2000">
                  <a:solidFill>
                    <a:schemeClr val="tx2"/>
                  </a:solidFill>
                  <a:effectLst>
                    <a:outerShdw blurRad="38100" dist="38100" dir="2700000">
                      <a:srgbClr val="C0C0C0"/>
                    </a:outerShdw>
                  </a:effectLst>
                  <a:latin typeface="Times New Roman" panose="02020603050405020304" pitchFamily="18" charset="0"/>
                </a:rPr>
                <a:t>60K</a:t>
              </a:r>
            </a:p>
          </p:txBody>
        </p:sp>
      </p:grpSp>
      <p:sp>
        <p:nvSpPr>
          <p:cNvPr id="130099" name="文本框 130098"/>
          <p:cNvSpPr txBox="1"/>
          <p:nvPr/>
        </p:nvSpPr>
        <p:spPr>
          <a:xfrm>
            <a:off x="6270625" y="4314825"/>
            <a:ext cx="4397375" cy="2081530"/>
          </a:xfrm>
          <a:prstGeom prst="rect">
            <a:avLst/>
          </a:prstGeom>
          <a:noFill/>
          <a:ln w="9525">
            <a:noFill/>
          </a:ln>
        </p:spPr>
        <p:txBody>
          <a:bodyPr>
            <a:spAutoFit/>
          </a:bodyPr>
          <a:lstStyle/>
          <a:p>
            <a:pPr>
              <a:lnSpc>
                <a:spcPct val="80000"/>
              </a:lnSpc>
              <a:spcBef>
                <a:spcPct val="35000"/>
              </a:spcBef>
            </a:pPr>
            <a:r>
              <a:rPr lang="zh-CN" altLang="en-US" dirty="0">
                <a:solidFill>
                  <a:srgbClr val="0000CC"/>
                </a:solidFill>
                <a:effectLst>
                  <a:outerShdw blurRad="38100" dist="38100" dir="2700000">
                    <a:srgbClr val="C0C0C0"/>
                  </a:outerShdw>
                </a:effectLst>
                <a:latin typeface="Tahoma" panose="020B0604030504040204" pitchFamily="34" charset="0"/>
              </a:rPr>
              <a:t>作业序列：</a:t>
            </a:r>
          </a:p>
          <a:p>
            <a:pPr>
              <a:lnSpc>
                <a:spcPct val="80000"/>
              </a:lnSpc>
              <a:spcBef>
                <a:spcPct val="35000"/>
              </a:spcBef>
            </a:pPr>
            <a:r>
              <a:rPr lang="zh-CN" altLang="en-US" b="0" dirty="0">
                <a:solidFill>
                  <a:srgbClr val="0000CC"/>
                </a:solidFill>
                <a:effectLst>
                  <a:outerShdw blurRad="38100" dist="38100" dir="2700000">
                    <a:srgbClr val="C0C0C0"/>
                  </a:outerShdw>
                </a:effectLst>
                <a:latin typeface="Tahoma" panose="020B0604030504040204" pitchFamily="34" charset="0"/>
              </a:rPr>
              <a:t>	</a:t>
            </a:r>
            <a:r>
              <a:rPr lang="en-US" altLang="zh-CN" b="0">
                <a:solidFill>
                  <a:srgbClr val="0000CC"/>
                </a:solidFill>
                <a:effectLst>
                  <a:outerShdw blurRad="38100" dist="38100" dir="2700000">
                    <a:srgbClr val="C0C0C0"/>
                  </a:outerShdw>
                </a:effectLst>
                <a:latin typeface="Tahoma" panose="020B0604030504040204" pitchFamily="34" charset="0"/>
              </a:rPr>
              <a:t>P1，3K、</a:t>
            </a:r>
          </a:p>
          <a:p>
            <a:pPr>
              <a:lnSpc>
                <a:spcPct val="80000"/>
              </a:lnSpc>
              <a:spcBef>
                <a:spcPct val="35000"/>
              </a:spcBef>
            </a:pPr>
            <a:r>
              <a:rPr lang="en-US" altLang="zh-CN" b="0">
                <a:solidFill>
                  <a:srgbClr val="0000CC"/>
                </a:solidFill>
                <a:effectLst>
                  <a:outerShdw blurRad="38100" dist="38100" dir="2700000">
                    <a:srgbClr val="C0C0C0"/>
                  </a:outerShdw>
                </a:effectLst>
                <a:latin typeface="Tahoma" panose="020B0604030504040204" pitchFamily="34" charset="0"/>
              </a:rPr>
              <a:t>	P2，20K、</a:t>
            </a:r>
          </a:p>
          <a:p>
            <a:pPr>
              <a:lnSpc>
                <a:spcPct val="80000"/>
              </a:lnSpc>
              <a:spcBef>
                <a:spcPct val="35000"/>
              </a:spcBef>
            </a:pPr>
            <a:r>
              <a:rPr lang="en-US" altLang="zh-CN" b="0">
                <a:solidFill>
                  <a:srgbClr val="0000CC"/>
                </a:solidFill>
                <a:effectLst>
                  <a:outerShdw blurRad="38100" dist="38100" dir="2700000">
                    <a:srgbClr val="C0C0C0"/>
                  </a:outerShdw>
                </a:effectLst>
                <a:latin typeface="Tahoma" panose="020B0604030504040204" pitchFamily="34" charset="0"/>
              </a:rPr>
              <a:t>	P3，10K、</a:t>
            </a:r>
          </a:p>
          <a:p>
            <a:pPr>
              <a:lnSpc>
                <a:spcPct val="80000"/>
              </a:lnSpc>
              <a:spcBef>
                <a:spcPct val="35000"/>
              </a:spcBef>
            </a:pPr>
            <a:r>
              <a:rPr lang="en-US" altLang="zh-CN" b="0">
                <a:solidFill>
                  <a:srgbClr val="0000CC"/>
                </a:solidFill>
                <a:effectLst>
                  <a:outerShdw blurRad="38100" dist="38100" dir="2700000">
                    <a:srgbClr val="C0C0C0"/>
                  </a:outerShdw>
                </a:effectLst>
                <a:latin typeface="Tahoma" panose="020B0604030504040204" pitchFamily="34" charset="0"/>
              </a:rPr>
              <a:t>	P4，100K。</a:t>
            </a:r>
          </a:p>
        </p:txBody>
      </p:sp>
      <p:sp>
        <p:nvSpPr>
          <p:cNvPr id="130102" name="AutoShape 5"/>
          <p:cNvSpPr/>
          <p:nvPr/>
        </p:nvSpPr>
        <p:spPr>
          <a:xfrm>
            <a:off x="1085850" y="959431"/>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30103" name="Text Box 38"/>
          <p:cNvSpPr txBox="1"/>
          <p:nvPr/>
        </p:nvSpPr>
        <p:spPr>
          <a:xfrm>
            <a:off x="1217612" y="986419"/>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三、动态分区分配</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8" name="矩形 27">
            <a:extLst>
              <a:ext uri="{FF2B5EF4-FFF2-40B4-BE49-F238E27FC236}">
                <a16:creationId xmlns:a16="http://schemas.microsoft.com/office/drawing/2014/main" id="{D098A511-658B-4B32-B343-CABF788DF4BE}"/>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0102"/>
                                        </p:tgtEl>
                                        <p:attrNameLst>
                                          <p:attrName>style.visibility</p:attrName>
                                        </p:attrNameLst>
                                      </p:cBhvr>
                                      <p:to>
                                        <p:strVal val="visible"/>
                                      </p:to>
                                    </p:set>
                                    <p:anim calcmode="lin" valueType="num">
                                      <p:cBhvr additive="base">
                                        <p:cTn id="7" dur="500" fill="hold"/>
                                        <p:tgtEl>
                                          <p:spTgt spid="130102"/>
                                        </p:tgtEl>
                                        <p:attrNameLst>
                                          <p:attrName>ppt_x</p:attrName>
                                        </p:attrNameLst>
                                      </p:cBhvr>
                                      <p:tavLst>
                                        <p:tav tm="0">
                                          <p:val>
                                            <p:strVal val="#ppt_x"/>
                                          </p:val>
                                        </p:tav>
                                        <p:tav tm="100000">
                                          <p:val>
                                            <p:strVal val="#ppt_x"/>
                                          </p:val>
                                        </p:tav>
                                      </p:tavLst>
                                    </p:anim>
                                    <p:anim calcmode="lin" valueType="num">
                                      <p:cBhvr additive="base">
                                        <p:cTn id="8" dur="500" fill="hold"/>
                                        <p:tgtEl>
                                          <p:spTgt spid="13010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0103"/>
                                        </p:tgtEl>
                                        <p:attrNameLst>
                                          <p:attrName>style.visibility</p:attrName>
                                        </p:attrNameLst>
                                      </p:cBhvr>
                                      <p:to>
                                        <p:strVal val="visible"/>
                                      </p:to>
                                    </p:set>
                                    <p:anim calcmode="lin" valueType="num">
                                      <p:cBhvr additive="base">
                                        <p:cTn id="12" dur="500" fill="hold"/>
                                        <p:tgtEl>
                                          <p:spTgt spid="130103"/>
                                        </p:tgtEl>
                                        <p:attrNameLst>
                                          <p:attrName>ppt_x</p:attrName>
                                        </p:attrNameLst>
                                      </p:cBhvr>
                                      <p:tavLst>
                                        <p:tav tm="0">
                                          <p:val>
                                            <p:strVal val="#ppt_x"/>
                                          </p:val>
                                        </p:tav>
                                        <p:tav tm="100000">
                                          <p:val>
                                            <p:strVal val="#ppt_x"/>
                                          </p:val>
                                        </p:tav>
                                      </p:tavLst>
                                    </p:anim>
                                    <p:anim calcmode="lin" valueType="num">
                                      <p:cBhvr additive="base">
                                        <p:cTn id="13" dur="500" fill="hold"/>
                                        <p:tgtEl>
                                          <p:spTgt spid="13010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0052"/>
                                        </p:tgtEl>
                                        <p:attrNameLst>
                                          <p:attrName>style.visibility</p:attrName>
                                        </p:attrNameLst>
                                      </p:cBhvr>
                                      <p:to>
                                        <p:strVal val="visible"/>
                                      </p:to>
                                    </p:set>
                                    <p:anim calcmode="lin" valueType="num">
                                      <p:cBhvr additive="base">
                                        <p:cTn id="17" dur="500" fill="hold"/>
                                        <p:tgtEl>
                                          <p:spTgt spid="130052"/>
                                        </p:tgtEl>
                                        <p:attrNameLst>
                                          <p:attrName>ppt_x</p:attrName>
                                        </p:attrNameLst>
                                      </p:cBhvr>
                                      <p:tavLst>
                                        <p:tav tm="0">
                                          <p:val>
                                            <p:strVal val="#ppt_x"/>
                                          </p:val>
                                        </p:tav>
                                        <p:tav tm="100000">
                                          <p:val>
                                            <p:strVal val="#ppt_x"/>
                                          </p:val>
                                        </p:tav>
                                      </p:tavLst>
                                    </p:anim>
                                    <p:anim calcmode="lin" valueType="num">
                                      <p:cBhvr additive="base">
                                        <p:cTn id="18" dur="500" fill="hold"/>
                                        <p:tgtEl>
                                          <p:spTgt spid="13005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0104"/>
                                        </p:tgtEl>
                                        <p:attrNameLst>
                                          <p:attrName>style.visibility</p:attrName>
                                        </p:attrNameLst>
                                      </p:cBhvr>
                                      <p:to>
                                        <p:strVal val="visible"/>
                                      </p:to>
                                    </p:set>
                                    <p:anim calcmode="lin" valueType="num">
                                      <p:cBhvr additive="base">
                                        <p:cTn id="21" dur="500" fill="hold"/>
                                        <p:tgtEl>
                                          <p:spTgt spid="130104"/>
                                        </p:tgtEl>
                                        <p:attrNameLst>
                                          <p:attrName>ppt_x</p:attrName>
                                        </p:attrNameLst>
                                      </p:cBhvr>
                                      <p:tavLst>
                                        <p:tav tm="0">
                                          <p:val>
                                            <p:strVal val="#ppt_x"/>
                                          </p:val>
                                        </p:tav>
                                        <p:tav tm="100000">
                                          <p:val>
                                            <p:strVal val="#ppt_x"/>
                                          </p:val>
                                        </p:tav>
                                      </p:tavLst>
                                    </p:anim>
                                    <p:anim calcmode="lin" valueType="num">
                                      <p:cBhvr additive="base">
                                        <p:cTn id="22" dur="500" fill="hold"/>
                                        <p:tgtEl>
                                          <p:spTgt spid="13010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0079"/>
                                        </p:tgtEl>
                                        <p:attrNameLst>
                                          <p:attrName>style.visibility</p:attrName>
                                        </p:attrNameLst>
                                      </p:cBhvr>
                                      <p:to>
                                        <p:strVal val="visible"/>
                                      </p:to>
                                    </p:set>
                                    <p:anim calcmode="lin" valueType="num">
                                      <p:cBhvr additive="base">
                                        <p:cTn id="25" dur="500" fill="hold"/>
                                        <p:tgtEl>
                                          <p:spTgt spid="130079"/>
                                        </p:tgtEl>
                                        <p:attrNameLst>
                                          <p:attrName>ppt_x</p:attrName>
                                        </p:attrNameLst>
                                      </p:cBhvr>
                                      <p:tavLst>
                                        <p:tav tm="0">
                                          <p:val>
                                            <p:strVal val="#ppt_x"/>
                                          </p:val>
                                        </p:tav>
                                        <p:tav tm="100000">
                                          <p:val>
                                            <p:strVal val="#ppt_x"/>
                                          </p:val>
                                        </p:tav>
                                      </p:tavLst>
                                    </p:anim>
                                    <p:anim calcmode="lin" valueType="num">
                                      <p:cBhvr additive="base">
                                        <p:cTn id="26" dur="500" fill="hold"/>
                                        <p:tgtEl>
                                          <p:spTgt spid="13007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0099"/>
                                        </p:tgtEl>
                                        <p:attrNameLst>
                                          <p:attrName>style.visibility</p:attrName>
                                        </p:attrNameLst>
                                      </p:cBhvr>
                                      <p:to>
                                        <p:strVal val="visible"/>
                                      </p:to>
                                    </p:set>
                                    <p:anim calcmode="lin" valueType="num">
                                      <p:cBhvr additive="base">
                                        <p:cTn id="29" dur="500" fill="hold"/>
                                        <p:tgtEl>
                                          <p:spTgt spid="130099"/>
                                        </p:tgtEl>
                                        <p:attrNameLst>
                                          <p:attrName>ppt_x</p:attrName>
                                        </p:attrNameLst>
                                      </p:cBhvr>
                                      <p:tavLst>
                                        <p:tav tm="0">
                                          <p:val>
                                            <p:strVal val="#ppt_x"/>
                                          </p:val>
                                        </p:tav>
                                        <p:tav tm="100000">
                                          <p:val>
                                            <p:strVal val="#ppt_x"/>
                                          </p:val>
                                        </p:tav>
                                      </p:tavLst>
                                    </p:anim>
                                    <p:anim calcmode="lin" valueType="num">
                                      <p:cBhvr additive="base">
                                        <p:cTn id="30" dur="500" fill="hold"/>
                                        <p:tgtEl>
                                          <p:spTgt spid="130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99" grpId="0"/>
      <p:bldP spid="130102" grpId="0" bldLvl="0" animBg="1"/>
      <p:bldP spid="1301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961AC4E4-947E-495B-B9E8-F54488B55D74}"/>
              </a:ext>
            </a:extLst>
          </p:cNvPr>
          <p:cNvSpPr>
            <a:spLocks noChangeArrowheads="1"/>
          </p:cNvSpPr>
          <p:nvPr/>
        </p:nvSpPr>
        <p:spPr bwMode="auto">
          <a:xfrm>
            <a:off x="1007225" y="1638300"/>
            <a:ext cx="6781800"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00"/>
                </a:solidFill>
              </a:rPr>
              <a:t>条件</a:t>
            </a:r>
          </a:p>
          <a:p>
            <a:pPr lvl="1" eaLnBrk="1" hangingPunct="1"/>
            <a:r>
              <a:rPr lang="zh-CN" altLang="en-US" dirty="0">
                <a:solidFill>
                  <a:srgbClr val="000000"/>
                </a:solidFill>
              </a:rPr>
              <a:t>空闲分区链以存储空间地址递增的次序链接。</a:t>
            </a:r>
          </a:p>
          <a:p>
            <a:pPr eaLnBrk="1" hangingPunct="1"/>
            <a:r>
              <a:rPr lang="zh-CN" altLang="en-US" dirty="0">
                <a:solidFill>
                  <a:srgbClr val="000000"/>
                </a:solidFill>
              </a:rPr>
              <a:t>优点</a:t>
            </a:r>
          </a:p>
          <a:p>
            <a:pPr lvl="1" eaLnBrk="1" hangingPunct="1"/>
            <a:r>
              <a:rPr lang="zh-CN" altLang="en-US" dirty="0">
                <a:solidFill>
                  <a:srgbClr val="000000"/>
                </a:solidFill>
              </a:rPr>
              <a:t>释放时，因不改变该区在队列中的位置，因此速度快。</a:t>
            </a:r>
          </a:p>
          <a:p>
            <a:pPr lvl="1" eaLnBrk="1" hangingPunct="1"/>
            <a:r>
              <a:rPr lang="zh-CN" altLang="en-US" dirty="0">
                <a:solidFill>
                  <a:srgbClr val="000000"/>
                </a:solidFill>
              </a:rPr>
              <a:t>保证高地址有空闲空间，可留给大作业。</a:t>
            </a:r>
          </a:p>
          <a:p>
            <a:pPr eaLnBrk="1" hangingPunct="1"/>
            <a:r>
              <a:rPr lang="zh-CN" altLang="en-US" dirty="0">
                <a:solidFill>
                  <a:srgbClr val="000000"/>
                </a:solidFill>
              </a:rPr>
              <a:t>缺点</a:t>
            </a:r>
          </a:p>
          <a:p>
            <a:pPr lvl="1" eaLnBrk="1" hangingPunct="1"/>
            <a:r>
              <a:rPr lang="zh-CN" altLang="en-US" dirty="0">
                <a:solidFill>
                  <a:srgbClr val="000000"/>
                </a:solidFill>
              </a:rPr>
              <a:t>常用大空闲区适应小作业，从而留下小空闲区，且这些小空闲区在链表的前面，影响分配速度。</a:t>
            </a:r>
          </a:p>
          <a:p>
            <a:pPr lvl="2" eaLnBrk="1" hangingPunct="1"/>
            <a:endParaRPr lang="zh-CN" altLang="en-US" sz="2400" dirty="0">
              <a:solidFill>
                <a:srgbClr val="000000"/>
              </a:solidFill>
            </a:endParaRPr>
          </a:p>
        </p:txBody>
      </p:sp>
      <p:sp>
        <p:nvSpPr>
          <p:cNvPr id="22534" name="AutoShape 6">
            <a:extLst>
              <a:ext uri="{FF2B5EF4-FFF2-40B4-BE49-F238E27FC236}">
                <a16:creationId xmlns:a16="http://schemas.microsoft.com/office/drawing/2014/main" id="{C8DE6D04-C972-4A13-AADA-EAFA93457D01}"/>
              </a:ext>
            </a:extLst>
          </p:cNvPr>
          <p:cNvSpPr>
            <a:spLocks noChangeArrowheads="1"/>
          </p:cNvSpPr>
          <p:nvPr/>
        </p:nvSpPr>
        <p:spPr bwMode="auto">
          <a:xfrm>
            <a:off x="7824192" y="3567985"/>
            <a:ext cx="2438400" cy="914400"/>
          </a:xfrm>
          <a:prstGeom prst="wave">
            <a:avLst>
              <a:gd name="adj1" fmla="val 8681"/>
              <a:gd name="adj2" fmla="val -4782"/>
            </a:avLst>
          </a:prstGeom>
          <a:gradFill rotWithShape="0">
            <a:gsLst>
              <a:gs pos="0">
                <a:srgbClr val="FF3399">
                  <a:gamma/>
                  <a:shade val="46275"/>
                  <a:invGamma/>
                </a:srgbClr>
              </a:gs>
              <a:gs pos="50000">
                <a:srgbClr val="FF3399"/>
              </a:gs>
              <a:gs pos="100000">
                <a:srgbClr val="FF3399">
                  <a:gamma/>
                  <a:shade val="46275"/>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r>
              <a:rPr lang="zh-CN" altLang="en-US">
                <a:solidFill>
                  <a:srgbClr val="000000"/>
                </a:solidFill>
                <a:latin typeface="Arial" panose="020B0604020202020204" pitchFamily="34" charset="0"/>
              </a:rPr>
              <a:t>最佳适应法</a:t>
            </a:r>
          </a:p>
        </p:txBody>
      </p:sp>
      <p:sp>
        <p:nvSpPr>
          <p:cNvPr id="22535" name="AutoShape 7">
            <a:extLst>
              <a:ext uri="{FF2B5EF4-FFF2-40B4-BE49-F238E27FC236}">
                <a16:creationId xmlns:a16="http://schemas.microsoft.com/office/drawing/2014/main" id="{09A6FC8D-BDFE-49F9-B846-C2A12E1BD48C}"/>
              </a:ext>
            </a:extLst>
          </p:cNvPr>
          <p:cNvSpPr>
            <a:spLocks noChangeArrowheads="1"/>
          </p:cNvSpPr>
          <p:nvPr/>
        </p:nvSpPr>
        <p:spPr bwMode="auto">
          <a:xfrm>
            <a:off x="7824192" y="1022296"/>
            <a:ext cx="2362200" cy="914400"/>
          </a:xfrm>
          <a:prstGeom prst="wave">
            <a:avLst>
              <a:gd name="adj1" fmla="val 8681"/>
              <a:gd name="adj2" fmla="val -4782"/>
            </a:avLst>
          </a:prstGeom>
          <a:gradFill rotWithShape="0">
            <a:gsLst>
              <a:gs pos="0">
                <a:srgbClr val="33CC33">
                  <a:gamma/>
                  <a:shade val="46275"/>
                  <a:invGamma/>
                </a:srgbClr>
              </a:gs>
              <a:gs pos="50000">
                <a:srgbClr val="33CC33"/>
              </a:gs>
              <a:gs pos="100000">
                <a:srgbClr val="33CC33">
                  <a:gamma/>
                  <a:shade val="46275"/>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zh-CN" altLang="en-US">
                <a:solidFill>
                  <a:srgbClr val="000000"/>
                </a:solidFill>
                <a:latin typeface="Arial" panose="020B0604020202020204" pitchFamily="34" charset="0"/>
              </a:rPr>
              <a:t>首次适应法</a:t>
            </a:r>
          </a:p>
        </p:txBody>
      </p:sp>
      <p:sp>
        <p:nvSpPr>
          <p:cNvPr id="22536" name="AutoShape 8">
            <a:extLst>
              <a:ext uri="{FF2B5EF4-FFF2-40B4-BE49-F238E27FC236}">
                <a16:creationId xmlns:a16="http://schemas.microsoft.com/office/drawing/2014/main" id="{858C157E-2222-49F0-AA2F-98DEA8932254}"/>
              </a:ext>
            </a:extLst>
          </p:cNvPr>
          <p:cNvSpPr>
            <a:spLocks noChangeArrowheads="1"/>
          </p:cNvSpPr>
          <p:nvPr/>
        </p:nvSpPr>
        <p:spPr bwMode="auto">
          <a:xfrm>
            <a:off x="7824192" y="2384863"/>
            <a:ext cx="2438400" cy="914400"/>
          </a:xfrm>
          <a:prstGeom prst="wave">
            <a:avLst>
              <a:gd name="adj1" fmla="val 8681"/>
              <a:gd name="adj2" fmla="val -4782"/>
            </a:avLst>
          </a:prstGeom>
          <a:gradFill rotWithShape="0">
            <a:gsLst>
              <a:gs pos="0">
                <a:srgbClr val="CC3300">
                  <a:gamma/>
                  <a:shade val="46275"/>
                  <a:invGamma/>
                </a:srgbClr>
              </a:gs>
              <a:gs pos="50000">
                <a:srgbClr val="CC3300"/>
              </a:gs>
              <a:gs pos="100000">
                <a:srgbClr val="CC3300">
                  <a:gamma/>
                  <a:shade val="46275"/>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spcBef>
                <a:spcPct val="20000"/>
              </a:spcBef>
              <a:buClr>
                <a:schemeClr val="accent2"/>
              </a:buClr>
              <a:buSzPct val="80000"/>
              <a:buFont typeface="Wingdings" panose="05000000000000000000" pitchFamily="2" charset="2"/>
              <a:buNone/>
            </a:pPr>
            <a:r>
              <a:rPr lang="zh-CN" altLang="en-US" dirty="0">
                <a:solidFill>
                  <a:srgbClr val="000000"/>
                </a:solidFill>
                <a:latin typeface="Arial" panose="020B0604020202020204" pitchFamily="34" charset="0"/>
              </a:rPr>
              <a:t>下次适应法</a:t>
            </a:r>
          </a:p>
        </p:txBody>
      </p:sp>
      <p:sp>
        <p:nvSpPr>
          <p:cNvPr id="22537" name="AutoShape 9">
            <a:extLst>
              <a:ext uri="{FF2B5EF4-FFF2-40B4-BE49-F238E27FC236}">
                <a16:creationId xmlns:a16="http://schemas.microsoft.com/office/drawing/2014/main" id="{4B383AA4-4BEA-4103-A0B1-274EECB5799D}"/>
              </a:ext>
            </a:extLst>
          </p:cNvPr>
          <p:cNvSpPr>
            <a:spLocks noChangeArrowheads="1"/>
          </p:cNvSpPr>
          <p:nvPr/>
        </p:nvSpPr>
        <p:spPr bwMode="auto">
          <a:xfrm>
            <a:off x="7747992" y="4778152"/>
            <a:ext cx="2438400" cy="914400"/>
          </a:xfrm>
          <a:prstGeom prst="wave">
            <a:avLst>
              <a:gd name="adj1" fmla="val 8681"/>
              <a:gd name="adj2" fmla="val -4782"/>
            </a:avLst>
          </a:prstGeom>
          <a:gradFill rotWithShape="0">
            <a:gsLst>
              <a:gs pos="0">
                <a:srgbClr val="CC00FF">
                  <a:gamma/>
                  <a:shade val="46275"/>
                  <a:invGamma/>
                </a:srgbClr>
              </a:gs>
              <a:gs pos="50000">
                <a:srgbClr val="CC00FF"/>
              </a:gs>
              <a:gs pos="100000">
                <a:srgbClr val="CC00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r>
              <a:rPr lang="zh-CN" altLang="en-US">
                <a:solidFill>
                  <a:srgbClr val="000000"/>
                </a:solidFill>
                <a:latin typeface="Arial" panose="020B0604020202020204" pitchFamily="34" charset="0"/>
              </a:rPr>
              <a:t>最坏适应法</a:t>
            </a:r>
          </a:p>
        </p:txBody>
      </p:sp>
      <p:sp>
        <p:nvSpPr>
          <p:cNvPr id="22538" name="Rectangle 10">
            <a:extLst>
              <a:ext uri="{FF2B5EF4-FFF2-40B4-BE49-F238E27FC236}">
                <a16:creationId xmlns:a16="http://schemas.microsoft.com/office/drawing/2014/main" id="{688FE381-B5BB-4397-9C60-189574CBB051}"/>
              </a:ext>
            </a:extLst>
          </p:cNvPr>
          <p:cNvSpPr>
            <a:spLocks noChangeArrowheads="1"/>
          </p:cNvSpPr>
          <p:nvPr/>
        </p:nvSpPr>
        <p:spPr bwMode="auto">
          <a:xfrm>
            <a:off x="1007225" y="1638300"/>
            <a:ext cx="6172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00"/>
                </a:solidFill>
              </a:rPr>
              <a:t>条件</a:t>
            </a:r>
          </a:p>
          <a:p>
            <a:pPr lvl="1" eaLnBrk="1" hangingPunct="1"/>
            <a:r>
              <a:rPr lang="zh-CN" altLang="en-US" dirty="0">
                <a:solidFill>
                  <a:srgbClr val="000000"/>
                </a:solidFill>
              </a:rPr>
              <a:t>空闲分区链以存储空间地址递增的次序连接成循环链，为进程分配存储空间时，不是从队首开始找，而是从上次找到的空闲空间的下一个空闲分区开始找。</a:t>
            </a:r>
          </a:p>
          <a:p>
            <a:pPr eaLnBrk="1" hangingPunct="1"/>
            <a:r>
              <a:rPr lang="zh-CN" altLang="en-US" dirty="0">
                <a:solidFill>
                  <a:srgbClr val="000000"/>
                </a:solidFill>
              </a:rPr>
              <a:t>优点</a:t>
            </a:r>
          </a:p>
          <a:p>
            <a:pPr lvl="1" eaLnBrk="1" hangingPunct="1"/>
            <a:r>
              <a:rPr lang="zh-CN" altLang="en-US" dirty="0">
                <a:solidFill>
                  <a:srgbClr val="000000"/>
                </a:solidFill>
              </a:rPr>
              <a:t>存储空间利用均衡。</a:t>
            </a:r>
          </a:p>
          <a:p>
            <a:pPr eaLnBrk="1" hangingPunct="1"/>
            <a:r>
              <a:rPr lang="zh-CN" altLang="en-US" dirty="0">
                <a:solidFill>
                  <a:srgbClr val="000000"/>
                </a:solidFill>
              </a:rPr>
              <a:t>缺点</a:t>
            </a:r>
          </a:p>
          <a:p>
            <a:pPr lvl="1" eaLnBrk="1" hangingPunct="1"/>
            <a:r>
              <a:rPr lang="zh-CN" altLang="en-US" dirty="0">
                <a:solidFill>
                  <a:srgbClr val="000000"/>
                </a:solidFill>
              </a:rPr>
              <a:t>没有了较大空闲空间，使大作业无法运行。</a:t>
            </a:r>
          </a:p>
        </p:txBody>
      </p:sp>
      <p:sp>
        <p:nvSpPr>
          <p:cNvPr id="22539" name="Rectangle 11">
            <a:extLst>
              <a:ext uri="{FF2B5EF4-FFF2-40B4-BE49-F238E27FC236}">
                <a16:creationId xmlns:a16="http://schemas.microsoft.com/office/drawing/2014/main" id="{13936474-55E7-4208-A05D-AA8AF9DB6C48}"/>
              </a:ext>
            </a:extLst>
          </p:cNvPr>
          <p:cNvSpPr>
            <a:spLocks noChangeArrowheads="1"/>
          </p:cNvSpPr>
          <p:nvPr/>
        </p:nvSpPr>
        <p:spPr bwMode="auto">
          <a:xfrm>
            <a:off x="1007225" y="1640698"/>
            <a:ext cx="6248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00"/>
                </a:solidFill>
              </a:rPr>
              <a:t>条件</a:t>
            </a:r>
          </a:p>
          <a:p>
            <a:pPr lvl="1" eaLnBrk="1" hangingPunct="1"/>
            <a:r>
              <a:rPr lang="zh-CN" altLang="en-US" dirty="0">
                <a:solidFill>
                  <a:srgbClr val="000000"/>
                </a:solidFill>
              </a:rPr>
              <a:t>空闲分区链以存储空间大小递增的次序拉链。</a:t>
            </a:r>
          </a:p>
          <a:p>
            <a:pPr eaLnBrk="1" hangingPunct="1"/>
            <a:r>
              <a:rPr lang="zh-CN" altLang="en-US" dirty="0">
                <a:solidFill>
                  <a:srgbClr val="000000"/>
                </a:solidFill>
              </a:rPr>
              <a:t>优点</a:t>
            </a:r>
          </a:p>
          <a:p>
            <a:pPr lvl="1" eaLnBrk="1" hangingPunct="1"/>
            <a:r>
              <a:rPr lang="zh-CN" altLang="en-US" dirty="0">
                <a:solidFill>
                  <a:srgbClr val="000000"/>
                </a:solidFill>
              </a:rPr>
              <a:t>若存储空间中存在与申请大小相等的空闲区，则必然被选中，否则选一个稍大的空闲区，而避免毁掉更大的空闲区。</a:t>
            </a:r>
          </a:p>
          <a:p>
            <a:pPr eaLnBrk="1" hangingPunct="1"/>
            <a:r>
              <a:rPr lang="zh-CN" altLang="en-US" dirty="0">
                <a:solidFill>
                  <a:srgbClr val="000000"/>
                </a:solidFill>
              </a:rPr>
              <a:t>缺点</a:t>
            </a:r>
          </a:p>
          <a:p>
            <a:pPr lvl="1" eaLnBrk="1" hangingPunct="1"/>
            <a:r>
              <a:rPr lang="zh-CN" altLang="en-US" dirty="0">
                <a:solidFill>
                  <a:srgbClr val="000000"/>
                </a:solidFill>
              </a:rPr>
              <a:t>小碎片增加——碎片问题严重。</a:t>
            </a:r>
          </a:p>
          <a:p>
            <a:pPr lvl="1" eaLnBrk="1" hangingPunct="1"/>
            <a:r>
              <a:rPr lang="zh-CN" altLang="en-US" dirty="0">
                <a:solidFill>
                  <a:srgbClr val="000000"/>
                </a:solidFill>
              </a:rPr>
              <a:t>回收时，将空闲区插入适当的位置费时。</a:t>
            </a:r>
          </a:p>
        </p:txBody>
      </p:sp>
      <p:sp>
        <p:nvSpPr>
          <p:cNvPr id="22540" name="Rectangle 12">
            <a:extLst>
              <a:ext uri="{FF2B5EF4-FFF2-40B4-BE49-F238E27FC236}">
                <a16:creationId xmlns:a16="http://schemas.microsoft.com/office/drawing/2014/main" id="{5C8B4699-6DA5-49E1-8EC4-3AF5EBB67CF0}"/>
              </a:ext>
            </a:extLst>
          </p:cNvPr>
          <p:cNvSpPr>
            <a:spLocks noChangeArrowheads="1"/>
          </p:cNvSpPr>
          <p:nvPr/>
        </p:nvSpPr>
        <p:spPr bwMode="auto">
          <a:xfrm>
            <a:off x="1007225" y="1638300"/>
            <a:ext cx="6172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70000"/>
              <a:buFont typeface="Wingdings" panose="05000000000000000000" pitchFamily="2" charset="2"/>
              <a:buChar char="l"/>
              <a:defRPr kumimoji="1">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00"/>
                </a:solidFill>
              </a:rPr>
              <a:t>条件</a:t>
            </a:r>
          </a:p>
          <a:p>
            <a:pPr lvl="1" eaLnBrk="1" hangingPunct="1"/>
            <a:r>
              <a:rPr lang="zh-CN" altLang="en-US" dirty="0">
                <a:solidFill>
                  <a:srgbClr val="000000"/>
                </a:solidFill>
              </a:rPr>
              <a:t>空闲分区链以存储空间大小递减的次序拉链。</a:t>
            </a:r>
          </a:p>
          <a:p>
            <a:pPr eaLnBrk="1" hangingPunct="1"/>
            <a:r>
              <a:rPr lang="zh-CN" altLang="en-US" dirty="0">
                <a:solidFill>
                  <a:srgbClr val="000000"/>
                </a:solidFill>
              </a:rPr>
              <a:t>优点</a:t>
            </a:r>
          </a:p>
          <a:p>
            <a:pPr lvl="1" eaLnBrk="1" hangingPunct="1"/>
            <a:r>
              <a:rPr lang="zh-CN" altLang="en-US" dirty="0">
                <a:solidFill>
                  <a:srgbClr val="000000"/>
                </a:solidFill>
              </a:rPr>
              <a:t>分配后，剩下的空闲区还好用。</a:t>
            </a:r>
          </a:p>
          <a:p>
            <a:pPr lvl="1" eaLnBrk="1" hangingPunct="1"/>
            <a:r>
              <a:rPr lang="zh-CN" altLang="en-US" dirty="0">
                <a:solidFill>
                  <a:srgbClr val="000000"/>
                </a:solidFill>
              </a:rPr>
              <a:t>申请时，查找容易，因此速度快。</a:t>
            </a:r>
          </a:p>
          <a:p>
            <a:pPr eaLnBrk="1" hangingPunct="1"/>
            <a:r>
              <a:rPr lang="zh-CN" altLang="en-US" dirty="0">
                <a:solidFill>
                  <a:srgbClr val="000000"/>
                </a:solidFill>
              </a:rPr>
              <a:t>缺点</a:t>
            </a:r>
          </a:p>
          <a:p>
            <a:pPr lvl="1" eaLnBrk="1" hangingPunct="1"/>
            <a:r>
              <a:rPr lang="zh-CN" altLang="en-US" dirty="0">
                <a:solidFill>
                  <a:srgbClr val="000000"/>
                </a:solidFill>
              </a:rPr>
              <a:t>当有大作业时，可能就没有空间可用了。</a:t>
            </a:r>
          </a:p>
        </p:txBody>
      </p:sp>
      <p:sp>
        <p:nvSpPr>
          <p:cNvPr id="2" name="矩形 1">
            <a:extLst>
              <a:ext uri="{FF2B5EF4-FFF2-40B4-BE49-F238E27FC236}">
                <a16:creationId xmlns:a16="http://schemas.microsoft.com/office/drawing/2014/main" id="{EC8E8BA6-2E96-41EC-96DD-76C538D0A500}"/>
              </a:ext>
            </a:extLst>
          </p:cNvPr>
          <p:cNvSpPr/>
          <p:nvPr/>
        </p:nvSpPr>
        <p:spPr>
          <a:xfrm>
            <a:off x="762684" y="602554"/>
            <a:ext cx="3299301" cy="810222"/>
          </a:xfrm>
          <a:prstGeom prst="rect">
            <a:avLst/>
          </a:prstGeom>
        </p:spPr>
        <p:txBody>
          <a:bodyPr wrap="none">
            <a:spAutoFit/>
          </a:bodyPr>
          <a:lstStyle/>
          <a:p>
            <a:pPr>
              <a:lnSpc>
                <a:spcPct val="200000"/>
              </a:lnSpc>
            </a:pPr>
            <a:r>
              <a:rPr lang="en-US" altLang="zh-CN" sz="2800" dirty="0">
                <a:solidFill>
                  <a:srgbClr val="800000"/>
                </a:solidFill>
                <a:effectLst>
                  <a:outerShdw blurRad="38100" dist="38100" dir="2700000">
                    <a:srgbClr val="C0C0C0"/>
                  </a:outerShdw>
                </a:effectLst>
              </a:rPr>
              <a:t>3</a:t>
            </a:r>
            <a:r>
              <a:rPr lang="zh-CN" altLang="en-US" sz="2800" dirty="0">
                <a:solidFill>
                  <a:srgbClr val="800000"/>
                </a:solidFill>
                <a:effectLst>
                  <a:outerShdw blurRad="38100" dist="38100" dir="2700000">
                    <a:srgbClr val="C0C0C0"/>
                  </a:outerShdw>
                </a:effectLst>
              </a:rPr>
              <a:t>、各种算法的特点</a:t>
            </a:r>
          </a:p>
        </p:txBody>
      </p:sp>
      <p:sp>
        <p:nvSpPr>
          <p:cNvPr id="13" name="矩形 12">
            <a:extLst>
              <a:ext uri="{FF2B5EF4-FFF2-40B4-BE49-F238E27FC236}">
                <a16:creationId xmlns:a16="http://schemas.microsoft.com/office/drawing/2014/main" id="{7E4F7314-F3F6-47B3-9669-172A7DEF43F9}"/>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additive="base">
                                        <p:cTn id="11" dur="500" fill="hold"/>
                                        <p:tgtEl>
                                          <p:spTgt spid="22531"/>
                                        </p:tgtEl>
                                        <p:attrNameLst>
                                          <p:attrName>ppt_x</p:attrName>
                                        </p:attrNameLst>
                                      </p:cBhvr>
                                      <p:tavLst>
                                        <p:tav tm="0">
                                          <p:val>
                                            <p:strVal val="0-#ppt_w/2"/>
                                          </p:val>
                                        </p:tav>
                                        <p:tav tm="100000">
                                          <p:val>
                                            <p:strVal val="#ppt_x"/>
                                          </p:val>
                                        </p:tav>
                                      </p:tavLst>
                                    </p:anim>
                                    <p:anim calcmode="lin" valueType="num">
                                      <p:cBhvr additive="base">
                                        <p:cTn id="12" dur="500" fill="hold"/>
                                        <p:tgtEl>
                                          <p:spTgt spid="2253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531"/>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5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538"/>
                                        </p:tgtEl>
                                        <p:attrNameLst>
                                          <p:attrName>style.visibility</p:attrName>
                                        </p:attrNameLst>
                                      </p:cBhvr>
                                      <p:to>
                                        <p:strVal val="visible"/>
                                      </p:to>
                                    </p:set>
                                    <p:anim calcmode="lin" valueType="num">
                                      <p:cBhvr additive="base">
                                        <p:cTn id="21" dur="500" fill="hold"/>
                                        <p:tgtEl>
                                          <p:spTgt spid="22538"/>
                                        </p:tgtEl>
                                        <p:attrNameLst>
                                          <p:attrName>ppt_x</p:attrName>
                                        </p:attrNameLst>
                                      </p:cBhvr>
                                      <p:tavLst>
                                        <p:tav tm="0">
                                          <p:val>
                                            <p:strVal val="0-#ppt_w/2"/>
                                          </p:val>
                                        </p:tav>
                                        <p:tav tm="100000">
                                          <p:val>
                                            <p:strVal val="#ppt_x"/>
                                          </p:val>
                                        </p:tav>
                                      </p:tavLst>
                                    </p:anim>
                                    <p:anim calcmode="lin" valueType="num">
                                      <p:cBhvr additive="base">
                                        <p:cTn id="22" dur="500" fill="hold"/>
                                        <p:tgtEl>
                                          <p:spTgt spid="2253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53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anim calcmode="lin" valueType="num">
                                      <p:cBhvr additive="base">
                                        <p:cTn id="31" dur="500" fill="hold"/>
                                        <p:tgtEl>
                                          <p:spTgt spid="22539"/>
                                        </p:tgtEl>
                                        <p:attrNameLst>
                                          <p:attrName>ppt_x</p:attrName>
                                        </p:attrNameLst>
                                      </p:cBhvr>
                                      <p:tavLst>
                                        <p:tav tm="0">
                                          <p:val>
                                            <p:strVal val="0-#ppt_w/2"/>
                                          </p:val>
                                        </p:tav>
                                        <p:tav tm="100000">
                                          <p:val>
                                            <p:strVal val="#ppt_x"/>
                                          </p:val>
                                        </p:tav>
                                      </p:tavLst>
                                    </p:anim>
                                    <p:anim calcmode="lin" valueType="num">
                                      <p:cBhvr additive="base">
                                        <p:cTn id="32" dur="500" fill="hold"/>
                                        <p:tgtEl>
                                          <p:spTgt spid="225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253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4" grpId="0" animBg="1" autoUpdateAnimBg="0"/>
      <p:bldP spid="22535" grpId="0" animBg="1" autoUpdateAnimBg="0"/>
      <p:bldP spid="22536" grpId="0" animBg="1" autoUpdateAnimBg="0"/>
      <p:bldP spid="22537" grpId="0" animBg="1" autoUpdateAnimBg="0"/>
      <p:bldP spid="22538" grpId="0" autoUpdateAnimBg="0"/>
      <p:bldP spid="22539" grpId="0" autoUpdateAnimBg="0"/>
      <p:bldP spid="2254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任意多边形 248833"/>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48835" name="组合 248834"/>
          <p:cNvGrpSpPr/>
          <p:nvPr/>
        </p:nvGrpSpPr>
        <p:grpSpPr>
          <a:xfrm>
            <a:off x="2195513" y="3377433"/>
            <a:ext cx="3979862" cy="385762"/>
            <a:chOff x="1338" y="2387"/>
            <a:chExt cx="2790" cy="320"/>
          </a:xfrm>
        </p:grpSpPr>
        <p:sp>
          <p:nvSpPr>
            <p:cNvPr id="248836" name="圆角矩形 248835">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三、存储保护</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48837" name="组合 248836"/>
            <p:cNvGrpSpPr/>
            <p:nvPr/>
          </p:nvGrpSpPr>
          <p:grpSpPr>
            <a:xfrm>
              <a:off x="1338" y="2432"/>
              <a:ext cx="240" cy="240"/>
              <a:chOff x="2078" y="1680"/>
              <a:chExt cx="1615" cy="1615"/>
            </a:xfrm>
          </p:grpSpPr>
          <p:sp>
            <p:nvSpPr>
              <p:cNvPr id="248838" name="椭圆 24883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48839" name="椭圆 24883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48840" name="椭圆 24883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48841" name="椭圆 24884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48842" name="椭圆 24884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48843" name="椭圆 248842"/>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248844" name="组合 248843"/>
          <p:cNvGrpSpPr/>
          <p:nvPr/>
        </p:nvGrpSpPr>
        <p:grpSpPr>
          <a:xfrm>
            <a:off x="2051050" y="4169595"/>
            <a:ext cx="4051300" cy="390525"/>
            <a:chOff x="1092" y="3168"/>
            <a:chExt cx="3084" cy="320"/>
          </a:xfrm>
        </p:grpSpPr>
        <p:sp>
          <p:nvSpPr>
            <p:cNvPr id="248845" name="圆角矩形 248844">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四、存储共享</a:t>
              </a:r>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48846" name="组合 248845"/>
            <p:cNvGrpSpPr/>
            <p:nvPr/>
          </p:nvGrpSpPr>
          <p:grpSpPr>
            <a:xfrm>
              <a:off x="1092" y="3232"/>
              <a:ext cx="240" cy="240"/>
              <a:chOff x="2078" y="1680"/>
              <a:chExt cx="1615" cy="1615"/>
            </a:xfrm>
          </p:grpSpPr>
          <p:sp>
            <p:nvSpPr>
              <p:cNvPr id="248847" name="椭圆 24884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48848" name="椭圆 24884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48849" name="椭圆 24884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48850" name="椭圆 24884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48851" name="椭圆 24885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48852" name="椭圆 248851"/>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248853" name="任意多边形 248852"/>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48854" name="组合 248853"/>
          <p:cNvGrpSpPr/>
          <p:nvPr/>
        </p:nvGrpSpPr>
        <p:grpSpPr>
          <a:xfrm>
            <a:off x="1547813" y="4990333"/>
            <a:ext cx="3810000" cy="403225"/>
            <a:chOff x="1338" y="2387"/>
            <a:chExt cx="2790" cy="320"/>
          </a:xfrm>
        </p:grpSpPr>
        <p:sp>
          <p:nvSpPr>
            <p:cNvPr id="248855" name="圆角矩形 248854">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669900"/>
                  </a:solidFill>
                  <a:effectLst>
                    <a:outerShdw blurRad="38100" dist="38100" dir="2700000">
                      <a:srgbClr val="C0C0C0"/>
                    </a:outerShdw>
                  </a:effectLst>
                  <a:latin typeface="Arial" panose="020B0604020202020204" pitchFamily="34" charset="0"/>
                  <a:ea typeface="华文新魏" pitchFamily="2" charset="-122"/>
                </a:rPr>
                <a:t>五、存储扩充</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248856" name="组合 248855"/>
            <p:cNvGrpSpPr/>
            <p:nvPr/>
          </p:nvGrpSpPr>
          <p:grpSpPr>
            <a:xfrm>
              <a:off x="1338" y="2432"/>
              <a:ext cx="240" cy="240"/>
              <a:chOff x="2078" y="1680"/>
              <a:chExt cx="1615" cy="1615"/>
            </a:xfrm>
          </p:grpSpPr>
          <p:sp>
            <p:nvSpPr>
              <p:cNvPr id="248857" name="椭圆 24885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48858" name="椭圆 24885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48859" name="椭圆 24885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48860" name="椭圆 248859"/>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48861" name="椭圆 24886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48862" name="椭圆 248861"/>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248863" name="组合 248862"/>
          <p:cNvGrpSpPr/>
          <p:nvPr/>
        </p:nvGrpSpPr>
        <p:grpSpPr>
          <a:xfrm>
            <a:off x="1566863" y="1707383"/>
            <a:ext cx="3979862" cy="385762"/>
            <a:chOff x="1338" y="2387"/>
            <a:chExt cx="2790" cy="320"/>
          </a:xfrm>
        </p:grpSpPr>
        <p:sp>
          <p:nvSpPr>
            <p:cNvPr id="248864" name="圆角矩形 248863">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一、内存分配</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48865" name="组合 248864"/>
            <p:cNvGrpSpPr/>
            <p:nvPr/>
          </p:nvGrpSpPr>
          <p:grpSpPr>
            <a:xfrm>
              <a:off x="1338" y="2432"/>
              <a:ext cx="240" cy="240"/>
              <a:chOff x="2078" y="1680"/>
              <a:chExt cx="1615" cy="1615"/>
            </a:xfrm>
          </p:grpSpPr>
          <p:sp>
            <p:nvSpPr>
              <p:cNvPr id="248866" name="椭圆 24886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48867" name="椭圆 24886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48868" name="椭圆 24886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48869" name="椭圆 24886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48870" name="椭圆 24886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48871" name="椭圆 248870"/>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48872" name="组合 248871"/>
          <p:cNvGrpSpPr/>
          <p:nvPr/>
        </p:nvGrpSpPr>
        <p:grpSpPr>
          <a:xfrm>
            <a:off x="2033588" y="2555108"/>
            <a:ext cx="4051300" cy="390525"/>
            <a:chOff x="1092" y="3168"/>
            <a:chExt cx="3084" cy="320"/>
          </a:xfrm>
        </p:grpSpPr>
        <p:sp>
          <p:nvSpPr>
            <p:cNvPr id="248873" name="圆角矩形 248872">
              <a:hlinkClick r:id="rId6"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二、地址变换</a:t>
              </a:r>
            </a:p>
          </p:txBody>
        </p:sp>
        <p:grpSp>
          <p:nvGrpSpPr>
            <p:cNvPr id="248874" name="组合 248873"/>
            <p:cNvGrpSpPr/>
            <p:nvPr/>
          </p:nvGrpSpPr>
          <p:grpSpPr>
            <a:xfrm>
              <a:off x="1092" y="3232"/>
              <a:ext cx="240" cy="240"/>
              <a:chOff x="2078" y="1680"/>
              <a:chExt cx="1615" cy="1615"/>
            </a:xfrm>
          </p:grpSpPr>
          <p:sp>
            <p:nvSpPr>
              <p:cNvPr id="248875" name="椭圆 24887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48876" name="椭圆 24887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48877" name="椭圆 24887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48878" name="椭圆 24887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48879" name="椭圆 24887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48880" name="椭圆 248879"/>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248891" name="矩形 248890"/>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Tree>
  </p:cSld>
  <p:clrMapOvr>
    <a:masterClrMapping/>
  </p:clrMapOvr>
  <p:transition>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3C1276C-291D-4FE1-9225-1C9D71602525}"/>
              </a:ext>
            </a:extLst>
          </p:cNvPr>
          <p:cNvSpPr>
            <a:spLocks noGrp="1" noChangeArrowheads="1"/>
          </p:cNvSpPr>
          <p:nvPr>
            <p:ph type="title"/>
          </p:nvPr>
        </p:nvSpPr>
        <p:spPr>
          <a:xfrm>
            <a:off x="999699" y="942648"/>
            <a:ext cx="4464496" cy="762000"/>
          </a:xfrm>
        </p:spPr>
        <p:txBody>
          <a:bodyPr/>
          <a:lstStyle/>
          <a:p>
            <a:r>
              <a:rPr lang="en-US" altLang="zh-CN" sz="2800" dirty="0">
                <a:solidFill>
                  <a:srgbClr val="800000"/>
                </a:solidFill>
                <a:effectLst>
                  <a:outerShdw blurRad="38100" dist="38100" dir="2700000">
                    <a:srgbClr val="C0C0C0"/>
                  </a:outerShdw>
                </a:effectLst>
                <a:latin typeface="Tahoma" panose="020B0604030504040204" pitchFamily="34" charset="0"/>
                <a:ea typeface="宋体" panose="02010600030101010101" pitchFamily="2" charset="-122"/>
                <a:cs typeface="+mn-cs"/>
              </a:rPr>
              <a:t>4</a:t>
            </a:r>
            <a:r>
              <a:rPr lang="zh-CN" altLang="en-US" sz="2800" dirty="0">
                <a:solidFill>
                  <a:srgbClr val="800000"/>
                </a:solidFill>
                <a:effectLst>
                  <a:outerShdw blurRad="38100" dist="38100" dir="2700000">
                    <a:srgbClr val="C0C0C0"/>
                  </a:outerShdw>
                </a:effectLst>
                <a:latin typeface="Tahoma" panose="020B0604030504040204" pitchFamily="34" charset="0"/>
                <a:ea typeface="宋体" panose="02010600030101010101" pitchFamily="2" charset="-122"/>
                <a:cs typeface="+mn-cs"/>
              </a:rPr>
              <a:t>、可变分区内存的回收</a:t>
            </a:r>
          </a:p>
        </p:txBody>
      </p:sp>
      <p:sp>
        <p:nvSpPr>
          <p:cNvPr id="67588" name="Rectangle 4">
            <a:extLst>
              <a:ext uri="{FF2B5EF4-FFF2-40B4-BE49-F238E27FC236}">
                <a16:creationId xmlns:a16="http://schemas.microsoft.com/office/drawing/2014/main" id="{E9759941-266A-4B4B-BB48-C5086644509D}"/>
              </a:ext>
            </a:extLst>
          </p:cNvPr>
          <p:cNvSpPr>
            <a:spLocks noChangeArrowheads="1"/>
          </p:cNvSpPr>
          <p:nvPr/>
        </p:nvSpPr>
        <p:spPr bwMode="auto">
          <a:xfrm>
            <a:off x="463867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7587" name="Object 3">
            <a:extLst>
              <a:ext uri="{FF2B5EF4-FFF2-40B4-BE49-F238E27FC236}">
                <a16:creationId xmlns:a16="http://schemas.microsoft.com/office/drawing/2014/main" id="{2BB25E07-9009-4CB1-99D0-907E11EFDB96}"/>
              </a:ext>
            </a:extLst>
          </p:cNvPr>
          <p:cNvGraphicFramePr>
            <a:graphicFrameLocks noChangeAspect="1"/>
          </p:cNvGraphicFramePr>
          <p:nvPr>
            <p:extLst>
              <p:ext uri="{D42A27DB-BD31-4B8C-83A1-F6EECF244321}">
                <p14:modId xmlns:p14="http://schemas.microsoft.com/office/powerpoint/2010/main" val="3832979579"/>
              </p:ext>
            </p:extLst>
          </p:nvPr>
        </p:nvGraphicFramePr>
        <p:xfrm>
          <a:off x="2279576" y="1542394"/>
          <a:ext cx="6369239" cy="3096344"/>
        </p:xfrm>
        <a:graphic>
          <a:graphicData uri="http://schemas.openxmlformats.org/presentationml/2006/ole">
            <mc:AlternateContent xmlns:mc="http://schemas.openxmlformats.org/markup-compatibility/2006">
              <mc:Choice xmlns:v="urn:schemas-microsoft-com:vml" Requires="v">
                <p:oleObj spid="_x0000_s247823" r:id="rId3" imgW="2918460" imgH="1602740" progId="Visio.Drawing.5">
                  <p:embed/>
                </p:oleObj>
              </mc:Choice>
              <mc:Fallback>
                <p:oleObj r:id="rId3" imgW="2918460" imgH="1602740" progId="Visio.Drawing.5">
                  <p:embed/>
                  <p:pic>
                    <p:nvPicPr>
                      <p:cNvPr id="67587" name="Object 3">
                        <a:extLst>
                          <a:ext uri="{FF2B5EF4-FFF2-40B4-BE49-F238E27FC236}">
                            <a16:creationId xmlns:a16="http://schemas.microsoft.com/office/drawing/2014/main" id="{2BB25E07-9009-4CB1-99D0-907E11EFD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542394"/>
                        <a:ext cx="6369239" cy="3096344"/>
                      </a:xfrm>
                      <a:prstGeom prst="rect">
                        <a:avLst/>
                      </a:prstGeom>
                      <a:noFill/>
                    </p:spPr>
                  </p:pic>
                </p:oleObj>
              </mc:Fallback>
            </mc:AlternateContent>
          </a:graphicData>
        </a:graphic>
      </p:graphicFrame>
      <p:sp>
        <p:nvSpPr>
          <p:cNvPr id="67590" name="Text Box 6">
            <a:extLst>
              <a:ext uri="{FF2B5EF4-FFF2-40B4-BE49-F238E27FC236}">
                <a16:creationId xmlns:a16="http://schemas.microsoft.com/office/drawing/2014/main" id="{A548AB79-DC7F-438F-A2F2-C5734884BBCA}"/>
              </a:ext>
            </a:extLst>
          </p:cNvPr>
          <p:cNvSpPr txBox="1">
            <a:spLocks noChangeArrowheads="1"/>
          </p:cNvSpPr>
          <p:nvPr/>
        </p:nvSpPr>
        <p:spPr bwMode="auto">
          <a:xfrm>
            <a:off x="1572775" y="4638738"/>
            <a:ext cx="875752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0000"/>
                </a:solidFill>
                <a:effectLst>
                  <a:outerShdw blurRad="38100" dist="38100" dir="2700000" algn="tl">
                    <a:srgbClr val="000000"/>
                  </a:outerShdw>
                </a:effectLst>
              </a:rPr>
              <a:t>●</a:t>
            </a:r>
            <a:r>
              <a:rPr lang="zh-CN" altLang="en-US" dirty="0">
                <a:solidFill>
                  <a:srgbClr val="000000"/>
                </a:solidFill>
              </a:rPr>
              <a:t>回收分区与前面一个（低地址）空闲分区</a:t>
            </a:r>
            <a:r>
              <a:rPr lang="en-US" altLang="zh-CN" dirty="0">
                <a:solidFill>
                  <a:srgbClr val="000000"/>
                </a:solidFill>
              </a:rPr>
              <a:t>F</a:t>
            </a:r>
            <a:r>
              <a:rPr lang="en-US" altLang="zh-CN" baseline="-30000" dirty="0">
                <a:solidFill>
                  <a:srgbClr val="000000"/>
                </a:solidFill>
              </a:rPr>
              <a:t>1</a:t>
            </a:r>
            <a:r>
              <a:rPr lang="zh-CN" altLang="en-US" dirty="0">
                <a:solidFill>
                  <a:srgbClr val="000000"/>
                </a:solidFill>
              </a:rPr>
              <a:t>相邻接，图（</a:t>
            </a:r>
            <a:r>
              <a:rPr lang="en-US" altLang="zh-CN" dirty="0">
                <a:solidFill>
                  <a:srgbClr val="000000"/>
                </a:solidFill>
              </a:rPr>
              <a:t>a）</a:t>
            </a:r>
          </a:p>
          <a:p>
            <a:r>
              <a:rPr lang="zh-CN" altLang="en-US" sz="2000" dirty="0">
                <a:solidFill>
                  <a:srgbClr val="000000"/>
                </a:solidFill>
                <a:effectLst>
                  <a:outerShdw blurRad="38100" dist="38100" dir="2700000" algn="tl">
                    <a:srgbClr val="000000"/>
                  </a:outerShdw>
                </a:effectLst>
              </a:rPr>
              <a:t>●</a:t>
            </a:r>
            <a:r>
              <a:rPr lang="zh-CN" altLang="en-US" dirty="0">
                <a:solidFill>
                  <a:srgbClr val="000000"/>
                </a:solidFill>
                <a:latin typeface="宋体" panose="02010600030101010101" pitchFamily="2" charset="-122"/>
              </a:rPr>
              <a:t>回收分区与后面一个（高地址）空闲分区</a:t>
            </a:r>
            <a:r>
              <a:rPr lang="en-US" altLang="zh-CN" dirty="0">
                <a:solidFill>
                  <a:srgbClr val="000000"/>
                </a:solidFill>
              </a:rPr>
              <a:t>F</a:t>
            </a:r>
            <a:r>
              <a:rPr lang="en-US" altLang="zh-CN" baseline="-30000" dirty="0">
                <a:solidFill>
                  <a:srgbClr val="000000"/>
                </a:solidFill>
              </a:rPr>
              <a:t>2</a:t>
            </a:r>
            <a:r>
              <a:rPr lang="zh-CN" altLang="en-US" dirty="0">
                <a:solidFill>
                  <a:srgbClr val="000000"/>
                </a:solidFill>
                <a:latin typeface="宋体" panose="02010600030101010101" pitchFamily="2" charset="-122"/>
              </a:rPr>
              <a:t>相邻接，图（</a:t>
            </a:r>
            <a:r>
              <a:rPr lang="en-US" altLang="zh-CN" dirty="0">
                <a:solidFill>
                  <a:srgbClr val="000000"/>
                </a:solidFill>
              </a:rPr>
              <a:t>b</a:t>
            </a:r>
            <a:r>
              <a:rPr lang="en-US" altLang="zh-CN" dirty="0">
                <a:solidFill>
                  <a:srgbClr val="000000"/>
                </a:solidFill>
                <a:latin typeface="宋体" panose="02010600030101010101" pitchFamily="2" charset="-122"/>
              </a:rPr>
              <a:t>）</a:t>
            </a:r>
            <a:r>
              <a:rPr lang="en-US" altLang="zh-CN" sz="2000" dirty="0">
                <a:solidFill>
                  <a:srgbClr val="000000"/>
                </a:solidFill>
                <a:effectLst>
                  <a:outerShdw blurRad="38100" dist="38100" dir="2700000" algn="tl">
                    <a:srgbClr val="000000"/>
                  </a:outerShdw>
                </a:effectLst>
              </a:rPr>
              <a:t> </a:t>
            </a:r>
            <a:endParaRPr lang="en-US" altLang="zh-CN" dirty="0">
              <a:solidFill>
                <a:srgbClr val="000000"/>
              </a:solidFill>
            </a:endParaRPr>
          </a:p>
          <a:p>
            <a:r>
              <a:rPr lang="zh-CN" altLang="en-US" sz="2000" dirty="0">
                <a:solidFill>
                  <a:srgbClr val="000000"/>
                </a:solidFill>
                <a:effectLst>
                  <a:outerShdw blurRad="38100" dist="38100" dir="2700000" algn="tl">
                    <a:srgbClr val="000000"/>
                  </a:outerShdw>
                </a:effectLst>
              </a:rPr>
              <a:t>●</a:t>
            </a:r>
            <a:r>
              <a:rPr lang="zh-CN" altLang="en-US" dirty="0">
                <a:solidFill>
                  <a:srgbClr val="000000"/>
                </a:solidFill>
              </a:rPr>
              <a:t>回收分区与前、后两个空闲分区</a:t>
            </a:r>
            <a:r>
              <a:rPr lang="en-US" altLang="zh-CN" dirty="0">
                <a:solidFill>
                  <a:srgbClr val="000000"/>
                </a:solidFill>
              </a:rPr>
              <a:t>F</a:t>
            </a:r>
            <a:r>
              <a:rPr lang="en-US" altLang="zh-CN" baseline="-30000" dirty="0">
                <a:solidFill>
                  <a:srgbClr val="000000"/>
                </a:solidFill>
              </a:rPr>
              <a:t>1</a:t>
            </a:r>
            <a:r>
              <a:rPr lang="zh-CN" altLang="en-US" dirty="0">
                <a:solidFill>
                  <a:srgbClr val="000000"/>
                </a:solidFill>
              </a:rPr>
              <a:t>和</a:t>
            </a:r>
            <a:r>
              <a:rPr lang="en-US" altLang="zh-CN" dirty="0">
                <a:solidFill>
                  <a:srgbClr val="000000"/>
                </a:solidFill>
              </a:rPr>
              <a:t>F</a:t>
            </a:r>
            <a:r>
              <a:rPr lang="en-US" altLang="zh-CN" baseline="-30000" dirty="0">
                <a:solidFill>
                  <a:srgbClr val="000000"/>
                </a:solidFill>
              </a:rPr>
              <a:t>2</a:t>
            </a:r>
            <a:r>
              <a:rPr lang="zh-CN" altLang="en-US" dirty="0">
                <a:solidFill>
                  <a:srgbClr val="000000"/>
                </a:solidFill>
              </a:rPr>
              <a:t>均相邻，图（</a:t>
            </a:r>
            <a:r>
              <a:rPr lang="en-US" altLang="zh-CN" dirty="0">
                <a:solidFill>
                  <a:srgbClr val="000000"/>
                </a:solidFill>
              </a:rPr>
              <a:t>c）</a:t>
            </a:r>
          </a:p>
          <a:p>
            <a:r>
              <a:rPr lang="zh-CN" altLang="en-US" sz="2000" dirty="0">
                <a:solidFill>
                  <a:srgbClr val="000000"/>
                </a:solidFill>
                <a:effectLst>
                  <a:outerShdw blurRad="38100" dist="38100" dir="2700000" algn="tl">
                    <a:srgbClr val="000000"/>
                  </a:outerShdw>
                </a:effectLst>
              </a:rPr>
              <a:t>●</a:t>
            </a:r>
            <a:r>
              <a:rPr lang="zh-CN" altLang="en-US" dirty="0">
                <a:solidFill>
                  <a:srgbClr val="000000"/>
                </a:solidFill>
                <a:latin typeface="宋体" panose="02010600030101010101" pitchFamily="2" charset="-122"/>
              </a:rPr>
              <a:t>回收分区不与其它空闲分区相邻接</a:t>
            </a:r>
            <a:r>
              <a:rPr lang="zh-CN" altLang="en-US" dirty="0">
                <a:solidFill>
                  <a:srgbClr val="000000"/>
                </a:solidFill>
              </a:rPr>
              <a:t> </a:t>
            </a:r>
          </a:p>
        </p:txBody>
      </p:sp>
      <p:sp>
        <p:nvSpPr>
          <p:cNvPr id="7" name="矩形 6">
            <a:extLst>
              <a:ext uri="{FF2B5EF4-FFF2-40B4-BE49-F238E27FC236}">
                <a16:creationId xmlns:a16="http://schemas.microsoft.com/office/drawing/2014/main" id="{14D76DAF-DBDD-4049-911C-1247B1BA795C}"/>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文本占位符 131074"/>
          <p:cNvSpPr>
            <a:spLocks noGrp="1"/>
          </p:cNvSpPr>
          <p:nvPr>
            <p:ph type="body" idx="1"/>
          </p:nvPr>
        </p:nvSpPr>
        <p:spPr>
          <a:xfrm>
            <a:off x="1775520" y="1785938"/>
            <a:ext cx="9361039" cy="1066800"/>
          </a:xfrm>
          <a:solidFill>
            <a:srgbClr val="FFFFFF"/>
          </a:solidFill>
          <a:ln>
            <a:noFill/>
          </a:ln>
        </p:spPr>
        <p:txBody>
          <a:bodyPr/>
          <a:lstStyle/>
          <a:p>
            <a:pPr>
              <a:buClr>
                <a:srgbClr val="FF3300"/>
              </a:buClr>
              <a:buFont typeface="Wingdings" panose="05000000000000000000" pitchFamily="2" charset="2"/>
              <a:buChar char="n"/>
            </a:pPr>
            <a:r>
              <a:rPr lang="zh-CN" altLang="en-US" sz="2400" dirty="0">
                <a:solidFill>
                  <a:schemeClr val="tx2"/>
                </a:solidFill>
                <a:effectLst>
                  <a:outerShdw blurRad="38100" dist="38100" dir="2700000">
                    <a:srgbClr val="C0C0C0"/>
                  </a:outerShdw>
                </a:effectLst>
                <a:latin typeface="宋体" panose="02010600030101010101" pitchFamily="2" charset="-122"/>
              </a:rPr>
              <a:t>内存紧凑</a:t>
            </a:r>
            <a:r>
              <a:rPr lang="zh-CN" altLang="en-US" sz="2400" dirty="0">
                <a:solidFill>
                  <a:schemeClr val="tx2"/>
                </a:solidFill>
                <a:effectLst>
                  <a:outerShdw blurRad="38100" dist="38100" dir="2700000">
                    <a:srgbClr val="C0C0C0"/>
                  </a:outerShdw>
                </a:effectLst>
              </a:rPr>
              <a:t> ：</a:t>
            </a:r>
            <a:r>
              <a:rPr lang="zh-CN" altLang="en-US" sz="2400" dirty="0"/>
              <a:t>把系统中小的、离散的分区合并成一个大的分区的过程。</a:t>
            </a:r>
          </a:p>
        </p:txBody>
      </p:sp>
      <p:sp>
        <p:nvSpPr>
          <p:cNvPr id="131078" name="文本框 131077"/>
          <p:cNvSpPr txBox="1"/>
          <p:nvPr/>
        </p:nvSpPr>
        <p:spPr>
          <a:xfrm>
            <a:off x="3306763" y="5530850"/>
            <a:ext cx="1233487" cy="422275"/>
          </a:xfrm>
          <a:prstGeom prst="rect">
            <a:avLst/>
          </a:prstGeom>
          <a:solidFill>
            <a:srgbClr val="3333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操作系统</a:t>
            </a:r>
          </a:p>
        </p:txBody>
      </p:sp>
      <p:sp>
        <p:nvSpPr>
          <p:cNvPr id="131079" name="文本框 131078"/>
          <p:cNvSpPr txBox="1"/>
          <p:nvPr/>
        </p:nvSpPr>
        <p:spPr>
          <a:xfrm>
            <a:off x="3306763" y="5133975"/>
            <a:ext cx="1233487" cy="423863"/>
          </a:xfrm>
          <a:prstGeom prst="rect">
            <a:avLst/>
          </a:prstGeom>
          <a:solidFill>
            <a:schemeClr val="hlink"/>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用户程序1</a:t>
            </a:r>
          </a:p>
        </p:txBody>
      </p:sp>
      <p:sp>
        <p:nvSpPr>
          <p:cNvPr id="131080" name="矩形 131079"/>
          <p:cNvSpPr/>
          <p:nvPr/>
        </p:nvSpPr>
        <p:spPr>
          <a:xfrm>
            <a:off x="3306763" y="4870450"/>
            <a:ext cx="1233487" cy="274638"/>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31081" name="文本框 131080"/>
          <p:cNvSpPr txBox="1"/>
          <p:nvPr/>
        </p:nvSpPr>
        <p:spPr>
          <a:xfrm>
            <a:off x="3306763" y="4446588"/>
            <a:ext cx="1233487" cy="423862"/>
          </a:xfrm>
          <a:prstGeom prst="rect">
            <a:avLst/>
          </a:prstGeom>
          <a:solidFill>
            <a:srgbClr val="CC33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用户程序5</a:t>
            </a:r>
          </a:p>
        </p:txBody>
      </p:sp>
      <p:sp>
        <p:nvSpPr>
          <p:cNvPr id="131082" name="文本框 131081"/>
          <p:cNvSpPr txBox="1"/>
          <p:nvPr/>
        </p:nvSpPr>
        <p:spPr>
          <a:xfrm>
            <a:off x="3306763" y="2994025"/>
            <a:ext cx="1233487" cy="42386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用户程序3</a:t>
            </a:r>
          </a:p>
        </p:txBody>
      </p:sp>
      <p:sp>
        <p:nvSpPr>
          <p:cNvPr id="131083" name="文本框 131082"/>
          <p:cNvSpPr txBox="1"/>
          <p:nvPr/>
        </p:nvSpPr>
        <p:spPr>
          <a:xfrm>
            <a:off x="3306763" y="3738563"/>
            <a:ext cx="1233487" cy="420687"/>
          </a:xfrm>
          <a:prstGeom prst="rect">
            <a:avLst/>
          </a:prstGeom>
          <a:solidFill>
            <a:srgbClr val="33CC33"/>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用户程序8</a:t>
            </a:r>
          </a:p>
        </p:txBody>
      </p:sp>
      <p:sp>
        <p:nvSpPr>
          <p:cNvPr id="131084" name="矩形 131083"/>
          <p:cNvSpPr/>
          <p:nvPr/>
        </p:nvSpPr>
        <p:spPr>
          <a:xfrm>
            <a:off x="3306763" y="4173538"/>
            <a:ext cx="1233487" cy="280987"/>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31085" name="矩形 131084"/>
          <p:cNvSpPr/>
          <p:nvPr/>
        </p:nvSpPr>
        <p:spPr>
          <a:xfrm>
            <a:off x="3306763" y="3427413"/>
            <a:ext cx="1233487" cy="338137"/>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31086" name="矩形 131085"/>
          <p:cNvSpPr/>
          <p:nvPr/>
        </p:nvSpPr>
        <p:spPr>
          <a:xfrm>
            <a:off x="3306763" y="2692400"/>
            <a:ext cx="1233487" cy="307975"/>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31087" name="文本框 131086"/>
          <p:cNvSpPr txBox="1"/>
          <p:nvPr/>
        </p:nvSpPr>
        <p:spPr>
          <a:xfrm>
            <a:off x="3681413" y="2719388"/>
            <a:ext cx="522287" cy="333375"/>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16K</a:t>
            </a:r>
          </a:p>
        </p:txBody>
      </p:sp>
      <p:sp>
        <p:nvSpPr>
          <p:cNvPr id="131088" name="文本框 131087"/>
          <p:cNvSpPr txBox="1"/>
          <p:nvPr/>
        </p:nvSpPr>
        <p:spPr>
          <a:xfrm>
            <a:off x="3681413" y="3455988"/>
            <a:ext cx="474662" cy="331787"/>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24K</a:t>
            </a:r>
          </a:p>
        </p:txBody>
      </p:sp>
      <p:sp>
        <p:nvSpPr>
          <p:cNvPr id="131089" name="文本框 131088"/>
          <p:cNvSpPr txBox="1"/>
          <p:nvPr/>
        </p:nvSpPr>
        <p:spPr>
          <a:xfrm>
            <a:off x="3681413" y="4173538"/>
            <a:ext cx="474662" cy="241300"/>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30K</a:t>
            </a:r>
          </a:p>
        </p:txBody>
      </p:sp>
      <p:sp>
        <p:nvSpPr>
          <p:cNvPr id="131090" name="文本框 131089"/>
          <p:cNvSpPr txBox="1"/>
          <p:nvPr/>
        </p:nvSpPr>
        <p:spPr>
          <a:xfrm>
            <a:off x="3681413" y="4887913"/>
            <a:ext cx="474662" cy="327025"/>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8K</a:t>
            </a:r>
          </a:p>
        </p:txBody>
      </p:sp>
      <p:sp>
        <p:nvSpPr>
          <p:cNvPr id="131091" name="文本框 131090"/>
          <p:cNvSpPr txBox="1"/>
          <p:nvPr/>
        </p:nvSpPr>
        <p:spPr>
          <a:xfrm>
            <a:off x="5464175" y="5562600"/>
            <a:ext cx="1231900" cy="422275"/>
          </a:xfrm>
          <a:prstGeom prst="rect">
            <a:avLst/>
          </a:prstGeom>
          <a:solidFill>
            <a:srgbClr val="3333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操作系统</a:t>
            </a:r>
          </a:p>
        </p:txBody>
      </p:sp>
      <p:sp>
        <p:nvSpPr>
          <p:cNvPr id="131092" name="文本框 131091"/>
          <p:cNvSpPr txBox="1"/>
          <p:nvPr/>
        </p:nvSpPr>
        <p:spPr>
          <a:xfrm>
            <a:off x="5464175" y="5165725"/>
            <a:ext cx="1231900" cy="423863"/>
          </a:xfrm>
          <a:prstGeom prst="rect">
            <a:avLst/>
          </a:prstGeom>
          <a:solidFill>
            <a:schemeClr val="hlink"/>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用户程序1</a:t>
            </a:r>
          </a:p>
        </p:txBody>
      </p:sp>
      <p:sp>
        <p:nvSpPr>
          <p:cNvPr id="131093" name="文本框 131092"/>
          <p:cNvSpPr txBox="1"/>
          <p:nvPr/>
        </p:nvSpPr>
        <p:spPr>
          <a:xfrm>
            <a:off x="5464175" y="4748213"/>
            <a:ext cx="1231900" cy="423862"/>
          </a:xfrm>
          <a:prstGeom prst="rect">
            <a:avLst/>
          </a:prstGeom>
          <a:solidFill>
            <a:srgbClr val="CC33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用户程序5</a:t>
            </a:r>
          </a:p>
        </p:txBody>
      </p:sp>
      <p:sp>
        <p:nvSpPr>
          <p:cNvPr id="131094" name="文本框 131093"/>
          <p:cNvSpPr txBox="1"/>
          <p:nvPr/>
        </p:nvSpPr>
        <p:spPr>
          <a:xfrm>
            <a:off x="5464175" y="3917950"/>
            <a:ext cx="1231900" cy="423863"/>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用户程序3</a:t>
            </a:r>
          </a:p>
        </p:txBody>
      </p:sp>
      <p:sp>
        <p:nvSpPr>
          <p:cNvPr id="131095" name="文本框 131094"/>
          <p:cNvSpPr txBox="1"/>
          <p:nvPr/>
        </p:nvSpPr>
        <p:spPr>
          <a:xfrm>
            <a:off x="5464175" y="4325938"/>
            <a:ext cx="1231900" cy="422275"/>
          </a:xfrm>
          <a:prstGeom prst="rect">
            <a:avLst/>
          </a:prstGeom>
          <a:solidFill>
            <a:srgbClr val="33CC33"/>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用户程序8</a:t>
            </a:r>
          </a:p>
        </p:txBody>
      </p:sp>
      <p:sp>
        <p:nvSpPr>
          <p:cNvPr id="131096" name="矩形 131095"/>
          <p:cNvSpPr/>
          <p:nvPr/>
        </p:nvSpPr>
        <p:spPr>
          <a:xfrm>
            <a:off x="5464175" y="2709863"/>
            <a:ext cx="1231900" cy="1206500"/>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dirty="0">
              <a:solidFill>
                <a:srgbClr val="000000"/>
              </a:solidFill>
              <a:effectLst>
                <a:outerShdw blurRad="38100" dist="38100" dir="2700000">
                  <a:srgbClr val="FFFFFF"/>
                </a:outerShdw>
              </a:effectLst>
              <a:latin typeface="Tahoma" panose="020B0604030504040204" pitchFamily="34" charset="0"/>
            </a:endParaRPr>
          </a:p>
        </p:txBody>
      </p:sp>
      <p:sp>
        <p:nvSpPr>
          <p:cNvPr id="131097" name="文本框 131096"/>
          <p:cNvSpPr txBox="1"/>
          <p:nvPr/>
        </p:nvSpPr>
        <p:spPr>
          <a:xfrm>
            <a:off x="5815013" y="3098800"/>
            <a:ext cx="498475" cy="330200"/>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78K</a:t>
            </a:r>
          </a:p>
        </p:txBody>
      </p:sp>
      <p:sp>
        <p:nvSpPr>
          <p:cNvPr id="131098" name="文本框 131097"/>
          <p:cNvSpPr txBox="1"/>
          <p:nvPr/>
        </p:nvSpPr>
        <p:spPr>
          <a:xfrm>
            <a:off x="7620000" y="5562600"/>
            <a:ext cx="1233488" cy="422275"/>
          </a:xfrm>
          <a:prstGeom prst="rect">
            <a:avLst/>
          </a:prstGeom>
          <a:solidFill>
            <a:srgbClr val="3333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操作系统</a:t>
            </a:r>
          </a:p>
        </p:txBody>
      </p:sp>
      <p:sp>
        <p:nvSpPr>
          <p:cNvPr id="131099" name="文本框 131098"/>
          <p:cNvSpPr txBox="1"/>
          <p:nvPr/>
        </p:nvSpPr>
        <p:spPr>
          <a:xfrm>
            <a:off x="7620000" y="5165725"/>
            <a:ext cx="1233488" cy="423863"/>
          </a:xfrm>
          <a:prstGeom prst="rect">
            <a:avLst/>
          </a:prstGeom>
          <a:solidFill>
            <a:schemeClr val="hlink"/>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用户程序1</a:t>
            </a:r>
          </a:p>
        </p:txBody>
      </p:sp>
      <p:sp>
        <p:nvSpPr>
          <p:cNvPr id="131100" name="文本框 131099"/>
          <p:cNvSpPr txBox="1"/>
          <p:nvPr/>
        </p:nvSpPr>
        <p:spPr>
          <a:xfrm>
            <a:off x="7620000" y="4748213"/>
            <a:ext cx="1233488" cy="423862"/>
          </a:xfrm>
          <a:prstGeom prst="rect">
            <a:avLst/>
          </a:prstGeom>
          <a:solidFill>
            <a:srgbClr val="CC33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用户程序5</a:t>
            </a:r>
          </a:p>
        </p:txBody>
      </p:sp>
      <p:sp>
        <p:nvSpPr>
          <p:cNvPr id="131101" name="文本框 131100"/>
          <p:cNvSpPr txBox="1"/>
          <p:nvPr/>
        </p:nvSpPr>
        <p:spPr>
          <a:xfrm>
            <a:off x="7620000" y="3059113"/>
            <a:ext cx="1233488" cy="423862"/>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用户程序3</a:t>
            </a:r>
          </a:p>
        </p:txBody>
      </p:sp>
      <p:sp>
        <p:nvSpPr>
          <p:cNvPr id="131102" name="文本框 131101"/>
          <p:cNvSpPr txBox="1"/>
          <p:nvPr/>
        </p:nvSpPr>
        <p:spPr>
          <a:xfrm>
            <a:off x="7620000" y="4325938"/>
            <a:ext cx="1233488" cy="422275"/>
          </a:xfrm>
          <a:prstGeom prst="rect">
            <a:avLst/>
          </a:prstGeom>
          <a:solidFill>
            <a:srgbClr val="33CC33"/>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用户程序8</a:t>
            </a:r>
          </a:p>
        </p:txBody>
      </p:sp>
      <p:sp>
        <p:nvSpPr>
          <p:cNvPr id="131103" name="矩形 131102"/>
          <p:cNvSpPr/>
          <p:nvPr/>
        </p:nvSpPr>
        <p:spPr>
          <a:xfrm>
            <a:off x="7620000" y="3502025"/>
            <a:ext cx="1233488" cy="852488"/>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31104" name="矩形 131103"/>
          <p:cNvSpPr/>
          <p:nvPr/>
        </p:nvSpPr>
        <p:spPr>
          <a:xfrm>
            <a:off x="7620000" y="2709863"/>
            <a:ext cx="1233488" cy="355600"/>
          </a:xfrm>
          <a:prstGeom prst="rect">
            <a:avLst/>
          </a:prstGeom>
          <a:pattFill prst="ltDnDiag">
            <a:fgClr>
              <a:schemeClr val="accent1"/>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31105" name="文本框 131104"/>
          <p:cNvSpPr txBox="1"/>
          <p:nvPr/>
        </p:nvSpPr>
        <p:spPr>
          <a:xfrm>
            <a:off x="7996238" y="2751138"/>
            <a:ext cx="474662" cy="333375"/>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16K</a:t>
            </a:r>
          </a:p>
        </p:txBody>
      </p:sp>
      <p:sp>
        <p:nvSpPr>
          <p:cNvPr id="131106" name="文本框 131105"/>
          <p:cNvSpPr txBox="1"/>
          <p:nvPr/>
        </p:nvSpPr>
        <p:spPr>
          <a:xfrm>
            <a:off x="7967663" y="3816350"/>
            <a:ext cx="474662" cy="333375"/>
          </a:xfrm>
          <a:prstGeom prst="rect">
            <a:avLst/>
          </a:prstGeom>
          <a:noFill/>
          <a:ln w="9525">
            <a:noFill/>
          </a:ln>
        </p:spPr>
        <p:txBody>
          <a:bodyPr lIns="0" tIns="0" rIns="0" bIns="0"/>
          <a:lstStyle/>
          <a:p>
            <a:pPr algn="ct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62K</a:t>
            </a:r>
          </a:p>
        </p:txBody>
      </p:sp>
      <p:sp>
        <p:nvSpPr>
          <p:cNvPr id="131107" name="文本框 131106"/>
          <p:cNvSpPr txBox="1"/>
          <p:nvPr/>
        </p:nvSpPr>
        <p:spPr>
          <a:xfrm>
            <a:off x="2640013" y="5949950"/>
            <a:ext cx="2311400" cy="500063"/>
          </a:xfrm>
          <a:prstGeom prst="rect">
            <a:avLst/>
          </a:prstGeom>
          <a:noFill/>
          <a:ln w="9525">
            <a:noFill/>
          </a:ln>
        </p:spPr>
        <p:txBody>
          <a:bodyPr/>
          <a:lstStyle/>
          <a:p>
            <a:pPr algn="ct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（a）</a:t>
            </a:r>
            <a:r>
              <a:rPr lang="zh-CN" altLang="en-US" sz="2000" dirty="0">
                <a:solidFill>
                  <a:srgbClr val="006600"/>
                </a:solidFill>
                <a:effectLst>
                  <a:outerShdw blurRad="38100" dist="38100" dir="2700000">
                    <a:srgbClr val="C0C0C0"/>
                  </a:outerShdw>
                </a:effectLst>
                <a:latin typeface="Times New Roman" panose="02020603050405020304" pitchFamily="18" charset="0"/>
              </a:rPr>
              <a:t>初始状态</a:t>
            </a:r>
          </a:p>
        </p:txBody>
      </p:sp>
      <p:sp>
        <p:nvSpPr>
          <p:cNvPr id="131108" name="文本框 131107"/>
          <p:cNvSpPr txBox="1"/>
          <p:nvPr/>
        </p:nvSpPr>
        <p:spPr>
          <a:xfrm>
            <a:off x="4868863" y="5949950"/>
            <a:ext cx="2341562" cy="498475"/>
          </a:xfrm>
          <a:prstGeom prst="rect">
            <a:avLst/>
          </a:prstGeom>
          <a:noFill/>
          <a:ln w="9525">
            <a:noFill/>
          </a:ln>
        </p:spPr>
        <p:txBody>
          <a:bodyPr/>
          <a:lstStyle/>
          <a:p>
            <a:pPr algn="ct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（b）</a:t>
            </a:r>
            <a:r>
              <a:rPr lang="zh-CN" altLang="en-US" sz="2000" dirty="0">
                <a:solidFill>
                  <a:srgbClr val="006600"/>
                </a:solidFill>
                <a:effectLst>
                  <a:outerShdw blurRad="38100" dist="38100" dir="2700000">
                    <a:srgbClr val="C0C0C0"/>
                  </a:outerShdw>
                </a:effectLst>
                <a:latin typeface="Times New Roman" panose="02020603050405020304" pitchFamily="18" charset="0"/>
              </a:rPr>
              <a:t>完全紧凑</a:t>
            </a:r>
          </a:p>
        </p:txBody>
      </p:sp>
      <p:sp>
        <p:nvSpPr>
          <p:cNvPr id="131109" name="文本框 131108"/>
          <p:cNvSpPr txBox="1"/>
          <p:nvPr/>
        </p:nvSpPr>
        <p:spPr>
          <a:xfrm>
            <a:off x="7021513" y="5949950"/>
            <a:ext cx="2346325" cy="500063"/>
          </a:xfrm>
          <a:prstGeom prst="rect">
            <a:avLst/>
          </a:prstGeom>
          <a:noFill/>
          <a:ln w="9525">
            <a:noFill/>
          </a:ln>
        </p:spPr>
        <p:txBody>
          <a:bodyPr/>
          <a:lstStyle/>
          <a:p>
            <a:pPr algn="ct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（c）</a:t>
            </a:r>
            <a:r>
              <a:rPr lang="zh-CN" altLang="en-US" sz="2000" dirty="0">
                <a:solidFill>
                  <a:srgbClr val="006600"/>
                </a:solidFill>
                <a:effectLst>
                  <a:outerShdw blurRad="38100" dist="38100" dir="2700000">
                    <a:srgbClr val="C0C0C0"/>
                  </a:outerShdw>
                </a:effectLst>
                <a:latin typeface="Times New Roman" panose="02020603050405020304" pitchFamily="18" charset="0"/>
              </a:rPr>
              <a:t>部分紧凑</a:t>
            </a:r>
          </a:p>
        </p:txBody>
      </p:sp>
      <p:sp>
        <p:nvSpPr>
          <p:cNvPr id="131113" name="AutoShape 5"/>
          <p:cNvSpPr/>
          <p:nvPr/>
        </p:nvSpPr>
        <p:spPr>
          <a:xfrm>
            <a:off x="907257" y="95942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31114" name="Text Box 38"/>
          <p:cNvSpPr txBox="1"/>
          <p:nvPr/>
        </p:nvSpPr>
        <p:spPr>
          <a:xfrm>
            <a:off x="1039019" y="986411"/>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四、可重定位分区分配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39" name="矩形 38">
            <a:extLst>
              <a:ext uri="{FF2B5EF4-FFF2-40B4-BE49-F238E27FC236}">
                <a16:creationId xmlns:a16="http://schemas.microsoft.com/office/drawing/2014/main" id="{79634A30-75CD-4E15-9DBA-DB31EE811EDF}"/>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1113"/>
                                        </p:tgtEl>
                                        <p:attrNameLst>
                                          <p:attrName>style.visibility</p:attrName>
                                        </p:attrNameLst>
                                      </p:cBhvr>
                                      <p:to>
                                        <p:strVal val="visible"/>
                                      </p:to>
                                    </p:set>
                                    <p:anim calcmode="lin" valueType="num">
                                      <p:cBhvr additive="base">
                                        <p:cTn id="7" dur="500" fill="hold"/>
                                        <p:tgtEl>
                                          <p:spTgt spid="131113"/>
                                        </p:tgtEl>
                                        <p:attrNameLst>
                                          <p:attrName>ppt_x</p:attrName>
                                        </p:attrNameLst>
                                      </p:cBhvr>
                                      <p:tavLst>
                                        <p:tav tm="0">
                                          <p:val>
                                            <p:strVal val="#ppt_x"/>
                                          </p:val>
                                        </p:tav>
                                        <p:tav tm="100000">
                                          <p:val>
                                            <p:strVal val="#ppt_x"/>
                                          </p:val>
                                        </p:tav>
                                      </p:tavLst>
                                    </p:anim>
                                    <p:anim calcmode="lin" valueType="num">
                                      <p:cBhvr additive="base">
                                        <p:cTn id="8" dur="500" fill="hold"/>
                                        <p:tgtEl>
                                          <p:spTgt spid="1311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1114"/>
                                        </p:tgtEl>
                                        <p:attrNameLst>
                                          <p:attrName>style.visibility</p:attrName>
                                        </p:attrNameLst>
                                      </p:cBhvr>
                                      <p:to>
                                        <p:strVal val="visible"/>
                                      </p:to>
                                    </p:set>
                                    <p:anim calcmode="lin" valueType="num">
                                      <p:cBhvr additive="base">
                                        <p:cTn id="12" dur="500" fill="hold"/>
                                        <p:tgtEl>
                                          <p:spTgt spid="131114"/>
                                        </p:tgtEl>
                                        <p:attrNameLst>
                                          <p:attrName>ppt_x</p:attrName>
                                        </p:attrNameLst>
                                      </p:cBhvr>
                                      <p:tavLst>
                                        <p:tav tm="0">
                                          <p:val>
                                            <p:strVal val="#ppt_x"/>
                                          </p:val>
                                        </p:tav>
                                        <p:tav tm="100000">
                                          <p:val>
                                            <p:strVal val="#ppt_x"/>
                                          </p:val>
                                        </p:tav>
                                      </p:tavLst>
                                    </p:anim>
                                    <p:anim calcmode="lin" valueType="num">
                                      <p:cBhvr additive="base">
                                        <p:cTn id="13" dur="500" fill="hold"/>
                                        <p:tgtEl>
                                          <p:spTgt spid="1311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1075">
                                            <p:bg/>
                                          </p:spTgt>
                                        </p:tgtEl>
                                        <p:attrNameLst>
                                          <p:attrName>style.visibility</p:attrName>
                                        </p:attrNameLst>
                                      </p:cBhvr>
                                      <p:to>
                                        <p:strVal val="visible"/>
                                      </p:to>
                                    </p:set>
                                    <p:anim calcmode="lin" valueType="num">
                                      <p:cBhvr additive="base">
                                        <p:cTn id="17" dur="500" fill="hold"/>
                                        <p:tgtEl>
                                          <p:spTgt spid="13107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3107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1075">
                                            <p:txEl>
                                              <p:pRg st="0" end="0"/>
                                            </p:txEl>
                                          </p:spTgt>
                                        </p:tgtEl>
                                        <p:attrNameLst>
                                          <p:attrName>style.visibility</p:attrName>
                                        </p:attrNameLst>
                                      </p:cBhvr>
                                      <p:to>
                                        <p:strVal val="visible"/>
                                      </p:to>
                                    </p:set>
                                    <p:anim calcmode="lin" valueType="num">
                                      <p:cBhvr additive="base">
                                        <p:cTn id="22"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107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1078"/>
                                        </p:tgtEl>
                                        <p:attrNameLst>
                                          <p:attrName>style.visibility</p:attrName>
                                        </p:attrNameLst>
                                      </p:cBhvr>
                                      <p:to>
                                        <p:strVal val="visible"/>
                                      </p:to>
                                    </p:set>
                                    <p:anim calcmode="lin" valueType="num">
                                      <p:cBhvr additive="base">
                                        <p:cTn id="26" dur="500" fill="hold"/>
                                        <p:tgtEl>
                                          <p:spTgt spid="131078"/>
                                        </p:tgtEl>
                                        <p:attrNameLst>
                                          <p:attrName>ppt_x</p:attrName>
                                        </p:attrNameLst>
                                      </p:cBhvr>
                                      <p:tavLst>
                                        <p:tav tm="0">
                                          <p:val>
                                            <p:strVal val="#ppt_x"/>
                                          </p:val>
                                        </p:tav>
                                        <p:tav tm="100000">
                                          <p:val>
                                            <p:strVal val="#ppt_x"/>
                                          </p:val>
                                        </p:tav>
                                      </p:tavLst>
                                    </p:anim>
                                    <p:anim calcmode="lin" valueType="num">
                                      <p:cBhvr additive="base">
                                        <p:cTn id="27" dur="500" fill="hold"/>
                                        <p:tgtEl>
                                          <p:spTgt spid="13107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1079"/>
                                        </p:tgtEl>
                                        <p:attrNameLst>
                                          <p:attrName>style.visibility</p:attrName>
                                        </p:attrNameLst>
                                      </p:cBhvr>
                                      <p:to>
                                        <p:strVal val="visible"/>
                                      </p:to>
                                    </p:set>
                                    <p:anim calcmode="lin" valueType="num">
                                      <p:cBhvr additive="base">
                                        <p:cTn id="30" dur="500" fill="hold"/>
                                        <p:tgtEl>
                                          <p:spTgt spid="131079"/>
                                        </p:tgtEl>
                                        <p:attrNameLst>
                                          <p:attrName>ppt_x</p:attrName>
                                        </p:attrNameLst>
                                      </p:cBhvr>
                                      <p:tavLst>
                                        <p:tav tm="0">
                                          <p:val>
                                            <p:strVal val="#ppt_x"/>
                                          </p:val>
                                        </p:tav>
                                        <p:tav tm="100000">
                                          <p:val>
                                            <p:strVal val="#ppt_x"/>
                                          </p:val>
                                        </p:tav>
                                      </p:tavLst>
                                    </p:anim>
                                    <p:anim calcmode="lin" valueType="num">
                                      <p:cBhvr additive="base">
                                        <p:cTn id="31" dur="500" fill="hold"/>
                                        <p:tgtEl>
                                          <p:spTgt spid="13107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1080"/>
                                        </p:tgtEl>
                                        <p:attrNameLst>
                                          <p:attrName>style.visibility</p:attrName>
                                        </p:attrNameLst>
                                      </p:cBhvr>
                                      <p:to>
                                        <p:strVal val="visible"/>
                                      </p:to>
                                    </p:set>
                                    <p:anim calcmode="lin" valueType="num">
                                      <p:cBhvr additive="base">
                                        <p:cTn id="34" dur="500" fill="hold"/>
                                        <p:tgtEl>
                                          <p:spTgt spid="131080"/>
                                        </p:tgtEl>
                                        <p:attrNameLst>
                                          <p:attrName>ppt_x</p:attrName>
                                        </p:attrNameLst>
                                      </p:cBhvr>
                                      <p:tavLst>
                                        <p:tav tm="0">
                                          <p:val>
                                            <p:strVal val="#ppt_x"/>
                                          </p:val>
                                        </p:tav>
                                        <p:tav tm="100000">
                                          <p:val>
                                            <p:strVal val="#ppt_x"/>
                                          </p:val>
                                        </p:tav>
                                      </p:tavLst>
                                    </p:anim>
                                    <p:anim calcmode="lin" valueType="num">
                                      <p:cBhvr additive="base">
                                        <p:cTn id="35" dur="500" fill="hold"/>
                                        <p:tgtEl>
                                          <p:spTgt spid="13108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1081"/>
                                        </p:tgtEl>
                                        <p:attrNameLst>
                                          <p:attrName>style.visibility</p:attrName>
                                        </p:attrNameLst>
                                      </p:cBhvr>
                                      <p:to>
                                        <p:strVal val="visible"/>
                                      </p:to>
                                    </p:set>
                                    <p:anim calcmode="lin" valueType="num">
                                      <p:cBhvr additive="base">
                                        <p:cTn id="38" dur="500" fill="hold"/>
                                        <p:tgtEl>
                                          <p:spTgt spid="131081"/>
                                        </p:tgtEl>
                                        <p:attrNameLst>
                                          <p:attrName>ppt_x</p:attrName>
                                        </p:attrNameLst>
                                      </p:cBhvr>
                                      <p:tavLst>
                                        <p:tav tm="0">
                                          <p:val>
                                            <p:strVal val="#ppt_x"/>
                                          </p:val>
                                        </p:tav>
                                        <p:tav tm="100000">
                                          <p:val>
                                            <p:strVal val="#ppt_x"/>
                                          </p:val>
                                        </p:tav>
                                      </p:tavLst>
                                    </p:anim>
                                    <p:anim calcmode="lin" valueType="num">
                                      <p:cBhvr additive="base">
                                        <p:cTn id="39" dur="500" fill="hold"/>
                                        <p:tgtEl>
                                          <p:spTgt spid="13108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31082"/>
                                        </p:tgtEl>
                                        <p:attrNameLst>
                                          <p:attrName>style.visibility</p:attrName>
                                        </p:attrNameLst>
                                      </p:cBhvr>
                                      <p:to>
                                        <p:strVal val="visible"/>
                                      </p:to>
                                    </p:set>
                                    <p:anim calcmode="lin" valueType="num">
                                      <p:cBhvr additive="base">
                                        <p:cTn id="42" dur="500" fill="hold"/>
                                        <p:tgtEl>
                                          <p:spTgt spid="131082"/>
                                        </p:tgtEl>
                                        <p:attrNameLst>
                                          <p:attrName>ppt_x</p:attrName>
                                        </p:attrNameLst>
                                      </p:cBhvr>
                                      <p:tavLst>
                                        <p:tav tm="0">
                                          <p:val>
                                            <p:strVal val="#ppt_x"/>
                                          </p:val>
                                        </p:tav>
                                        <p:tav tm="100000">
                                          <p:val>
                                            <p:strVal val="#ppt_x"/>
                                          </p:val>
                                        </p:tav>
                                      </p:tavLst>
                                    </p:anim>
                                    <p:anim calcmode="lin" valueType="num">
                                      <p:cBhvr additive="base">
                                        <p:cTn id="43" dur="500" fill="hold"/>
                                        <p:tgtEl>
                                          <p:spTgt spid="13108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1083"/>
                                        </p:tgtEl>
                                        <p:attrNameLst>
                                          <p:attrName>style.visibility</p:attrName>
                                        </p:attrNameLst>
                                      </p:cBhvr>
                                      <p:to>
                                        <p:strVal val="visible"/>
                                      </p:to>
                                    </p:set>
                                    <p:anim calcmode="lin" valueType="num">
                                      <p:cBhvr additive="base">
                                        <p:cTn id="46" dur="500" fill="hold"/>
                                        <p:tgtEl>
                                          <p:spTgt spid="131083"/>
                                        </p:tgtEl>
                                        <p:attrNameLst>
                                          <p:attrName>ppt_x</p:attrName>
                                        </p:attrNameLst>
                                      </p:cBhvr>
                                      <p:tavLst>
                                        <p:tav tm="0">
                                          <p:val>
                                            <p:strVal val="#ppt_x"/>
                                          </p:val>
                                        </p:tav>
                                        <p:tav tm="100000">
                                          <p:val>
                                            <p:strVal val="#ppt_x"/>
                                          </p:val>
                                        </p:tav>
                                      </p:tavLst>
                                    </p:anim>
                                    <p:anim calcmode="lin" valueType="num">
                                      <p:cBhvr additive="base">
                                        <p:cTn id="47" dur="500" fill="hold"/>
                                        <p:tgtEl>
                                          <p:spTgt spid="131083"/>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31084"/>
                                        </p:tgtEl>
                                        <p:attrNameLst>
                                          <p:attrName>style.visibility</p:attrName>
                                        </p:attrNameLst>
                                      </p:cBhvr>
                                      <p:to>
                                        <p:strVal val="visible"/>
                                      </p:to>
                                    </p:set>
                                    <p:anim calcmode="lin" valueType="num">
                                      <p:cBhvr additive="base">
                                        <p:cTn id="50" dur="500" fill="hold"/>
                                        <p:tgtEl>
                                          <p:spTgt spid="131084"/>
                                        </p:tgtEl>
                                        <p:attrNameLst>
                                          <p:attrName>ppt_x</p:attrName>
                                        </p:attrNameLst>
                                      </p:cBhvr>
                                      <p:tavLst>
                                        <p:tav tm="0">
                                          <p:val>
                                            <p:strVal val="#ppt_x"/>
                                          </p:val>
                                        </p:tav>
                                        <p:tav tm="100000">
                                          <p:val>
                                            <p:strVal val="#ppt_x"/>
                                          </p:val>
                                        </p:tav>
                                      </p:tavLst>
                                    </p:anim>
                                    <p:anim calcmode="lin" valueType="num">
                                      <p:cBhvr additive="base">
                                        <p:cTn id="51" dur="500" fill="hold"/>
                                        <p:tgtEl>
                                          <p:spTgt spid="131084"/>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31085"/>
                                        </p:tgtEl>
                                        <p:attrNameLst>
                                          <p:attrName>style.visibility</p:attrName>
                                        </p:attrNameLst>
                                      </p:cBhvr>
                                      <p:to>
                                        <p:strVal val="visible"/>
                                      </p:to>
                                    </p:set>
                                    <p:anim calcmode="lin" valueType="num">
                                      <p:cBhvr additive="base">
                                        <p:cTn id="54" dur="500" fill="hold"/>
                                        <p:tgtEl>
                                          <p:spTgt spid="131085"/>
                                        </p:tgtEl>
                                        <p:attrNameLst>
                                          <p:attrName>ppt_x</p:attrName>
                                        </p:attrNameLst>
                                      </p:cBhvr>
                                      <p:tavLst>
                                        <p:tav tm="0">
                                          <p:val>
                                            <p:strVal val="#ppt_x"/>
                                          </p:val>
                                        </p:tav>
                                        <p:tav tm="100000">
                                          <p:val>
                                            <p:strVal val="#ppt_x"/>
                                          </p:val>
                                        </p:tav>
                                      </p:tavLst>
                                    </p:anim>
                                    <p:anim calcmode="lin" valueType="num">
                                      <p:cBhvr additive="base">
                                        <p:cTn id="55" dur="500" fill="hold"/>
                                        <p:tgtEl>
                                          <p:spTgt spid="131085"/>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31086"/>
                                        </p:tgtEl>
                                        <p:attrNameLst>
                                          <p:attrName>style.visibility</p:attrName>
                                        </p:attrNameLst>
                                      </p:cBhvr>
                                      <p:to>
                                        <p:strVal val="visible"/>
                                      </p:to>
                                    </p:set>
                                    <p:anim calcmode="lin" valueType="num">
                                      <p:cBhvr additive="base">
                                        <p:cTn id="58" dur="500" fill="hold"/>
                                        <p:tgtEl>
                                          <p:spTgt spid="131086"/>
                                        </p:tgtEl>
                                        <p:attrNameLst>
                                          <p:attrName>ppt_x</p:attrName>
                                        </p:attrNameLst>
                                      </p:cBhvr>
                                      <p:tavLst>
                                        <p:tav tm="0">
                                          <p:val>
                                            <p:strVal val="#ppt_x"/>
                                          </p:val>
                                        </p:tav>
                                        <p:tav tm="100000">
                                          <p:val>
                                            <p:strVal val="#ppt_x"/>
                                          </p:val>
                                        </p:tav>
                                      </p:tavLst>
                                    </p:anim>
                                    <p:anim calcmode="lin" valueType="num">
                                      <p:cBhvr additive="base">
                                        <p:cTn id="59" dur="500" fill="hold"/>
                                        <p:tgtEl>
                                          <p:spTgt spid="13108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31087"/>
                                        </p:tgtEl>
                                        <p:attrNameLst>
                                          <p:attrName>style.visibility</p:attrName>
                                        </p:attrNameLst>
                                      </p:cBhvr>
                                      <p:to>
                                        <p:strVal val="visible"/>
                                      </p:to>
                                    </p:set>
                                    <p:anim calcmode="lin" valueType="num">
                                      <p:cBhvr additive="base">
                                        <p:cTn id="62" dur="500" fill="hold"/>
                                        <p:tgtEl>
                                          <p:spTgt spid="131087"/>
                                        </p:tgtEl>
                                        <p:attrNameLst>
                                          <p:attrName>ppt_x</p:attrName>
                                        </p:attrNameLst>
                                      </p:cBhvr>
                                      <p:tavLst>
                                        <p:tav tm="0">
                                          <p:val>
                                            <p:strVal val="#ppt_x"/>
                                          </p:val>
                                        </p:tav>
                                        <p:tav tm="100000">
                                          <p:val>
                                            <p:strVal val="#ppt_x"/>
                                          </p:val>
                                        </p:tav>
                                      </p:tavLst>
                                    </p:anim>
                                    <p:anim calcmode="lin" valueType="num">
                                      <p:cBhvr additive="base">
                                        <p:cTn id="63" dur="500" fill="hold"/>
                                        <p:tgtEl>
                                          <p:spTgt spid="13108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31088"/>
                                        </p:tgtEl>
                                        <p:attrNameLst>
                                          <p:attrName>style.visibility</p:attrName>
                                        </p:attrNameLst>
                                      </p:cBhvr>
                                      <p:to>
                                        <p:strVal val="visible"/>
                                      </p:to>
                                    </p:set>
                                    <p:anim calcmode="lin" valueType="num">
                                      <p:cBhvr additive="base">
                                        <p:cTn id="66" dur="500" fill="hold"/>
                                        <p:tgtEl>
                                          <p:spTgt spid="131088"/>
                                        </p:tgtEl>
                                        <p:attrNameLst>
                                          <p:attrName>ppt_x</p:attrName>
                                        </p:attrNameLst>
                                      </p:cBhvr>
                                      <p:tavLst>
                                        <p:tav tm="0">
                                          <p:val>
                                            <p:strVal val="#ppt_x"/>
                                          </p:val>
                                        </p:tav>
                                        <p:tav tm="100000">
                                          <p:val>
                                            <p:strVal val="#ppt_x"/>
                                          </p:val>
                                        </p:tav>
                                      </p:tavLst>
                                    </p:anim>
                                    <p:anim calcmode="lin" valueType="num">
                                      <p:cBhvr additive="base">
                                        <p:cTn id="67" dur="500" fill="hold"/>
                                        <p:tgtEl>
                                          <p:spTgt spid="13108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31089"/>
                                        </p:tgtEl>
                                        <p:attrNameLst>
                                          <p:attrName>style.visibility</p:attrName>
                                        </p:attrNameLst>
                                      </p:cBhvr>
                                      <p:to>
                                        <p:strVal val="visible"/>
                                      </p:to>
                                    </p:set>
                                    <p:anim calcmode="lin" valueType="num">
                                      <p:cBhvr additive="base">
                                        <p:cTn id="70" dur="500" fill="hold"/>
                                        <p:tgtEl>
                                          <p:spTgt spid="131089"/>
                                        </p:tgtEl>
                                        <p:attrNameLst>
                                          <p:attrName>ppt_x</p:attrName>
                                        </p:attrNameLst>
                                      </p:cBhvr>
                                      <p:tavLst>
                                        <p:tav tm="0">
                                          <p:val>
                                            <p:strVal val="#ppt_x"/>
                                          </p:val>
                                        </p:tav>
                                        <p:tav tm="100000">
                                          <p:val>
                                            <p:strVal val="#ppt_x"/>
                                          </p:val>
                                        </p:tav>
                                      </p:tavLst>
                                    </p:anim>
                                    <p:anim calcmode="lin" valueType="num">
                                      <p:cBhvr additive="base">
                                        <p:cTn id="71" dur="500" fill="hold"/>
                                        <p:tgtEl>
                                          <p:spTgt spid="131089"/>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31090"/>
                                        </p:tgtEl>
                                        <p:attrNameLst>
                                          <p:attrName>style.visibility</p:attrName>
                                        </p:attrNameLst>
                                      </p:cBhvr>
                                      <p:to>
                                        <p:strVal val="visible"/>
                                      </p:to>
                                    </p:set>
                                    <p:anim calcmode="lin" valueType="num">
                                      <p:cBhvr additive="base">
                                        <p:cTn id="74" dur="500" fill="hold"/>
                                        <p:tgtEl>
                                          <p:spTgt spid="131090"/>
                                        </p:tgtEl>
                                        <p:attrNameLst>
                                          <p:attrName>ppt_x</p:attrName>
                                        </p:attrNameLst>
                                      </p:cBhvr>
                                      <p:tavLst>
                                        <p:tav tm="0">
                                          <p:val>
                                            <p:strVal val="#ppt_x"/>
                                          </p:val>
                                        </p:tav>
                                        <p:tav tm="100000">
                                          <p:val>
                                            <p:strVal val="#ppt_x"/>
                                          </p:val>
                                        </p:tav>
                                      </p:tavLst>
                                    </p:anim>
                                    <p:anim calcmode="lin" valueType="num">
                                      <p:cBhvr additive="base">
                                        <p:cTn id="75" dur="500" fill="hold"/>
                                        <p:tgtEl>
                                          <p:spTgt spid="131090"/>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31091"/>
                                        </p:tgtEl>
                                        <p:attrNameLst>
                                          <p:attrName>style.visibility</p:attrName>
                                        </p:attrNameLst>
                                      </p:cBhvr>
                                      <p:to>
                                        <p:strVal val="visible"/>
                                      </p:to>
                                    </p:set>
                                    <p:anim calcmode="lin" valueType="num">
                                      <p:cBhvr additive="base">
                                        <p:cTn id="78" dur="500" fill="hold"/>
                                        <p:tgtEl>
                                          <p:spTgt spid="131091"/>
                                        </p:tgtEl>
                                        <p:attrNameLst>
                                          <p:attrName>ppt_x</p:attrName>
                                        </p:attrNameLst>
                                      </p:cBhvr>
                                      <p:tavLst>
                                        <p:tav tm="0">
                                          <p:val>
                                            <p:strVal val="#ppt_x"/>
                                          </p:val>
                                        </p:tav>
                                        <p:tav tm="100000">
                                          <p:val>
                                            <p:strVal val="#ppt_x"/>
                                          </p:val>
                                        </p:tav>
                                      </p:tavLst>
                                    </p:anim>
                                    <p:anim calcmode="lin" valueType="num">
                                      <p:cBhvr additive="base">
                                        <p:cTn id="79" dur="500" fill="hold"/>
                                        <p:tgtEl>
                                          <p:spTgt spid="131091"/>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31092"/>
                                        </p:tgtEl>
                                        <p:attrNameLst>
                                          <p:attrName>style.visibility</p:attrName>
                                        </p:attrNameLst>
                                      </p:cBhvr>
                                      <p:to>
                                        <p:strVal val="visible"/>
                                      </p:to>
                                    </p:set>
                                    <p:anim calcmode="lin" valueType="num">
                                      <p:cBhvr additive="base">
                                        <p:cTn id="82" dur="500" fill="hold"/>
                                        <p:tgtEl>
                                          <p:spTgt spid="131092"/>
                                        </p:tgtEl>
                                        <p:attrNameLst>
                                          <p:attrName>ppt_x</p:attrName>
                                        </p:attrNameLst>
                                      </p:cBhvr>
                                      <p:tavLst>
                                        <p:tav tm="0">
                                          <p:val>
                                            <p:strVal val="#ppt_x"/>
                                          </p:val>
                                        </p:tav>
                                        <p:tav tm="100000">
                                          <p:val>
                                            <p:strVal val="#ppt_x"/>
                                          </p:val>
                                        </p:tav>
                                      </p:tavLst>
                                    </p:anim>
                                    <p:anim calcmode="lin" valueType="num">
                                      <p:cBhvr additive="base">
                                        <p:cTn id="83" dur="500" fill="hold"/>
                                        <p:tgtEl>
                                          <p:spTgt spid="13109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31093"/>
                                        </p:tgtEl>
                                        <p:attrNameLst>
                                          <p:attrName>style.visibility</p:attrName>
                                        </p:attrNameLst>
                                      </p:cBhvr>
                                      <p:to>
                                        <p:strVal val="visible"/>
                                      </p:to>
                                    </p:set>
                                    <p:anim calcmode="lin" valueType="num">
                                      <p:cBhvr additive="base">
                                        <p:cTn id="86" dur="500" fill="hold"/>
                                        <p:tgtEl>
                                          <p:spTgt spid="131093"/>
                                        </p:tgtEl>
                                        <p:attrNameLst>
                                          <p:attrName>ppt_x</p:attrName>
                                        </p:attrNameLst>
                                      </p:cBhvr>
                                      <p:tavLst>
                                        <p:tav tm="0">
                                          <p:val>
                                            <p:strVal val="#ppt_x"/>
                                          </p:val>
                                        </p:tav>
                                        <p:tav tm="100000">
                                          <p:val>
                                            <p:strVal val="#ppt_x"/>
                                          </p:val>
                                        </p:tav>
                                      </p:tavLst>
                                    </p:anim>
                                    <p:anim calcmode="lin" valueType="num">
                                      <p:cBhvr additive="base">
                                        <p:cTn id="87" dur="500" fill="hold"/>
                                        <p:tgtEl>
                                          <p:spTgt spid="13109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31094"/>
                                        </p:tgtEl>
                                        <p:attrNameLst>
                                          <p:attrName>style.visibility</p:attrName>
                                        </p:attrNameLst>
                                      </p:cBhvr>
                                      <p:to>
                                        <p:strVal val="visible"/>
                                      </p:to>
                                    </p:set>
                                    <p:anim calcmode="lin" valueType="num">
                                      <p:cBhvr additive="base">
                                        <p:cTn id="90" dur="500" fill="hold"/>
                                        <p:tgtEl>
                                          <p:spTgt spid="131094"/>
                                        </p:tgtEl>
                                        <p:attrNameLst>
                                          <p:attrName>ppt_x</p:attrName>
                                        </p:attrNameLst>
                                      </p:cBhvr>
                                      <p:tavLst>
                                        <p:tav tm="0">
                                          <p:val>
                                            <p:strVal val="#ppt_x"/>
                                          </p:val>
                                        </p:tav>
                                        <p:tav tm="100000">
                                          <p:val>
                                            <p:strVal val="#ppt_x"/>
                                          </p:val>
                                        </p:tav>
                                      </p:tavLst>
                                    </p:anim>
                                    <p:anim calcmode="lin" valueType="num">
                                      <p:cBhvr additive="base">
                                        <p:cTn id="91" dur="500" fill="hold"/>
                                        <p:tgtEl>
                                          <p:spTgt spid="131094"/>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31095"/>
                                        </p:tgtEl>
                                        <p:attrNameLst>
                                          <p:attrName>style.visibility</p:attrName>
                                        </p:attrNameLst>
                                      </p:cBhvr>
                                      <p:to>
                                        <p:strVal val="visible"/>
                                      </p:to>
                                    </p:set>
                                    <p:anim calcmode="lin" valueType="num">
                                      <p:cBhvr additive="base">
                                        <p:cTn id="94" dur="500" fill="hold"/>
                                        <p:tgtEl>
                                          <p:spTgt spid="131095"/>
                                        </p:tgtEl>
                                        <p:attrNameLst>
                                          <p:attrName>ppt_x</p:attrName>
                                        </p:attrNameLst>
                                      </p:cBhvr>
                                      <p:tavLst>
                                        <p:tav tm="0">
                                          <p:val>
                                            <p:strVal val="#ppt_x"/>
                                          </p:val>
                                        </p:tav>
                                        <p:tav tm="100000">
                                          <p:val>
                                            <p:strVal val="#ppt_x"/>
                                          </p:val>
                                        </p:tav>
                                      </p:tavLst>
                                    </p:anim>
                                    <p:anim calcmode="lin" valueType="num">
                                      <p:cBhvr additive="base">
                                        <p:cTn id="95" dur="500" fill="hold"/>
                                        <p:tgtEl>
                                          <p:spTgt spid="131095"/>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31096"/>
                                        </p:tgtEl>
                                        <p:attrNameLst>
                                          <p:attrName>style.visibility</p:attrName>
                                        </p:attrNameLst>
                                      </p:cBhvr>
                                      <p:to>
                                        <p:strVal val="visible"/>
                                      </p:to>
                                    </p:set>
                                    <p:anim calcmode="lin" valueType="num">
                                      <p:cBhvr additive="base">
                                        <p:cTn id="98" dur="500" fill="hold"/>
                                        <p:tgtEl>
                                          <p:spTgt spid="131096"/>
                                        </p:tgtEl>
                                        <p:attrNameLst>
                                          <p:attrName>ppt_x</p:attrName>
                                        </p:attrNameLst>
                                      </p:cBhvr>
                                      <p:tavLst>
                                        <p:tav tm="0">
                                          <p:val>
                                            <p:strVal val="#ppt_x"/>
                                          </p:val>
                                        </p:tav>
                                        <p:tav tm="100000">
                                          <p:val>
                                            <p:strVal val="#ppt_x"/>
                                          </p:val>
                                        </p:tav>
                                      </p:tavLst>
                                    </p:anim>
                                    <p:anim calcmode="lin" valueType="num">
                                      <p:cBhvr additive="base">
                                        <p:cTn id="99" dur="500" fill="hold"/>
                                        <p:tgtEl>
                                          <p:spTgt spid="131096"/>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31097"/>
                                        </p:tgtEl>
                                        <p:attrNameLst>
                                          <p:attrName>style.visibility</p:attrName>
                                        </p:attrNameLst>
                                      </p:cBhvr>
                                      <p:to>
                                        <p:strVal val="visible"/>
                                      </p:to>
                                    </p:set>
                                    <p:anim calcmode="lin" valueType="num">
                                      <p:cBhvr additive="base">
                                        <p:cTn id="102" dur="500" fill="hold"/>
                                        <p:tgtEl>
                                          <p:spTgt spid="131097"/>
                                        </p:tgtEl>
                                        <p:attrNameLst>
                                          <p:attrName>ppt_x</p:attrName>
                                        </p:attrNameLst>
                                      </p:cBhvr>
                                      <p:tavLst>
                                        <p:tav tm="0">
                                          <p:val>
                                            <p:strVal val="#ppt_x"/>
                                          </p:val>
                                        </p:tav>
                                        <p:tav tm="100000">
                                          <p:val>
                                            <p:strVal val="#ppt_x"/>
                                          </p:val>
                                        </p:tav>
                                      </p:tavLst>
                                    </p:anim>
                                    <p:anim calcmode="lin" valueType="num">
                                      <p:cBhvr additive="base">
                                        <p:cTn id="103" dur="500" fill="hold"/>
                                        <p:tgtEl>
                                          <p:spTgt spid="131097"/>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31098"/>
                                        </p:tgtEl>
                                        <p:attrNameLst>
                                          <p:attrName>style.visibility</p:attrName>
                                        </p:attrNameLst>
                                      </p:cBhvr>
                                      <p:to>
                                        <p:strVal val="visible"/>
                                      </p:to>
                                    </p:set>
                                    <p:anim calcmode="lin" valueType="num">
                                      <p:cBhvr additive="base">
                                        <p:cTn id="106" dur="500" fill="hold"/>
                                        <p:tgtEl>
                                          <p:spTgt spid="131098"/>
                                        </p:tgtEl>
                                        <p:attrNameLst>
                                          <p:attrName>ppt_x</p:attrName>
                                        </p:attrNameLst>
                                      </p:cBhvr>
                                      <p:tavLst>
                                        <p:tav tm="0">
                                          <p:val>
                                            <p:strVal val="#ppt_x"/>
                                          </p:val>
                                        </p:tav>
                                        <p:tav tm="100000">
                                          <p:val>
                                            <p:strVal val="#ppt_x"/>
                                          </p:val>
                                        </p:tav>
                                      </p:tavLst>
                                    </p:anim>
                                    <p:anim calcmode="lin" valueType="num">
                                      <p:cBhvr additive="base">
                                        <p:cTn id="107" dur="500" fill="hold"/>
                                        <p:tgtEl>
                                          <p:spTgt spid="131098"/>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31099"/>
                                        </p:tgtEl>
                                        <p:attrNameLst>
                                          <p:attrName>style.visibility</p:attrName>
                                        </p:attrNameLst>
                                      </p:cBhvr>
                                      <p:to>
                                        <p:strVal val="visible"/>
                                      </p:to>
                                    </p:set>
                                    <p:anim calcmode="lin" valueType="num">
                                      <p:cBhvr additive="base">
                                        <p:cTn id="110" dur="500" fill="hold"/>
                                        <p:tgtEl>
                                          <p:spTgt spid="131099"/>
                                        </p:tgtEl>
                                        <p:attrNameLst>
                                          <p:attrName>ppt_x</p:attrName>
                                        </p:attrNameLst>
                                      </p:cBhvr>
                                      <p:tavLst>
                                        <p:tav tm="0">
                                          <p:val>
                                            <p:strVal val="#ppt_x"/>
                                          </p:val>
                                        </p:tav>
                                        <p:tav tm="100000">
                                          <p:val>
                                            <p:strVal val="#ppt_x"/>
                                          </p:val>
                                        </p:tav>
                                      </p:tavLst>
                                    </p:anim>
                                    <p:anim calcmode="lin" valueType="num">
                                      <p:cBhvr additive="base">
                                        <p:cTn id="111" dur="500" fill="hold"/>
                                        <p:tgtEl>
                                          <p:spTgt spid="131099"/>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31100"/>
                                        </p:tgtEl>
                                        <p:attrNameLst>
                                          <p:attrName>style.visibility</p:attrName>
                                        </p:attrNameLst>
                                      </p:cBhvr>
                                      <p:to>
                                        <p:strVal val="visible"/>
                                      </p:to>
                                    </p:set>
                                    <p:anim calcmode="lin" valueType="num">
                                      <p:cBhvr additive="base">
                                        <p:cTn id="114" dur="500" fill="hold"/>
                                        <p:tgtEl>
                                          <p:spTgt spid="131100"/>
                                        </p:tgtEl>
                                        <p:attrNameLst>
                                          <p:attrName>ppt_x</p:attrName>
                                        </p:attrNameLst>
                                      </p:cBhvr>
                                      <p:tavLst>
                                        <p:tav tm="0">
                                          <p:val>
                                            <p:strVal val="#ppt_x"/>
                                          </p:val>
                                        </p:tav>
                                        <p:tav tm="100000">
                                          <p:val>
                                            <p:strVal val="#ppt_x"/>
                                          </p:val>
                                        </p:tav>
                                      </p:tavLst>
                                    </p:anim>
                                    <p:anim calcmode="lin" valueType="num">
                                      <p:cBhvr additive="base">
                                        <p:cTn id="115" dur="500" fill="hold"/>
                                        <p:tgtEl>
                                          <p:spTgt spid="131100"/>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31101"/>
                                        </p:tgtEl>
                                        <p:attrNameLst>
                                          <p:attrName>style.visibility</p:attrName>
                                        </p:attrNameLst>
                                      </p:cBhvr>
                                      <p:to>
                                        <p:strVal val="visible"/>
                                      </p:to>
                                    </p:set>
                                    <p:anim calcmode="lin" valueType="num">
                                      <p:cBhvr additive="base">
                                        <p:cTn id="118" dur="500" fill="hold"/>
                                        <p:tgtEl>
                                          <p:spTgt spid="131101"/>
                                        </p:tgtEl>
                                        <p:attrNameLst>
                                          <p:attrName>ppt_x</p:attrName>
                                        </p:attrNameLst>
                                      </p:cBhvr>
                                      <p:tavLst>
                                        <p:tav tm="0">
                                          <p:val>
                                            <p:strVal val="#ppt_x"/>
                                          </p:val>
                                        </p:tav>
                                        <p:tav tm="100000">
                                          <p:val>
                                            <p:strVal val="#ppt_x"/>
                                          </p:val>
                                        </p:tav>
                                      </p:tavLst>
                                    </p:anim>
                                    <p:anim calcmode="lin" valueType="num">
                                      <p:cBhvr additive="base">
                                        <p:cTn id="119" dur="500" fill="hold"/>
                                        <p:tgtEl>
                                          <p:spTgt spid="131101"/>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31102"/>
                                        </p:tgtEl>
                                        <p:attrNameLst>
                                          <p:attrName>style.visibility</p:attrName>
                                        </p:attrNameLst>
                                      </p:cBhvr>
                                      <p:to>
                                        <p:strVal val="visible"/>
                                      </p:to>
                                    </p:set>
                                    <p:anim calcmode="lin" valueType="num">
                                      <p:cBhvr additive="base">
                                        <p:cTn id="122" dur="500" fill="hold"/>
                                        <p:tgtEl>
                                          <p:spTgt spid="131102"/>
                                        </p:tgtEl>
                                        <p:attrNameLst>
                                          <p:attrName>ppt_x</p:attrName>
                                        </p:attrNameLst>
                                      </p:cBhvr>
                                      <p:tavLst>
                                        <p:tav tm="0">
                                          <p:val>
                                            <p:strVal val="#ppt_x"/>
                                          </p:val>
                                        </p:tav>
                                        <p:tav tm="100000">
                                          <p:val>
                                            <p:strVal val="#ppt_x"/>
                                          </p:val>
                                        </p:tav>
                                      </p:tavLst>
                                    </p:anim>
                                    <p:anim calcmode="lin" valueType="num">
                                      <p:cBhvr additive="base">
                                        <p:cTn id="123" dur="500" fill="hold"/>
                                        <p:tgtEl>
                                          <p:spTgt spid="131102"/>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131103"/>
                                        </p:tgtEl>
                                        <p:attrNameLst>
                                          <p:attrName>style.visibility</p:attrName>
                                        </p:attrNameLst>
                                      </p:cBhvr>
                                      <p:to>
                                        <p:strVal val="visible"/>
                                      </p:to>
                                    </p:set>
                                    <p:anim calcmode="lin" valueType="num">
                                      <p:cBhvr additive="base">
                                        <p:cTn id="126" dur="500" fill="hold"/>
                                        <p:tgtEl>
                                          <p:spTgt spid="131103"/>
                                        </p:tgtEl>
                                        <p:attrNameLst>
                                          <p:attrName>ppt_x</p:attrName>
                                        </p:attrNameLst>
                                      </p:cBhvr>
                                      <p:tavLst>
                                        <p:tav tm="0">
                                          <p:val>
                                            <p:strVal val="#ppt_x"/>
                                          </p:val>
                                        </p:tav>
                                        <p:tav tm="100000">
                                          <p:val>
                                            <p:strVal val="#ppt_x"/>
                                          </p:val>
                                        </p:tav>
                                      </p:tavLst>
                                    </p:anim>
                                    <p:anim calcmode="lin" valueType="num">
                                      <p:cBhvr additive="base">
                                        <p:cTn id="127" dur="500" fill="hold"/>
                                        <p:tgtEl>
                                          <p:spTgt spid="131103"/>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31104"/>
                                        </p:tgtEl>
                                        <p:attrNameLst>
                                          <p:attrName>style.visibility</p:attrName>
                                        </p:attrNameLst>
                                      </p:cBhvr>
                                      <p:to>
                                        <p:strVal val="visible"/>
                                      </p:to>
                                    </p:set>
                                    <p:anim calcmode="lin" valueType="num">
                                      <p:cBhvr additive="base">
                                        <p:cTn id="130" dur="500" fill="hold"/>
                                        <p:tgtEl>
                                          <p:spTgt spid="131104"/>
                                        </p:tgtEl>
                                        <p:attrNameLst>
                                          <p:attrName>ppt_x</p:attrName>
                                        </p:attrNameLst>
                                      </p:cBhvr>
                                      <p:tavLst>
                                        <p:tav tm="0">
                                          <p:val>
                                            <p:strVal val="#ppt_x"/>
                                          </p:val>
                                        </p:tav>
                                        <p:tav tm="100000">
                                          <p:val>
                                            <p:strVal val="#ppt_x"/>
                                          </p:val>
                                        </p:tav>
                                      </p:tavLst>
                                    </p:anim>
                                    <p:anim calcmode="lin" valueType="num">
                                      <p:cBhvr additive="base">
                                        <p:cTn id="131" dur="500" fill="hold"/>
                                        <p:tgtEl>
                                          <p:spTgt spid="131104"/>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31105"/>
                                        </p:tgtEl>
                                        <p:attrNameLst>
                                          <p:attrName>style.visibility</p:attrName>
                                        </p:attrNameLst>
                                      </p:cBhvr>
                                      <p:to>
                                        <p:strVal val="visible"/>
                                      </p:to>
                                    </p:set>
                                    <p:anim calcmode="lin" valueType="num">
                                      <p:cBhvr additive="base">
                                        <p:cTn id="134" dur="500" fill="hold"/>
                                        <p:tgtEl>
                                          <p:spTgt spid="131105"/>
                                        </p:tgtEl>
                                        <p:attrNameLst>
                                          <p:attrName>ppt_x</p:attrName>
                                        </p:attrNameLst>
                                      </p:cBhvr>
                                      <p:tavLst>
                                        <p:tav tm="0">
                                          <p:val>
                                            <p:strVal val="#ppt_x"/>
                                          </p:val>
                                        </p:tav>
                                        <p:tav tm="100000">
                                          <p:val>
                                            <p:strVal val="#ppt_x"/>
                                          </p:val>
                                        </p:tav>
                                      </p:tavLst>
                                    </p:anim>
                                    <p:anim calcmode="lin" valueType="num">
                                      <p:cBhvr additive="base">
                                        <p:cTn id="135" dur="500" fill="hold"/>
                                        <p:tgtEl>
                                          <p:spTgt spid="131105"/>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31106"/>
                                        </p:tgtEl>
                                        <p:attrNameLst>
                                          <p:attrName>style.visibility</p:attrName>
                                        </p:attrNameLst>
                                      </p:cBhvr>
                                      <p:to>
                                        <p:strVal val="visible"/>
                                      </p:to>
                                    </p:set>
                                    <p:anim calcmode="lin" valueType="num">
                                      <p:cBhvr additive="base">
                                        <p:cTn id="138" dur="500" fill="hold"/>
                                        <p:tgtEl>
                                          <p:spTgt spid="131106"/>
                                        </p:tgtEl>
                                        <p:attrNameLst>
                                          <p:attrName>ppt_x</p:attrName>
                                        </p:attrNameLst>
                                      </p:cBhvr>
                                      <p:tavLst>
                                        <p:tav tm="0">
                                          <p:val>
                                            <p:strVal val="#ppt_x"/>
                                          </p:val>
                                        </p:tav>
                                        <p:tav tm="100000">
                                          <p:val>
                                            <p:strVal val="#ppt_x"/>
                                          </p:val>
                                        </p:tav>
                                      </p:tavLst>
                                    </p:anim>
                                    <p:anim calcmode="lin" valueType="num">
                                      <p:cBhvr additive="base">
                                        <p:cTn id="139" dur="500" fill="hold"/>
                                        <p:tgtEl>
                                          <p:spTgt spid="131106"/>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31107"/>
                                        </p:tgtEl>
                                        <p:attrNameLst>
                                          <p:attrName>style.visibility</p:attrName>
                                        </p:attrNameLst>
                                      </p:cBhvr>
                                      <p:to>
                                        <p:strVal val="visible"/>
                                      </p:to>
                                    </p:set>
                                    <p:anim calcmode="lin" valueType="num">
                                      <p:cBhvr additive="base">
                                        <p:cTn id="142" dur="500" fill="hold"/>
                                        <p:tgtEl>
                                          <p:spTgt spid="131107"/>
                                        </p:tgtEl>
                                        <p:attrNameLst>
                                          <p:attrName>ppt_x</p:attrName>
                                        </p:attrNameLst>
                                      </p:cBhvr>
                                      <p:tavLst>
                                        <p:tav tm="0">
                                          <p:val>
                                            <p:strVal val="#ppt_x"/>
                                          </p:val>
                                        </p:tav>
                                        <p:tav tm="100000">
                                          <p:val>
                                            <p:strVal val="#ppt_x"/>
                                          </p:val>
                                        </p:tav>
                                      </p:tavLst>
                                    </p:anim>
                                    <p:anim calcmode="lin" valueType="num">
                                      <p:cBhvr additive="base">
                                        <p:cTn id="143" dur="500" fill="hold"/>
                                        <p:tgtEl>
                                          <p:spTgt spid="131107"/>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31108"/>
                                        </p:tgtEl>
                                        <p:attrNameLst>
                                          <p:attrName>style.visibility</p:attrName>
                                        </p:attrNameLst>
                                      </p:cBhvr>
                                      <p:to>
                                        <p:strVal val="visible"/>
                                      </p:to>
                                    </p:set>
                                    <p:anim calcmode="lin" valueType="num">
                                      <p:cBhvr additive="base">
                                        <p:cTn id="146" dur="500" fill="hold"/>
                                        <p:tgtEl>
                                          <p:spTgt spid="131108"/>
                                        </p:tgtEl>
                                        <p:attrNameLst>
                                          <p:attrName>ppt_x</p:attrName>
                                        </p:attrNameLst>
                                      </p:cBhvr>
                                      <p:tavLst>
                                        <p:tav tm="0">
                                          <p:val>
                                            <p:strVal val="#ppt_x"/>
                                          </p:val>
                                        </p:tav>
                                        <p:tav tm="100000">
                                          <p:val>
                                            <p:strVal val="#ppt_x"/>
                                          </p:val>
                                        </p:tav>
                                      </p:tavLst>
                                    </p:anim>
                                    <p:anim calcmode="lin" valueType="num">
                                      <p:cBhvr additive="base">
                                        <p:cTn id="147" dur="500" fill="hold"/>
                                        <p:tgtEl>
                                          <p:spTgt spid="131108"/>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31109"/>
                                        </p:tgtEl>
                                        <p:attrNameLst>
                                          <p:attrName>style.visibility</p:attrName>
                                        </p:attrNameLst>
                                      </p:cBhvr>
                                      <p:to>
                                        <p:strVal val="visible"/>
                                      </p:to>
                                    </p:set>
                                    <p:anim calcmode="lin" valueType="num">
                                      <p:cBhvr additive="base">
                                        <p:cTn id="150" dur="500" fill="hold"/>
                                        <p:tgtEl>
                                          <p:spTgt spid="131109"/>
                                        </p:tgtEl>
                                        <p:attrNameLst>
                                          <p:attrName>ppt_x</p:attrName>
                                        </p:attrNameLst>
                                      </p:cBhvr>
                                      <p:tavLst>
                                        <p:tav tm="0">
                                          <p:val>
                                            <p:strVal val="#ppt_x"/>
                                          </p:val>
                                        </p:tav>
                                        <p:tav tm="100000">
                                          <p:val>
                                            <p:strVal val="#ppt_x"/>
                                          </p:val>
                                        </p:tav>
                                      </p:tavLst>
                                    </p:anim>
                                    <p:anim calcmode="lin" valueType="num">
                                      <p:cBhvr additive="base">
                                        <p:cTn id="151" dur="500" fill="hold"/>
                                        <p:tgtEl>
                                          <p:spTgt spid="13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nimBg="1"/>
      <p:bldP spid="131078" grpId="0" bldLvl="0" animBg="1"/>
      <p:bldP spid="131079" grpId="0" bldLvl="0" animBg="1"/>
      <p:bldP spid="131081" grpId="0" bldLvl="0" animBg="1"/>
      <p:bldP spid="131082" grpId="0" bldLvl="0" animBg="1"/>
      <p:bldP spid="131083" grpId="0" bldLvl="0" animBg="1"/>
      <p:bldP spid="131087" grpId="0"/>
      <p:bldP spid="131088" grpId="0"/>
      <p:bldP spid="131089" grpId="0"/>
      <p:bldP spid="131090" grpId="0"/>
      <p:bldP spid="131091" grpId="0" bldLvl="0" animBg="1"/>
      <p:bldP spid="131092" grpId="0" bldLvl="0" animBg="1"/>
      <p:bldP spid="131093" grpId="0" bldLvl="0" animBg="1"/>
      <p:bldP spid="131094" grpId="0" bldLvl="0" animBg="1"/>
      <p:bldP spid="131095" grpId="0" bldLvl="0" animBg="1"/>
      <p:bldP spid="131096" grpId="0" bldLvl="0" animBg="1"/>
      <p:bldP spid="131097" grpId="0"/>
      <p:bldP spid="131098" grpId="0" bldLvl="0" animBg="1"/>
      <p:bldP spid="131099" grpId="0" bldLvl="0" animBg="1"/>
      <p:bldP spid="131100" grpId="0" bldLvl="0" animBg="1"/>
      <p:bldP spid="131101" grpId="0" bldLvl="0" animBg="1"/>
      <p:bldP spid="131102" grpId="0" bldLvl="0" animBg="1"/>
      <p:bldP spid="131105" grpId="0"/>
      <p:bldP spid="131106" grpId="0"/>
      <p:bldP spid="131107" grpId="0"/>
      <p:bldP spid="131108" grpId="0"/>
      <p:bldP spid="131109" grpId="0"/>
      <p:bldP spid="131113" grpId="0" bldLvl="0" animBg="1"/>
      <p:bldP spid="131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40995" name="AutoShape 3"/>
          <p:cNvCxnSpPr>
            <a:cxnSpLocks/>
            <a:endCxn id="340994" idx="1"/>
          </p:cNvCxnSpPr>
          <p:nvPr/>
        </p:nvCxnSpPr>
        <p:spPr>
          <a:xfrm>
            <a:off x="2056656" y="4327525"/>
            <a:ext cx="1680319" cy="1348582"/>
          </a:xfrm>
          <a:prstGeom prst="bentConnector3">
            <a:avLst>
              <a:gd name="adj1" fmla="val -43650"/>
            </a:avLst>
          </a:prstGeom>
          <a:ln w="28575" cap="rnd" cmpd="sng">
            <a:solidFill>
              <a:srgbClr val="336699"/>
            </a:solidFill>
            <a:prstDash val="sysDot"/>
            <a:miter/>
            <a:headEnd type="none" w="med" len="med"/>
            <a:tailEnd type="none" w="med" len="med"/>
          </a:ln>
        </p:spPr>
      </p:cxnSp>
      <p:cxnSp>
        <p:nvCxnSpPr>
          <p:cNvPr id="340996" name="AutoShape 4"/>
          <p:cNvCxnSpPr>
            <a:cxnSpLocks/>
            <a:endCxn id="340994" idx="3"/>
          </p:cNvCxnSpPr>
          <p:nvPr/>
        </p:nvCxnSpPr>
        <p:spPr>
          <a:xfrm rot="10800000" flipV="1">
            <a:off x="8347076" y="4327525"/>
            <a:ext cx="1844621" cy="1348582"/>
          </a:xfrm>
          <a:prstGeom prst="bentConnector3">
            <a:avLst>
              <a:gd name="adj1" fmla="val -37038"/>
            </a:avLst>
          </a:prstGeom>
          <a:ln w="28575" cap="rnd" cmpd="sng">
            <a:solidFill>
              <a:srgbClr val="336699"/>
            </a:solidFill>
            <a:prstDash val="sysDot"/>
            <a:miter/>
            <a:headEnd type="none" w="med" len="med"/>
            <a:tailEnd type="none" w="med" len="med"/>
          </a:ln>
        </p:spPr>
      </p:cxnSp>
      <p:sp>
        <p:nvSpPr>
          <p:cNvPr id="340997"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340998" name="AutoShape 6"/>
          <p:cNvSpPr/>
          <p:nvPr/>
        </p:nvSpPr>
        <p:spPr>
          <a:xfrm>
            <a:off x="2056656" y="381158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0999" name="Oval 7"/>
          <p:cNvSpPr/>
          <p:nvPr/>
        </p:nvSpPr>
        <p:spPr>
          <a:xfrm>
            <a:off x="2056656" y="383540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1000" name="Oval 8"/>
          <p:cNvSpPr/>
          <p:nvPr/>
        </p:nvSpPr>
        <p:spPr>
          <a:xfrm>
            <a:off x="2150318" y="384016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1001" name="Rectangle 9"/>
          <p:cNvSpPr/>
          <p:nvPr/>
        </p:nvSpPr>
        <p:spPr>
          <a:xfrm>
            <a:off x="2159843" y="151447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1002" name="Rectangle 10"/>
          <p:cNvSpPr/>
          <p:nvPr/>
        </p:nvSpPr>
        <p:spPr>
          <a:xfrm>
            <a:off x="2299543" y="2028825"/>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单一连续分配方式</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固定分区分配方式。</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341003"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41004" name="Group 12"/>
          <p:cNvGrpSpPr/>
          <p:nvPr/>
        </p:nvGrpSpPr>
        <p:grpSpPr>
          <a:xfrm>
            <a:off x="4927600" y="3835400"/>
            <a:ext cx="2303463" cy="412750"/>
            <a:chOff x="2029" y="2178"/>
            <a:chExt cx="1600" cy="474"/>
          </a:xfrm>
        </p:grpSpPr>
        <p:sp>
          <p:nvSpPr>
            <p:cNvPr id="341005"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1006"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41007"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1008" name="Rectangle 16"/>
          <p:cNvSpPr/>
          <p:nvPr/>
        </p:nvSpPr>
        <p:spPr>
          <a:xfrm>
            <a:off x="5181600" y="2057400"/>
            <a:ext cx="1851025"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动态分区策略。</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动态分区分配算法。</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endParaRPr lang="zh-CN" altLang="en-US" sz="2000" dirty="0">
              <a:solidFill>
                <a:srgbClr val="990000"/>
              </a:solidFill>
              <a:effectLst>
                <a:outerShdw blurRad="38100" dist="38100" dir="2700000">
                  <a:srgbClr val="C0C0C0"/>
                </a:outerShdw>
              </a:effectLst>
              <a:latin typeface="Arial" panose="020B0604020202020204" pitchFamily="34" charset="0"/>
            </a:endParaRPr>
          </a:p>
        </p:txBody>
      </p:sp>
      <p:sp>
        <p:nvSpPr>
          <p:cNvPr id="341009" name="AutoShape 17"/>
          <p:cNvSpPr/>
          <p:nvPr/>
        </p:nvSpPr>
        <p:spPr>
          <a:xfrm>
            <a:off x="7958081" y="3829050"/>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1010" name="Oval 18"/>
          <p:cNvSpPr/>
          <p:nvPr/>
        </p:nvSpPr>
        <p:spPr>
          <a:xfrm>
            <a:off x="7958081" y="3865563"/>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41011" name="Group 19"/>
          <p:cNvGrpSpPr/>
          <p:nvPr/>
        </p:nvGrpSpPr>
        <p:grpSpPr>
          <a:xfrm>
            <a:off x="8110481" y="1484313"/>
            <a:ext cx="1952625" cy="2765425"/>
            <a:chOff x="3017" y="856"/>
            <a:chExt cx="1052" cy="1906"/>
          </a:xfrm>
        </p:grpSpPr>
        <p:sp>
          <p:nvSpPr>
            <p:cNvPr id="341012"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1013"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41014" name="Rectangle 22"/>
          <p:cNvSpPr/>
          <p:nvPr/>
        </p:nvSpPr>
        <p:spPr>
          <a:xfrm>
            <a:off x="8259706" y="2120900"/>
            <a:ext cx="1730375" cy="1077218"/>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可重定位分配原理。</a:t>
            </a:r>
          </a:p>
          <a:p>
            <a:pPr marL="116205" indent="-116205">
              <a:lnSpc>
                <a:spcPct val="80000"/>
              </a:lnSpc>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硬件支持</a:t>
            </a:r>
          </a:p>
        </p:txBody>
      </p:sp>
      <p:sp>
        <p:nvSpPr>
          <p:cNvPr id="341015" name="Text Box 29"/>
          <p:cNvSpPr txBox="1"/>
          <p:nvPr/>
        </p:nvSpPr>
        <p:spPr>
          <a:xfrm>
            <a:off x="2012206" y="4437063"/>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静态分配方式</a:t>
            </a:r>
          </a:p>
        </p:txBody>
      </p:sp>
      <p:sp>
        <p:nvSpPr>
          <p:cNvPr id="341016"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动态分区分配方式</a:t>
            </a:r>
          </a:p>
        </p:txBody>
      </p:sp>
      <p:sp>
        <p:nvSpPr>
          <p:cNvPr id="341017" name="Text Box 31"/>
          <p:cNvSpPr txBox="1"/>
          <p:nvPr/>
        </p:nvSpPr>
        <p:spPr>
          <a:xfrm>
            <a:off x="7762875" y="4485637"/>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可重定位分配</a:t>
            </a:r>
          </a:p>
        </p:txBody>
      </p:sp>
      <p:sp>
        <p:nvSpPr>
          <p:cNvPr id="27" name="矩形 26">
            <a:extLst>
              <a:ext uri="{FF2B5EF4-FFF2-40B4-BE49-F238E27FC236}">
                <a16:creationId xmlns:a16="http://schemas.microsoft.com/office/drawing/2014/main" id="{8BAAD792-EAD1-4002-AC7D-7F2F17FD4F8D}"/>
              </a:ext>
            </a:extLst>
          </p:cNvPr>
          <p:cNvSpPr/>
          <p:nvPr/>
        </p:nvSpPr>
        <p:spPr>
          <a:xfrm>
            <a:off x="539670" y="128606"/>
            <a:ext cx="33845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4.3 连续分配方式</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0996"/>
                                        </p:tgtEl>
                                        <p:attrNameLst>
                                          <p:attrName>style.visibility</p:attrName>
                                        </p:attrNameLst>
                                      </p:cBhvr>
                                      <p:to>
                                        <p:strVal val="visible"/>
                                      </p:to>
                                    </p:set>
                                    <p:anim calcmode="lin" valueType="num">
                                      <p:cBhvr additive="base">
                                        <p:cTn id="7" dur="500" fill="hold"/>
                                        <p:tgtEl>
                                          <p:spTgt spid="340996"/>
                                        </p:tgtEl>
                                        <p:attrNameLst>
                                          <p:attrName>ppt_x</p:attrName>
                                        </p:attrNameLst>
                                      </p:cBhvr>
                                      <p:tavLst>
                                        <p:tav tm="0">
                                          <p:val>
                                            <p:strVal val="#ppt_x"/>
                                          </p:val>
                                        </p:tav>
                                        <p:tav tm="100000">
                                          <p:val>
                                            <p:strVal val="#ppt_x"/>
                                          </p:val>
                                        </p:tav>
                                      </p:tavLst>
                                    </p:anim>
                                    <p:anim calcmode="lin" valueType="num">
                                      <p:cBhvr additive="base">
                                        <p:cTn id="8" dur="500" fill="hold"/>
                                        <p:tgtEl>
                                          <p:spTgt spid="3409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0994"/>
                                        </p:tgtEl>
                                        <p:attrNameLst>
                                          <p:attrName>style.visibility</p:attrName>
                                        </p:attrNameLst>
                                      </p:cBhvr>
                                      <p:to>
                                        <p:strVal val="visible"/>
                                      </p:to>
                                    </p:set>
                                    <p:anim calcmode="lin" valueType="num">
                                      <p:cBhvr additive="base">
                                        <p:cTn id="12" dur="500" fill="hold"/>
                                        <p:tgtEl>
                                          <p:spTgt spid="340994"/>
                                        </p:tgtEl>
                                        <p:attrNameLst>
                                          <p:attrName>ppt_x</p:attrName>
                                        </p:attrNameLst>
                                      </p:cBhvr>
                                      <p:tavLst>
                                        <p:tav tm="0">
                                          <p:val>
                                            <p:strVal val="#ppt_x"/>
                                          </p:val>
                                        </p:tav>
                                        <p:tav tm="100000">
                                          <p:val>
                                            <p:strVal val="#ppt_x"/>
                                          </p:val>
                                        </p:tav>
                                      </p:tavLst>
                                    </p:anim>
                                    <p:anim calcmode="lin" valueType="num">
                                      <p:cBhvr additive="base">
                                        <p:cTn id="13" dur="500" fill="hold"/>
                                        <p:tgtEl>
                                          <p:spTgt spid="34099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0995"/>
                                        </p:tgtEl>
                                        <p:attrNameLst>
                                          <p:attrName>style.visibility</p:attrName>
                                        </p:attrNameLst>
                                      </p:cBhvr>
                                      <p:to>
                                        <p:strVal val="visible"/>
                                      </p:to>
                                    </p:set>
                                    <p:anim calcmode="lin" valueType="num">
                                      <p:cBhvr additive="base">
                                        <p:cTn id="17" dur="500" fill="hold"/>
                                        <p:tgtEl>
                                          <p:spTgt spid="340995"/>
                                        </p:tgtEl>
                                        <p:attrNameLst>
                                          <p:attrName>ppt_x</p:attrName>
                                        </p:attrNameLst>
                                      </p:cBhvr>
                                      <p:tavLst>
                                        <p:tav tm="0">
                                          <p:val>
                                            <p:strVal val="#ppt_x"/>
                                          </p:val>
                                        </p:tav>
                                        <p:tav tm="100000">
                                          <p:val>
                                            <p:strVal val="#ppt_x"/>
                                          </p:val>
                                        </p:tav>
                                      </p:tavLst>
                                    </p:anim>
                                    <p:anim calcmode="lin" valueType="num">
                                      <p:cBhvr additive="base">
                                        <p:cTn id="18" dur="500" fill="hold"/>
                                        <p:tgtEl>
                                          <p:spTgt spid="34099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0997"/>
                                        </p:tgtEl>
                                        <p:attrNameLst>
                                          <p:attrName>style.visibility</p:attrName>
                                        </p:attrNameLst>
                                      </p:cBhvr>
                                      <p:to>
                                        <p:strVal val="visible"/>
                                      </p:to>
                                    </p:set>
                                    <p:anim calcmode="lin" valueType="num">
                                      <p:cBhvr additive="base">
                                        <p:cTn id="22" dur="500" fill="hold"/>
                                        <p:tgtEl>
                                          <p:spTgt spid="340997"/>
                                        </p:tgtEl>
                                        <p:attrNameLst>
                                          <p:attrName>ppt_x</p:attrName>
                                        </p:attrNameLst>
                                      </p:cBhvr>
                                      <p:tavLst>
                                        <p:tav tm="0">
                                          <p:val>
                                            <p:strVal val="#ppt_x"/>
                                          </p:val>
                                        </p:tav>
                                        <p:tav tm="100000">
                                          <p:val>
                                            <p:strVal val="#ppt_x"/>
                                          </p:val>
                                        </p:tav>
                                      </p:tavLst>
                                    </p:anim>
                                    <p:anim calcmode="lin" valueType="num">
                                      <p:cBhvr additive="base">
                                        <p:cTn id="23" dur="500" fill="hold"/>
                                        <p:tgtEl>
                                          <p:spTgt spid="34099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0998"/>
                                        </p:tgtEl>
                                        <p:attrNameLst>
                                          <p:attrName>style.visibility</p:attrName>
                                        </p:attrNameLst>
                                      </p:cBhvr>
                                      <p:to>
                                        <p:strVal val="visible"/>
                                      </p:to>
                                    </p:set>
                                    <p:anim calcmode="lin" valueType="num">
                                      <p:cBhvr additive="base">
                                        <p:cTn id="27" dur="500" fill="hold"/>
                                        <p:tgtEl>
                                          <p:spTgt spid="340998"/>
                                        </p:tgtEl>
                                        <p:attrNameLst>
                                          <p:attrName>ppt_x</p:attrName>
                                        </p:attrNameLst>
                                      </p:cBhvr>
                                      <p:tavLst>
                                        <p:tav tm="0">
                                          <p:val>
                                            <p:strVal val="#ppt_x"/>
                                          </p:val>
                                        </p:tav>
                                        <p:tav tm="100000">
                                          <p:val>
                                            <p:strVal val="#ppt_x"/>
                                          </p:val>
                                        </p:tav>
                                      </p:tavLst>
                                    </p:anim>
                                    <p:anim calcmode="lin" valueType="num">
                                      <p:cBhvr additive="base">
                                        <p:cTn id="28" dur="500" fill="hold"/>
                                        <p:tgtEl>
                                          <p:spTgt spid="34099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1015"/>
                                        </p:tgtEl>
                                        <p:attrNameLst>
                                          <p:attrName>style.visibility</p:attrName>
                                        </p:attrNameLst>
                                      </p:cBhvr>
                                      <p:to>
                                        <p:strVal val="visible"/>
                                      </p:to>
                                    </p:set>
                                    <p:anim calcmode="lin" valueType="num">
                                      <p:cBhvr additive="base">
                                        <p:cTn id="32" dur="500" fill="hold"/>
                                        <p:tgtEl>
                                          <p:spTgt spid="341015"/>
                                        </p:tgtEl>
                                        <p:attrNameLst>
                                          <p:attrName>ppt_x</p:attrName>
                                        </p:attrNameLst>
                                      </p:cBhvr>
                                      <p:tavLst>
                                        <p:tav tm="0">
                                          <p:val>
                                            <p:strVal val="#ppt_x"/>
                                          </p:val>
                                        </p:tav>
                                        <p:tav tm="100000">
                                          <p:val>
                                            <p:strVal val="#ppt_x"/>
                                          </p:val>
                                        </p:tav>
                                      </p:tavLst>
                                    </p:anim>
                                    <p:anim calcmode="lin" valueType="num">
                                      <p:cBhvr additive="base">
                                        <p:cTn id="33" dur="500" fill="hold"/>
                                        <p:tgtEl>
                                          <p:spTgt spid="34101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40999"/>
                                        </p:tgtEl>
                                        <p:attrNameLst>
                                          <p:attrName>style.visibility</p:attrName>
                                        </p:attrNameLst>
                                      </p:cBhvr>
                                      <p:to>
                                        <p:strVal val="visible"/>
                                      </p:to>
                                    </p:set>
                                    <p:anim calcmode="lin" valueType="num">
                                      <p:cBhvr additive="base">
                                        <p:cTn id="37" dur="500" fill="hold"/>
                                        <p:tgtEl>
                                          <p:spTgt spid="340999"/>
                                        </p:tgtEl>
                                        <p:attrNameLst>
                                          <p:attrName>ppt_x</p:attrName>
                                        </p:attrNameLst>
                                      </p:cBhvr>
                                      <p:tavLst>
                                        <p:tav tm="0">
                                          <p:val>
                                            <p:strVal val="#ppt_x"/>
                                          </p:val>
                                        </p:tav>
                                        <p:tav tm="100000">
                                          <p:val>
                                            <p:strVal val="#ppt_x"/>
                                          </p:val>
                                        </p:tav>
                                      </p:tavLst>
                                    </p:anim>
                                    <p:anim calcmode="lin" valueType="num">
                                      <p:cBhvr additive="base">
                                        <p:cTn id="38" dur="500" fill="hold"/>
                                        <p:tgtEl>
                                          <p:spTgt spid="34099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41000"/>
                                        </p:tgtEl>
                                        <p:attrNameLst>
                                          <p:attrName>style.visibility</p:attrName>
                                        </p:attrNameLst>
                                      </p:cBhvr>
                                      <p:to>
                                        <p:strVal val="visible"/>
                                      </p:to>
                                    </p:set>
                                    <p:anim calcmode="lin" valueType="num">
                                      <p:cBhvr additive="base">
                                        <p:cTn id="42" dur="500" fill="hold"/>
                                        <p:tgtEl>
                                          <p:spTgt spid="341000"/>
                                        </p:tgtEl>
                                        <p:attrNameLst>
                                          <p:attrName>ppt_x</p:attrName>
                                        </p:attrNameLst>
                                      </p:cBhvr>
                                      <p:tavLst>
                                        <p:tav tm="0">
                                          <p:val>
                                            <p:strVal val="#ppt_x"/>
                                          </p:val>
                                        </p:tav>
                                        <p:tav tm="100000">
                                          <p:val>
                                            <p:strVal val="#ppt_x"/>
                                          </p:val>
                                        </p:tav>
                                      </p:tavLst>
                                    </p:anim>
                                    <p:anim calcmode="lin" valueType="num">
                                      <p:cBhvr additive="base">
                                        <p:cTn id="43" dur="500" fill="hold"/>
                                        <p:tgtEl>
                                          <p:spTgt spid="34100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41001"/>
                                        </p:tgtEl>
                                        <p:attrNameLst>
                                          <p:attrName>style.visibility</p:attrName>
                                        </p:attrNameLst>
                                      </p:cBhvr>
                                      <p:to>
                                        <p:strVal val="visible"/>
                                      </p:to>
                                    </p:set>
                                    <p:anim calcmode="lin" valueType="num">
                                      <p:cBhvr additive="base">
                                        <p:cTn id="47" dur="500" fill="hold"/>
                                        <p:tgtEl>
                                          <p:spTgt spid="341001"/>
                                        </p:tgtEl>
                                        <p:attrNameLst>
                                          <p:attrName>ppt_x</p:attrName>
                                        </p:attrNameLst>
                                      </p:cBhvr>
                                      <p:tavLst>
                                        <p:tav tm="0">
                                          <p:val>
                                            <p:strVal val="#ppt_x"/>
                                          </p:val>
                                        </p:tav>
                                        <p:tav tm="100000">
                                          <p:val>
                                            <p:strVal val="#ppt_x"/>
                                          </p:val>
                                        </p:tav>
                                      </p:tavLst>
                                    </p:anim>
                                    <p:anim calcmode="lin" valueType="num">
                                      <p:cBhvr additive="base">
                                        <p:cTn id="48" dur="500" fill="hold"/>
                                        <p:tgtEl>
                                          <p:spTgt spid="34100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41002"/>
                                        </p:tgtEl>
                                        <p:attrNameLst>
                                          <p:attrName>style.visibility</p:attrName>
                                        </p:attrNameLst>
                                      </p:cBhvr>
                                      <p:to>
                                        <p:strVal val="visible"/>
                                      </p:to>
                                    </p:set>
                                    <p:anim calcmode="lin" valueType="num">
                                      <p:cBhvr additive="base">
                                        <p:cTn id="52" dur="500" fill="hold"/>
                                        <p:tgtEl>
                                          <p:spTgt spid="341002"/>
                                        </p:tgtEl>
                                        <p:attrNameLst>
                                          <p:attrName>ppt_x</p:attrName>
                                        </p:attrNameLst>
                                      </p:cBhvr>
                                      <p:tavLst>
                                        <p:tav tm="0">
                                          <p:val>
                                            <p:strVal val="#ppt_x"/>
                                          </p:val>
                                        </p:tav>
                                        <p:tav tm="100000">
                                          <p:val>
                                            <p:strVal val="#ppt_x"/>
                                          </p:val>
                                        </p:tav>
                                      </p:tavLst>
                                    </p:anim>
                                    <p:anim calcmode="lin" valueType="num">
                                      <p:cBhvr additive="base">
                                        <p:cTn id="53" dur="500" fill="hold"/>
                                        <p:tgtEl>
                                          <p:spTgt spid="341002"/>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41003"/>
                                        </p:tgtEl>
                                        <p:attrNameLst>
                                          <p:attrName>style.visibility</p:attrName>
                                        </p:attrNameLst>
                                      </p:cBhvr>
                                      <p:to>
                                        <p:strVal val="visible"/>
                                      </p:to>
                                    </p:set>
                                    <p:anim calcmode="lin" valueType="num">
                                      <p:cBhvr additive="base">
                                        <p:cTn id="57" dur="500" fill="hold"/>
                                        <p:tgtEl>
                                          <p:spTgt spid="341003"/>
                                        </p:tgtEl>
                                        <p:attrNameLst>
                                          <p:attrName>ppt_x</p:attrName>
                                        </p:attrNameLst>
                                      </p:cBhvr>
                                      <p:tavLst>
                                        <p:tav tm="0">
                                          <p:val>
                                            <p:strVal val="#ppt_x"/>
                                          </p:val>
                                        </p:tav>
                                        <p:tav tm="100000">
                                          <p:val>
                                            <p:strVal val="#ppt_x"/>
                                          </p:val>
                                        </p:tav>
                                      </p:tavLst>
                                    </p:anim>
                                    <p:anim calcmode="lin" valueType="num">
                                      <p:cBhvr additive="base">
                                        <p:cTn id="58" dur="500" fill="hold"/>
                                        <p:tgtEl>
                                          <p:spTgt spid="341003"/>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41016"/>
                                        </p:tgtEl>
                                        <p:attrNameLst>
                                          <p:attrName>style.visibility</p:attrName>
                                        </p:attrNameLst>
                                      </p:cBhvr>
                                      <p:to>
                                        <p:strVal val="visible"/>
                                      </p:to>
                                    </p:set>
                                    <p:anim calcmode="lin" valueType="num">
                                      <p:cBhvr additive="base">
                                        <p:cTn id="62" dur="500" fill="hold"/>
                                        <p:tgtEl>
                                          <p:spTgt spid="341016"/>
                                        </p:tgtEl>
                                        <p:attrNameLst>
                                          <p:attrName>ppt_x</p:attrName>
                                        </p:attrNameLst>
                                      </p:cBhvr>
                                      <p:tavLst>
                                        <p:tav tm="0">
                                          <p:val>
                                            <p:strVal val="#ppt_x"/>
                                          </p:val>
                                        </p:tav>
                                        <p:tav tm="100000">
                                          <p:val>
                                            <p:strVal val="#ppt_x"/>
                                          </p:val>
                                        </p:tav>
                                      </p:tavLst>
                                    </p:anim>
                                    <p:anim calcmode="lin" valueType="num">
                                      <p:cBhvr additive="base">
                                        <p:cTn id="63" dur="500" fill="hold"/>
                                        <p:tgtEl>
                                          <p:spTgt spid="341016"/>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41004"/>
                                        </p:tgtEl>
                                        <p:attrNameLst>
                                          <p:attrName>style.visibility</p:attrName>
                                        </p:attrNameLst>
                                      </p:cBhvr>
                                      <p:to>
                                        <p:strVal val="visible"/>
                                      </p:to>
                                    </p:set>
                                    <p:anim calcmode="lin" valueType="num">
                                      <p:cBhvr additive="base">
                                        <p:cTn id="67" dur="500" fill="hold"/>
                                        <p:tgtEl>
                                          <p:spTgt spid="341004"/>
                                        </p:tgtEl>
                                        <p:attrNameLst>
                                          <p:attrName>ppt_x</p:attrName>
                                        </p:attrNameLst>
                                      </p:cBhvr>
                                      <p:tavLst>
                                        <p:tav tm="0">
                                          <p:val>
                                            <p:strVal val="#ppt_x"/>
                                          </p:val>
                                        </p:tav>
                                        <p:tav tm="100000">
                                          <p:val>
                                            <p:strVal val="#ppt_x"/>
                                          </p:val>
                                        </p:tav>
                                      </p:tavLst>
                                    </p:anim>
                                    <p:anim calcmode="lin" valueType="num">
                                      <p:cBhvr additive="base">
                                        <p:cTn id="68" dur="500" fill="hold"/>
                                        <p:tgtEl>
                                          <p:spTgt spid="341004"/>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41007"/>
                                        </p:tgtEl>
                                        <p:attrNameLst>
                                          <p:attrName>style.visibility</p:attrName>
                                        </p:attrNameLst>
                                      </p:cBhvr>
                                      <p:to>
                                        <p:strVal val="visible"/>
                                      </p:to>
                                    </p:set>
                                    <p:anim calcmode="lin" valueType="num">
                                      <p:cBhvr additive="base">
                                        <p:cTn id="72" dur="500" fill="hold"/>
                                        <p:tgtEl>
                                          <p:spTgt spid="341007"/>
                                        </p:tgtEl>
                                        <p:attrNameLst>
                                          <p:attrName>ppt_x</p:attrName>
                                        </p:attrNameLst>
                                      </p:cBhvr>
                                      <p:tavLst>
                                        <p:tav tm="0">
                                          <p:val>
                                            <p:strVal val="#ppt_x"/>
                                          </p:val>
                                        </p:tav>
                                        <p:tav tm="100000">
                                          <p:val>
                                            <p:strVal val="#ppt_x"/>
                                          </p:val>
                                        </p:tav>
                                      </p:tavLst>
                                    </p:anim>
                                    <p:anim calcmode="lin" valueType="num">
                                      <p:cBhvr additive="base">
                                        <p:cTn id="73" dur="500" fill="hold"/>
                                        <p:tgtEl>
                                          <p:spTgt spid="341007"/>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41008"/>
                                        </p:tgtEl>
                                        <p:attrNameLst>
                                          <p:attrName>style.visibility</p:attrName>
                                        </p:attrNameLst>
                                      </p:cBhvr>
                                      <p:to>
                                        <p:strVal val="visible"/>
                                      </p:to>
                                    </p:set>
                                    <p:anim calcmode="lin" valueType="num">
                                      <p:cBhvr additive="base">
                                        <p:cTn id="77" dur="500" fill="hold"/>
                                        <p:tgtEl>
                                          <p:spTgt spid="341008"/>
                                        </p:tgtEl>
                                        <p:attrNameLst>
                                          <p:attrName>ppt_x</p:attrName>
                                        </p:attrNameLst>
                                      </p:cBhvr>
                                      <p:tavLst>
                                        <p:tav tm="0">
                                          <p:val>
                                            <p:strVal val="#ppt_x"/>
                                          </p:val>
                                        </p:tav>
                                        <p:tav tm="100000">
                                          <p:val>
                                            <p:strVal val="#ppt_x"/>
                                          </p:val>
                                        </p:tav>
                                      </p:tavLst>
                                    </p:anim>
                                    <p:anim calcmode="lin" valueType="num">
                                      <p:cBhvr additive="base">
                                        <p:cTn id="78" dur="500" fill="hold"/>
                                        <p:tgtEl>
                                          <p:spTgt spid="341008"/>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41009"/>
                                        </p:tgtEl>
                                        <p:attrNameLst>
                                          <p:attrName>style.visibility</p:attrName>
                                        </p:attrNameLst>
                                      </p:cBhvr>
                                      <p:to>
                                        <p:strVal val="visible"/>
                                      </p:to>
                                    </p:set>
                                    <p:anim calcmode="lin" valueType="num">
                                      <p:cBhvr additive="base">
                                        <p:cTn id="82" dur="500" fill="hold"/>
                                        <p:tgtEl>
                                          <p:spTgt spid="341009"/>
                                        </p:tgtEl>
                                        <p:attrNameLst>
                                          <p:attrName>ppt_x</p:attrName>
                                        </p:attrNameLst>
                                      </p:cBhvr>
                                      <p:tavLst>
                                        <p:tav tm="0">
                                          <p:val>
                                            <p:strVal val="#ppt_x"/>
                                          </p:val>
                                        </p:tav>
                                        <p:tav tm="100000">
                                          <p:val>
                                            <p:strVal val="#ppt_x"/>
                                          </p:val>
                                        </p:tav>
                                      </p:tavLst>
                                    </p:anim>
                                    <p:anim calcmode="lin" valueType="num">
                                      <p:cBhvr additive="base">
                                        <p:cTn id="83" dur="500" fill="hold"/>
                                        <p:tgtEl>
                                          <p:spTgt spid="341009"/>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41017"/>
                                        </p:tgtEl>
                                        <p:attrNameLst>
                                          <p:attrName>style.visibility</p:attrName>
                                        </p:attrNameLst>
                                      </p:cBhvr>
                                      <p:to>
                                        <p:strVal val="visible"/>
                                      </p:to>
                                    </p:set>
                                    <p:anim calcmode="lin" valueType="num">
                                      <p:cBhvr additive="base">
                                        <p:cTn id="87" dur="500" fill="hold"/>
                                        <p:tgtEl>
                                          <p:spTgt spid="341017"/>
                                        </p:tgtEl>
                                        <p:attrNameLst>
                                          <p:attrName>ppt_x</p:attrName>
                                        </p:attrNameLst>
                                      </p:cBhvr>
                                      <p:tavLst>
                                        <p:tav tm="0">
                                          <p:val>
                                            <p:strVal val="#ppt_x"/>
                                          </p:val>
                                        </p:tav>
                                        <p:tav tm="100000">
                                          <p:val>
                                            <p:strVal val="#ppt_x"/>
                                          </p:val>
                                        </p:tav>
                                      </p:tavLst>
                                    </p:anim>
                                    <p:anim calcmode="lin" valueType="num">
                                      <p:cBhvr additive="base">
                                        <p:cTn id="88" dur="500" fill="hold"/>
                                        <p:tgtEl>
                                          <p:spTgt spid="341017"/>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41010"/>
                                        </p:tgtEl>
                                        <p:attrNameLst>
                                          <p:attrName>style.visibility</p:attrName>
                                        </p:attrNameLst>
                                      </p:cBhvr>
                                      <p:to>
                                        <p:strVal val="visible"/>
                                      </p:to>
                                    </p:set>
                                    <p:anim calcmode="lin" valueType="num">
                                      <p:cBhvr additive="base">
                                        <p:cTn id="92" dur="500" fill="hold"/>
                                        <p:tgtEl>
                                          <p:spTgt spid="341010"/>
                                        </p:tgtEl>
                                        <p:attrNameLst>
                                          <p:attrName>ppt_x</p:attrName>
                                        </p:attrNameLst>
                                      </p:cBhvr>
                                      <p:tavLst>
                                        <p:tav tm="0">
                                          <p:val>
                                            <p:strVal val="#ppt_x"/>
                                          </p:val>
                                        </p:tav>
                                        <p:tav tm="100000">
                                          <p:val>
                                            <p:strVal val="#ppt_x"/>
                                          </p:val>
                                        </p:tav>
                                      </p:tavLst>
                                    </p:anim>
                                    <p:anim calcmode="lin" valueType="num">
                                      <p:cBhvr additive="base">
                                        <p:cTn id="93" dur="500" fill="hold"/>
                                        <p:tgtEl>
                                          <p:spTgt spid="341010"/>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41011"/>
                                        </p:tgtEl>
                                        <p:attrNameLst>
                                          <p:attrName>style.visibility</p:attrName>
                                        </p:attrNameLst>
                                      </p:cBhvr>
                                      <p:to>
                                        <p:strVal val="visible"/>
                                      </p:to>
                                    </p:set>
                                    <p:anim calcmode="lin" valueType="num">
                                      <p:cBhvr additive="base">
                                        <p:cTn id="97" dur="500" fill="hold"/>
                                        <p:tgtEl>
                                          <p:spTgt spid="341011"/>
                                        </p:tgtEl>
                                        <p:attrNameLst>
                                          <p:attrName>ppt_x</p:attrName>
                                        </p:attrNameLst>
                                      </p:cBhvr>
                                      <p:tavLst>
                                        <p:tav tm="0">
                                          <p:val>
                                            <p:strVal val="#ppt_x"/>
                                          </p:val>
                                        </p:tav>
                                        <p:tav tm="100000">
                                          <p:val>
                                            <p:strVal val="#ppt_x"/>
                                          </p:val>
                                        </p:tav>
                                      </p:tavLst>
                                    </p:anim>
                                    <p:anim calcmode="lin" valueType="num">
                                      <p:cBhvr additive="base">
                                        <p:cTn id="98" dur="500" fill="hold"/>
                                        <p:tgtEl>
                                          <p:spTgt spid="341011"/>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41014"/>
                                        </p:tgtEl>
                                        <p:attrNameLst>
                                          <p:attrName>style.visibility</p:attrName>
                                        </p:attrNameLst>
                                      </p:cBhvr>
                                      <p:to>
                                        <p:strVal val="visible"/>
                                      </p:to>
                                    </p:set>
                                    <p:anim calcmode="lin" valueType="num">
                                      <p:cBhvr additive="base">
                                        <p:cTn id="102" dur="500" fill="hold"/>
                                        <p:tgtEl>
                                          <p:spTgt spid="341014"/>
                                        </p:tgtEl>
                                        <p:attrNameLst>
                                          <p:attrName>ppt_x</p:attrName>
                                        </p:attrNameLst>
                                      </p:cBhvr>
                                      <p:tavLst>
                                        <p:tav tm="0">
                                          <p:val>
                                            <p:strVal val="#ppt_x"/>
                                          </p:val>
                                        </p:tav>
                                        <p:tav tm="100000">
                                          <p:val>
                                            <p:strVal val="#ppt_x"/>
                                          </p:val>
                                        </p:tav>
                                      </p:tavLst>
                                    </p:anim>
                                    <p:anim calcmode="lin" valueType="num">
                                      <p:cBhvr additive="base">
                                        <p:cTn id="103" dur="500" fill="hold"/>
                                        <p:tgtEl>
                                          <p:spTgt spid="341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bldLvl="0" animBg="1"/>
      <p:bldP spid="340997" grpId="0"/>
      <p:bldP spid="340998" grpId="0" bldLvl="0" animBg="1"/>
      <p:bldP spid="340999" grpId="0" bldLvl="0" animBg="1"/>
      <p:bldP spid="341000" grpId="0" bldLvl="0" animBg="1"/>
      <p:bldP spid="341001" grpId="0" bldLvl="0" animBg="1"/>
      <p:bldP spid="341002" grpId="0"/>
      <p:bldP spid="341003" grpId="0" bldLvl="0" animBg="1"/>
      <p:bldP spid="341007" grpId="0" bldLvl="0" animBg="1"/>
      <p:bldP spid="341008" grpId="0"/>
      <p:bldP spid="341009" grpId="0" bldLvl="0" animBg="1"/>
      <p:bldP spid="341010" grpId="0" bldLvl="0" animBg="1"/>
      <p:bldP spid="341014" grpId="0"/>
      <p:bldP spid="341015" grpId="0"/>
      <p:bldP spid="341016" grpId="0"/>
      <p:bldP spid="3410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任意多边形 251905"/>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1907" name="组合 251906"/>
          <p:cNvGrpSpPr/>
          <p:nvPr/>
        </p:nvGrpSpPr>
        <p:grpSpPr>
          <a:xfrm>
            <a:off x="1960563" y="4313487"/>
            <a:ext cx="3979862" cy="385763"/>
            <a:chOff x="1338" y="2387"/>
            <a:chExt cx="2790" cy="320"/>
          </a:xfrm>
        </p:grpSpPr>
        <p:sp>
          <p:nvSpPr>
            <p:cNvPr id="251908" name="圆角矩形 251907">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三、页面大小</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1909" name="组合 251908"/>
            <p:cNvGrpSpPr/>
            <p:nvPr/>
          </p:nvGrpSpPr>
          <p:grpSpPr>
            <a:xfrm>
              <a:off x="1338" y="2432"/>
              <a:ext cx="240" cy="240"/>
              <a:chOff x="2078" y="1680"/>
              <a:chExt cx="1615" cy="1615"/>
            </a:xfrm>
          </p:grpSpPr>
          <p:sp>
            <p:nvSpPr>
              <p:cNvPr id="251910" name="椭圆 25190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1911" name="椭圆 25191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1912" name="椭圆 25191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1913" name="椭圆 25191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1914" name="椭圆 25191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1915" name="椭圆 251914"/>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sp>
        <p:nvSpPr>
          <p:cNvPr id="251925" name="任意多边形 251924"/>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1935" name="组合 251934"/>
          <p:cNvGrpSpPr/>
          <p:nvPr/>
        </p:nvGrpSpPr>
        <p:grpSpPr>
          <a:xfrm>
            <a:off x="1908175" y="2154487"/>
            <a:ext cx="3979863" cy="385763"/>
            <a:chOff x="1338" y="2387"/>
            <a:chExt cx="2790" cy="320"/>
          </a:xfrm>
        </p:grpSpPr>
        <p:sp>
          <p:nvSpPr>
            <p:cNvPr id="251936" name="圆角矩形 251935">
              <a:hlinkClick r:id="rId4"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一、页面与页表</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1937" name="组合 251936"/>
            <p:cNvGrpSpPr/>
            <p:nvPr/>
          </p:nvGrpSpPr>
          <p:grpSpPr>
            <a:xfrm>
              <a:off x="1338" y="2432"/>
              <a:ext cx="240" cy="240"/>
              <a:chOff x="2078" y="1680"/>
              <a:chExt cx="1615" cy="1615"/>
            </a:xfrm>
          </p:grpSpPr>
          <p:sp>
            <p:nvSpPr>
              <p:cNvPr id="251938" name="椭圆 25193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1939" name="椭圆 25193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1940" name="椭圆 25193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1941" name="椭圆 25194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1942" name="椭圆 25194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1943" name="椭圆 251942"/>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51944" name="组合 251943"/>
          <p:cNvGrpSpPr/>
          <p:nvPr/>
        </p:nvGrpSpPr>
        <p:grpSpPr>
          <a:xfrm>
            <a:off x="2176463" y="3233987"/>
            <a:ext cx="4051300" cy="390525"/>
            <a:chOff x="1092" y="3168"/>
            <a:chExt cx="3084" cy="320"/>
          </a:xfrm>
        </p:grpSpPr>
        <p:sp>
          <p:nvSpPr>
            <p:cNvPr id="251945" name="圆角矩形 251944">
              <a:hlinkClick r:id="rId5"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二、地址变换机构</a:t>
              </a:r>
            </a:p>
          </p:txBody>
        </p:sp>
        <p:grpSp>
          <p:nvGrpSpPr>
            <p:cNvPr id="251946" name="组合 251945"/>
            <p:cNvGrpSpPr/>
            <p:nvPr/>
          </p:nvGrpSpPr>
          <p:grpSpPr>
            <a:xfrm>
              <a:off x="1092" y="3232"/>
              <a:ext cx="240" cy="240"/>
              <a:chOff x="2078" y="1680"/>
              <a:chExt cx="1615" cy="1615"/>
            </a:xfrm>
          </p:grpSpPr>
          <p:sp>
            <p:nvSpPr>
              <p:cNvPr id="251947" name="椭圆 25194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1948" name="椭圆 25194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1949" name="椭圆 25194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1950" name="椭圆 25194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1951" name="椭圆 25195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1952" name="椭圆 251951"/>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251963" name="矩形 251962"/>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文本占位符 142338"/>
          <p:cNvSpPr>
            <a:spLocks noGrp="1"/>
          </p:cNvSpPr>
          <p:nvPr>
            <p:ph type="body" idx="1"/>
          </p:nvPr>
        </p:nvSpPr>
        <p:spPr>
          <a:xfrm>
            <a:off x="1631504" y="1989138"/>
            <a:ext cx="8712968" cy="3424237"/>
          </a:xfrm>
          <a:solidFill>
            <a:srgbClr val="FFFFFF"/>
          </a:solidFill>
          <a:ln>
            <a:noFill/>
          </a:ln>
        </p:spPr>
        <p:txBody>
          <a:bodyPr/>
          <a:lstStyle/>
          <a:p>
            <a:pPr>
              <a:lnSpc>
                <a:spcPct val="160000"/>
              </a:lnSpc>
              <a:buNone/>
            </a:pPr>
            <a:r>
              <a:rPr lang="zh-CN" altLang="en-US" dirty="0">
                <a:solidFill>
                  <a:srgbClr val="0000CC"/>
                </a:solidFill>
                <a:effectLst>
                  <a:outerShdw blurRad="38100" dist="38100" dir="2700000">
                    <a:srgbClr val="C0C0C0"/>
                  </a:outerShdw>
                </a:effectLst>
              </a:rPr>
              <a:t>		分区分配方式有很多不足，首先会产生很多碎片，其次要求一段较大并且连续的空间。</a:t>
            </a:r>
            <a:r>
              <a:rPr lang="en-US" altLang="zh-CN" dirty="0">
                <a:solidFill>
                  <a:srgbClr val="0000CC"/>
                </a:solidFill>
                <a:effectLst>
                  <a:outerShdw blurRad="38100" dist="38100" dir="2700000">
                    <a:srgbClr val="C0C0C0"/>
                  </a:outerShdw>
                </a:effectLst>
              </a:rPr>
              <a:t> </a:t>
            </a:r>
            <a:r>
              <a:rPr lang="zh-CN" altLang="en-US" dirty="0">
                <a:solidFill>
                  <a:srgbClr val="0000CC"/>
                </a:solidFill>
                <a:effectLst>
                  <a:outerShdw blurRad="38100" dist="38100" dir="2700000">
                    <a:srgbClr val="C0C0C0"/>
                  </a:outerShdw>
                </a:effectLst>
              </a:rPr>
              <a:t>针对分区分配的不足，提出把作业离散分配到内存中的思想。</a:t>
            </a:r>
          </a:p>
          <a:p>
            <a:pPr>
              <a:lnSpc>
                <a:spcPct val="60000"/>
              </a:lnSpc>
              <a:buNone/>
            </a:pPr>
            <a:endParaRPr lang="en-US" altLang="zh-CN" sz="2400" dirty="0">
              <a:solidFill>
                <a:srgbClr val="0000CC"/>
              </a:solidFill>
              <a:effectLst>
                <a:outerShdw blurRad="38100" dist="38100" dir="2700000">
                  <a:srgbClr val="C0C0C0"/>
                </a:outerShdw>
              </a:effectLst>
              <a:latin typeface="宋体" panose="02010600030101010101" pitchFamily="2" charset="-122"/>
            </a:endParaRPr>
          </a:p>
        </p:txBody>
      </p:sp>
      <p:pic>
        <p:nvPicPr>
          <p:cNvPr id="142340" name="图片 142339" descr="5"/>
          <p:cNvPicPr>
            <a:picLocks noChangeAspect="1"/>
          </p:cNvPicPr>
          <p:nvPr/>
        </p:nvPicPr>
        <p:blipFill>
          <a:blip r:embed="rId3"/>
          <a:stretch>
            <a:fillRect/>
          </a:stretch>
        </p:blipFill>
        <p:spPr>
          <a:xfrm>
            <a:off x="8688288" y="4815634"/>
            <a:ext cx="1066800" cy="633413"/>
          </a:xfrm>
          <a:prstGeom prst="rect">
            <a:avLst/>
          </a:prstGeom>
          <a:noFill/>
          <a:ln w="9525">
            <a:noFill/>
          </a:ln>
        </p:spPr>
      </p:pic>
      <p:sp>
        <p:nvSpPr>
          <p:cNvPr id="5" name="矩形 4">
            <a:extLst>
              <a:ext uri="{FF2B5EF4-FFF2-40B4-BE49-F238E27FC236}">
                <a16:creationId xmlns:a16="http://schemas.microsoft.com/office/drawing/2014/main" id="{85958685-7A54-482A-A5EB-D4FAFEECAE75}"/>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2339">
                                            <p:bg/>
                                          </p:spTgt>
                                        </p:tgtEl>
                                        <p:attrNameLst>
                                          <p:attrName>style.visibility</p:attrName>
                                        </p:attrNameLst>
                                      </p:cBhvr>
                                      <p:to>
                                        <p:strVal val="visible"/>
                                      </p:to>
                                    </p:set>
                                    <p:anim calcmode="lin" valueType="num">
                                      <p:cBhvr additive="base">
                                        <p:cTn id="7" dur="500" fill="hold"/>
                                        <p:tgtEl>
                                          <p:spTgt spid="1423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2339">
                                            <p:txEl>
                                              <p:pRg st="0" end="0"/>
                                            </p:txEl>
                                          </p:spTgt>
                                        </p:tgtEl>
                                        <p:attrNameLst>
                                          <p:attrName>style.visibility</p:attrName>
                                        </p:attrNameLst>
                                      </p:cBhvr>
                                      <p:to>
                                        <p:strVal val="visible"/>
                                      </p:to>
                                    </p:set>
                                    <p:anim calcmode="lin" valueType="num">
                                      <p:cBhvr additive="base">
                                        <p:cTn id="12"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2340"/>
                                        </p:tgtEl>
                                        <p:attrNameLst>
                                          <p:attrName>style.visibility</p:attrName>
                                        </p:attrNameLst>
                                      </p:cBhvr>
                                      <p:to>
                                        <p:strVal val="visible"/>
                                      </p:to>
                                    </p:set>
                                    <p:anim calcmode="lin" valueType="num">
                                      <p:cBhvr additive="base">
                                        <p:cTn id="17" dur="500" fill="hold"/>
                                        <p:tgtEl>
                                          <p:spTgt spid="142340"/>
                                        </p:tgtEl>
                                        <p:attrNameLst>
                                          <p:attrName>ppt_x</p:attrName>
                                        </p:attrNameLst>
                                      </p:cBhvr>
                                      <p:tavLst>
                                        <p:tav tm="0">
                                          <p:val>
                                            <p:strVal val="#ppt_x"/>
                                          </p:val>
                                        </p:tav>
                                        <p:tav tm="100000">
                                          <p:val>
                                            <p:strVal val="#ppt_x"/>
                                          </p:val>
                                        </p:tav>
                                      </p:tavLst>
                                    </p:anim>
                                    <p:anim calcmode="lin" valueType="num">
                                      <p:cBhvr additive="base">
                                        <p:cTn id="18" dur="500" fill="hold"/>
                                        <p:tgtEl>
                                          <p:spTgt spid="142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文本占位符 143362"/>
          <p:cNvSpPr>
            <a:spLocks noGrp="1"/>
          </p:cNvSpPr>
          <p:nvPr>
            <p:ph type="body" idx="1"/>
          </p:nvPr>
        </p:nvSpPr>
        <p:spPr>
          <a:xfrm>
            <a:off x="1919536" y="1844675"/>
            <a:ext cx="9361040" cy="4392613"/>
          </a:xfrm>
          <a:solidFill>
            <a:srgbClr val="FFFFFF"/>
          </a:solidFill>
          <a:ln>
            <a:noFill/>
          </a:ln>
        </p:spPr>
        <p:txBody>
          <a:bodyPr/>
          <a:lstStyle/>
          <a:p>
            <a:pPr>
              <a:lnSpc>
                <a:spcPct val="15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、页面 ：</a:t>
            </a:r>
          </a:p>
          <a:p>
            <a:pPr>
              <a:lnSpc>
                <a:spcPct val="150000"/>
              </a:lnSpc>
              <a:buNone/>
            </a:pPr>
            <a:r>
              <a:rPr lang="zh-CN" altLang="en-US" dirty="0">
                <a:latin typeface="宋体" panose="02010600030101010101" pitchFamily="2" charset="-122"/>
              </a:rPr>
              <a:t>  分页存储管理是将作业的逻辑地址划分成一系列同等大小的部分，称为</a:t>
            </a:r>
            <a:r>
              <a:rPr lang="zh-CN" altLang="en-US" dirty="0">
                <a:solidFill>
                  <a:schemeClr val="hlink"/>
                </a:solidFill>
                <a:latin typeface="宋体" panose="02010600030101010101" pitchFamily="2" charset="-122"/>
              </a:rPr>
              <a:t>页</a:t>
            </a:r>
            <a:r>
              <a:rPr lang="zh-CN" altLang="en-US" dirty="0">
                <a:latin typeface="宋体" panose="02010600030101010101" pitchFamily="2" charset="-122"/>
              </a:rPr>
              <a:t>。把可用的物理内存也划分成同样大小的连续的部分，称之为</a:t>
            </a:r>
            <a:r>
              <a:rPr lang="zh-CN" altLang="en-US" dirty="0">
                <a:solidFill>
                  <a:schemeClr val="hlink"/>
                </a:solidFill>
                <a:latin typeface="宋体" panose="02010600030101010101" pitchFamily="2" charset="-122"/>
              </a:rPr>
              <a:t>块</a:t>
            </a:r>
            <a:r>
              <a:rPr lang="zh-CN" altLang="en-US" dirty="0">
                <a:latin typeface="宋体" panose="02010600030101010101" pitchFamily="2" charset="-122"/>
              </a:rPr>
              <a:t>或</a:t>
            </a:r>
            <a:r>
              <a:rPr lang="zh-CN" altLang="en-US" dirty="0">
                <a:solidFill>
                  <a:schemeClr val="hlink"/>
                </a:solidFill>
                <a:latin typeface="宋体" panose="02010600030101010101" pitchFamily="2" charset="-122"/>
              </a:rPr>
              <a:t>页框</a:t>
            </a:r>
            <a:r>
              <a:rPr lang="zh-CN" altLang="en-US" dirty="0">
                <a:latin typeface="宋体" panose="02010600030101010101" pitchFamily="2" charset="-122"/>
              </a:rPr>
              <a:t>。在为进程分配内存空间时，以页为单位，每个内存中的块存放一页用户作业。</a:t>
            </a:r>
            <a:endParaRPr lang="zh-CN" altLang="en-US" dirty="0"/>
          </a:p>
        </p:txBody>
      </p:sp>
      <p:sp>
        <p:nvSpPr>
          <p:cNvPr id="143364" name="AutoShape 5"/>
          <p:cNvSpPr/>
          <p:nvPr/>
        </p:nvSpPr>
        <p:spPr>
          <a:xfrm>
            <a:off x="983432" y="98072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3365" name="Text Box 38"/>
          <p:cNvSpPr txBox="1"/>
          <p:nvPr/>
        </p:nvSpPr>
        <p:spPr>
          <a:xfrm>
            <a:off x="1115194" y="1007716"/>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一、页面与页表</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4504E267-B807-4802-B42D-C6D4CE232FF1}"/>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3365"/>
                                        </p:tgtEl>
                                        <p:attrNameLst>
                                          <p:attrName>style.visibility</p:attrName>
                                        </p:attrNameLst>
                                      </p:cBhvr>
                                      <p:to>
                                        <p:strVal val="visible"/>
                                      </p:to>
                                    </p:set>
                                    <p:anim calcmode="lin" valueType="num">
                                      <p:cBhvr additive="base">
                                        <p:cTn id="12" dur="500" fill="hold"/>
                                        <p:tgtEl>
                                          <p:spTgt spid="143365"/>
                                        </p:tgtEl>
                                        <p:attrNameLst>
                                          <p:attrName>ppt_x</p:attrName>
                                        </p:attrNameLst>
                                      </p:cBhvr>
                                      <p:tavLst>
                                        <p:tav tm="0">
                                          <p:val>
                                            <p:strVal val="#ppt_x"/>
                                          </p:val>
                                        </p:tav>
                                        <p:tav tm="100000">
                                          <p:val>
                                            <p:strVal val="#ppt_x"/>
                                          </p:val>
                                        </p:tav>
                                      </p:tavLst>
                                    </p:anim>
                                    <p:anim calcmode="lin" valueType="num">
                                      <p:cBhvr additive="base">
                                        <p:cTn id="13" dur="500" fill="hold"/>
                                        <p:tgtEl>
                                          <p:spTgt spid="14336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3363">
                                            <p:bg/>
                                          </p:spTgt>
                                        </p:tgtEl>
                                        <p:attrNameLst>
                                          <p:attrName>style.visibility</p:attrName>
                                        </p:attrNameLst>
                                      </p:cBhvr>
                                      <p:to>
                                        <p:strVal val="visible"/>
                                      </p:to>
                                    </p:set>
                                    <p:anim calcmode="lin" valueType="num">
                                      <p:cBhvr additive="base">
                                        <p:cTn id="17" dur="500" fill="hold"/>
                                        <p:tgtEl>
                                          <p:spTgt spid="14336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3363">
                                            <p:txEl>
                                              <p:pRg st="0" end="0"/>
                                            </p:txEl>
                                          </p:spTgt>
                                        </p:tgtEl>
                                        <p:attrNameLst>
                                          <p:attrName>style.visibility</p:attrName>
                                        </p:attrNameLst>
                                      </p:cBhvr>
                                      <p:to>
                                        <p:strVal val="visible"/>
                                      </p:to>
                                    </p:set>
                                    <p:anim calcmode="lin" valueType="num">
                                      <p:cBhvr additive="base">
                                        <p:cTn id="22"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3363">
                                            <p:txEl>
                                              <p:pRg st="1" end="1"/>
                                            </p:txEl>
                                          </p:spTgt>
                                        </p:tgtEl>
                                        <p:attrNameLst>
                                          <p:attrName>style.visibility</p:attrName>
                                        </p:attrNameLst>
                                      </p:cBhvr>
                                      <p:to>
                                        <p:strVal val="visible"/>
                                      </p:to>
                                    </p:set>
                                    <p:anim calcmode="lin" valueType="num">
                                      <p:cBhvr additive="base">
                                        <p:cTn id="27"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nimBg="1"/>
      <p:bldP spid="143364" grpId="0" bldLvl="0" animBg="1"/>
      <p:bldP spid="1433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矩形 144386"/>
          <p:cNvSpPr/>
          <p:nvPr/>
        </p:nvSpPr>
        <p:spPr>
          <a:xfrm>
            <a:off x="3511550" y="2460625"/>
            <a:ext cx="1103313" cy="379413"/>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388" name="矩形 144387"/>
          <p:cNvSpPr/>
          <p:nvPr/>
        </p:nvSpPr>
        <p:spPr>
          <a:xfrm>
            <a:off x="3511550" y="2798763"/>
            <a:ext cx="1103313" cy="38100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389" name="矩形 144388"/>
          <p:cNvSpPr/>
          <p:nvPr/>
        </p:nvSpPr>
        <p:spPr>
          <a:xfrm>
            <a:off x="3511550" y="3162300"/>
            <a:ext cx="1103313" cy="379413"/>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390" name="矩形 144389"/>
          <p:cNvSpPr/>
          <p:nvPr/>
        </p:nvSpPr>
        <p:spPr>
          <a:xfrm>
            <a:off x="3511550" y="3541713"/>
            <a:ext cx="1103313" cy="379412"/>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391" name="矩形 144390"/>
          <p:cNvSpPr/>
          <p:nvPr/>
        </p:nvSpPr>
        <p:spPr>
          <a:xfrm>
            <a:off x="3511550" y="3921125"/>
            <a:ext cx="1103313" cy="38100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392" name="矩形 144391"/>
          <p:cNvSpPr/>
          <p:nvPr/>
        </p:nvSpPr>
        <p:spPr>
          <a:xfrm>
            <a:off x="3511550" y="4302125"/>
            <a:ext cx="1103313" cy="379413"/>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393" name="矩形 144392"/>
          <p:cNvSpPr/>
          <p:nvPr/>
        </p:nvSpPr>
        <p:spPr>
          <a:xfrm>
            <a:off x="3511550" y="4681538"/>
            <a:ext cx="1103313" cy="38100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grpSp>
        <p:nvGrpSpPr>
          <p:cNvPr id="144394" name="组合 144393"/>
          <p:cNvGrpSpPr/>
          <p:nvPr/>
        </p:nvGrpSpPr>
        <p:grpSpPr>
          <a:xfrm>
            <a:off x="3860800" y="2408238"/>
            <a:ext cx="346075" cy="2700330"/>
            <a:chOff x="758" y="842"/>
            <a:chExt cx="287" cy="1705"/>
          </a:xfrm>
        </p:grpSpPr>
        <p:sp>
          <p:nvSpPr>
            <p:cNvPr id="144395" name="文本框 144394"/>
            <p:cNvSpPr txBox="1"/>
            <p:nvPr/>
          </p:nvSpPr>
          <p:spPr>
            <a:xfrm>
              <a:off x="758" y="842"/>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0</a:t>
              </a:r>
            </a:p>
          </p:txBody>
        </p:sp>
        <p:sp>
          <p:nvSpPr>
            <p:cNvPr id="144396" name="文本框 144395"/>
            <p:cNvSpPr txBox="1"/>
            <p:nvPr/>
          </p:nvSpPr>
          <p:spPr>
            <a:xfrm>
              <a:off x="767" y="1082"/>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1</a:t>
              </a:r>
            </a:p>
          </p:txBody>
        </p:sp>
        <p:sp>
          <p:nvSpPr>
            <p:cNvPr id="144397" name="文本框 144396"/>
            <p:cNvSpPr txBox="1"/>
            <p:nvPr/>
          </p:nvSpPr>
          <p:spPr>
            <a:xfrm>
              <a:off x="767" y="1296"/>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2</a:t>
              </a:r>
            </a:p>
          </p:txBody>
        </p:sp>
        <p:sp>
          <p:nvSpPr>
            <p:cNvPr id="144398" name="文本框 144397"/>
            <p:cNvSpPr txBox="1"/>
            <p:nvPr/>
          </p:nvSpPr>
          <p:spPr>
            <a:xfrm>
              <a:off x="767" y="1536"/>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3</a:t>
              </a:r>
            </a:p>
          </p:txBody>
        </p:sp>
        <p:sp>
          <p:nvSpPr>
            <p:cNvPr id="144399" name="文本框 144398"/>
            <p:cNvSpPr txBox="1"/>
            <p:nvPr/>
          </p:nvSpPr>
          <p:spPr>
            <a:xfrm>
              <a:off x="767" y="1776"/>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4</a:t>
              </a:r>
            </a:p>
          </p:txBody>
        </p:sp>
        <p:sp>
          <p:nvSpPr>
            <p:cNvPr id="144400" name="文本框 144399"/>
            <p:cNvSpPr txBox="1"/>
            <p:nvPr/>
          </p:nvSpPr>
          <p:spPr>
            <a:xfrm>
              <a:off x="767" y="2016"/>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5</a:t>
              </a:r>
            </a:p>
          </p:txBody>
        </p:sp>
        <p:sp>
          <p:nvSpPr>
            <p:cNvPr id="144401" name="文本框 144400"/>
            <p:cNvSpPr txBox="1"/>
            <p:nvPr/>
          </p:nvSpPr>
          <p:spPr>
            <a:xfrm>
              <a:off x="767" y="2256"/>
              <a:ext cx="278" cy="291"/>
            </a:xfrm>
            <a:prstGeom prst="rect">
              <a:avLst/>
            </a:prstGeom>
            <a:noFill/>
            <a:ln w="38100">
              <a:noFill/>
            </a:ln>
          </p:spPr>
          <p:txBody>
            <a:bodyPr wrap="none" anchor="t">
              <a:spAutoFit/>
            </a:bodyPr>
            <a:lstStyle/>
            <a:p>
              <a:r>
                <a:rPr lang="en-US" altLang="zh-CN">
                  <a:solidFill>
                    <a:srgbClr val="0000CC"/>
                  </a:solidFill>
                  <a:latin typeface="Times New Roman" panose="02020603050405020304" pitchFamily="18" charset="0"/>
                  <a:ea typeface="楷体_GB2312" pitchFamily="49" charset="-122"/>
                </a:rPr>
                <a:t>6</a:t>
              </a:r>
            </a:p>
          </p:txBody>
        </p:sp>
      </p:grpSp>
      <p:sp>
        <p:nvSpPr>
          <p:cNvPr id="144402" name="文本框 144401"/>
          <p:cNvSpPr txBox="1"/>
          <p:nvPr/>
        </p:nvSpPr>
        <p:spPr>
          <a:xfrm>
            <a:off x="3372368" y="5131108"/>
            <a:ext cx="1247775" cy="706755"/>
          </a:xfrm>
          <a:prstGeom prst="rect">
            <a:avLst/>
          </a:prstGeom>
          <a:noFill/>
          <a:ln w="9525">
            <a:noFill/>
          </a:ln>
        </p:spPr>
        <p:txBody>
          <a:bodyPr>
            <a:spAutoFit/>
          </a:bodyPr>
          <a:lstStyle/>
          <a:p>
            <a:pPr algn="ctr"/>
            <a:r>
              <a:rPr lang="zh-CN" altLang="en-US" sz="2000" dirty="0">
                <a:solidFill>
                  <a:srgbClr val="FF0000"/>
                </a:solidFill>
                <a:effectLst>
                  <a:outerShdw blurRad="38100" dist="38100" dir="2700000">
                    <a:srgbClr val="C0C0C0"/>
                  </a:outerShdw>
                </a:effectLst>
                <a:latin typeface="Times New Roman" panose="02020603050405020304" pitchFamily="18" charset="0"/>
              </a:rPr>
              <a:t>作业的</a:t>
            </a:r>
          </a:p>
          <a:p>
            <a:pPr algn="ctr"/>
            <a:r>
              <a:rPr lang="zh-CN" altLang="en-US" sz="2000" dirty="0">
                <a:solidFill>
                  <a:srgbClr val="FF0000"/>
                </a:solidFill>
                <a:effectLst>
                  <a:outerShdw blurRad="38100" dist="38100" dir="2700000">
                    <a:srgbClr val="C0C0C0"/>
                  </a:outerShdw>
                </a:effectLst>
                <a:latin typeface="Times New Roman" panose="02020603050405020304" pitchFamily="18" charset="0"/>
              </a:rPr>
              <a:t>地址空间</a:t>
            </a:r>
          </a:p>
        </p:txBody>
      </p:sp>
      <p:sp>
        <p:nvSpPr>
          <p:cNvPr id="144403" name="文本框 144402"/>
          <p:cNvSpPr txBox="1"/>
          <p:nvPr/>
        </p:nvSpPr>
        <p:spPr>
          <a:xfrm>
            <a:off x="7754938" y="5866541"/>
            <a:ext cx="788988" cy="398780"/>
          </a:xfrm>
          <a:prstGeom prst="rect">
            <a:avLst/>
          </a:prstGeom>
          <a:noFill/>
          <a:ln w="9525">
            <a:noFill/>
          </a:ln>
        </p:spPr>
        <p:txBody>
          <a:bodyPr>
            <a:spAutoFit/>
          </a:bodyPr>
          <a:lstStyle/>
          <a:p>
            <a:pPr algn="ctr"/>
            <a:r>
              <a:rPr lang="zh-CN" altLang="en-US" sz="2000" dirty="0">
                <a:solidFill>
                  <a:srgbClr val="FF0000"/>
                </a:solidFill>
                <a:latin typeface="Times New Roman" panose="02020603050405020304" pitchFamily="18" charset="0"/>
              </a:rPr>
              <a:t>内存</a:t>
            </a:r>
          </a:p>
        </p:txBody>
      </p:sp>
      <p:sp>
        <p:nvSpPr>
          <p:cNvPr id="144404" name="矩形 144403"/>
          <p:cNvSpPr/>
          <p:nvPr/>
        </p:nvSpPr>
        <p:spPr>
          <a:xfrm>
            <a:off x="7754938" y="1600200"/>
            <a:ext cx="787400" cy="303213"/>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05" name="矩形 144404"/>
          <p:cNvSpPr/>
          <p:nvPr/>
        </p:nvSpPr>
        <p:spPr>
          <a:xfrm>
            <a:off x="7754938" y="1903413"/>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06" name="矩形 144405"/>
          <p:cNvSpPr/>
          <p:nvPr/>
        </p:nvSpPr>
        <p:spPr>
          <a:xfrm>
            <a:off x="7754938" y="2208213"/>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07" name="矩形 144406"/>
          <p:cNvSpPr/>
          <p:nvPr/>
        </p:nvSpPr>
        <p:spPr>
          <a:xfrm>
            <a:off x="7754938" y="2513013"/>
            <a:ext cx="787400" cy="303212"/>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08" name="矩形 144407"/>
          <p:cNvSpPr/>
          <p:nvPr/>
        </p:nvSpPr>
        <p:spPr>
          <a:xfrm>
            <a:off x="7754938" y="2816225"/>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09" name="矩形 144408"/>
          <p:cNvSpPr/>
          <p:nvPr/>
        </p:nvSpPr>
        <p:spPr>
          <a:xfrm>
            <a:off x="7754938" y="3121025"/>
            <a:ext cx="787400" cy="303213"/>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0" name="矩形 144409"/>
          <p:cNvSpPr/>
          <p:nvPr/>
        </p:nvSpPr>
        <p:spPr>
          <a:xfrm>
            <a:off x="7754938" y="3424238"/>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1" name="矩形 144410"/>
          <p:cNvSpPr/>
          <p:nvPr/>
        </p:nvSpPr>
        <p:spPr>
          <a:xfrm>
            <a:off x="7754938" y="3729038"/>
            <a:ext cx="787400" cy="303212"/>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2" name="矩形 144411"/>
          <p:cNvSpPr/>
          <p:nvPr/>
        </p:nvSpPr>
        <p:spPr>
          <a:xfrm>
            <a:off x="7754938" y="4032250"/>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3" name="矩形 144412"/>
          <p:cNvSpPr/>
          <p:nvPr/>
        </p:nvSpPr>
        <p:spPr>
          <a:xfrm>
            <a:off x="7754938" y="4337050"/>
            <a:ext cx="787400" cy="303213"/>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4" name="矩形 144413"/>
          <p:cNvSpPr/>
          <p:nvPr/>
        </p:nvSpPr>
        <p:spPr>
          <a:xfrm>
            <a:off x="7754938" y="4640263"/>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5" name="矩形 144414"/>
          <p:cNvSpPr/>
          <p:nvPr/>
        </p:nvSpPr>
        <p:spPr>
          <a:xfrm>
            <a:off x="7754938" y="4945063"/>
            <a:ext cx="787400" cy="303212"/>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6" name="矩形 144415"/>
          <p:cNvSpPr/>
          <p:nvPr/>
        </p:nvSpPr>
        <p:spPr>
          <a:xfrm>
            <a:off x="7754938" y="5248275"/>
            <a:ext cx="787400" cy="304800"/>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7" name="矩形 144416"/>
          <p:cNvSpPr/>
          <p:nvPr/>
        </p:nvSpPr>
        <p:spPr>
          <a:xfrm>
            <a:off x="7754938" y="5553075"/>
            <a:ext cx="787400" cy="303213"/>
          </a:xfrm>
          <a:prstGeom prst="rect">
            <a:avLst/>
          </a:prstGeom>
          <a:solidFill>
            <a:srgbClr val="6666FF"/>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4418" name="直接连接符 144417"/>
          <p:cNvSpPr/>
          <p:nvPr/>
        </p:nvSpPr>
        <p:spPr>
          <a:xfrm>
            <a:off x="4608513" y="2532063"/>
            <a:ext cx="3146425" cy="2565400"/>
          </a:xfrm>
          <a:prstGeom prst="line">
            <a:avLst/>
          </a:prstGeom>
          <a:ln w="19050" cap="flat" cmpd="sng">
            <a:solidFill>
              <a:srgbClr val="9900CC"/>
            </a:solidFill>
            <a:prstDash val="solid"/>
            <a:headEnd type="none" w="med" len="med"/>
            <a:tailEnd type="triangle" w="med" len="med"/>
          </a:ln>
        </p:spPr>
      </p:sp>
      <p:sp>
        <p:nvSpPr>
          <p:cNvPr id="144419" name="直接连接符 144418"/>
          <p:cNvSpPr/>
          <p:nvPr/>
        </p:nvSpPr>
        <p:spPr>
          <a:xfrm flipV="1">
            <a:off x="4608513" y="2360613"/>
            <a:ext cx="3146425" cy="603250"/>
          </a:xfrm>
          <a:prstGeom prst="line">
            <a:avLst/>
          </a:prstGeom>
          <a:ln w="19050" cap="flat" cmpd="sng">
            <a:solidFill>
              <a:srgbClr val="9900CC"/>
            </a:solidFill>
            <a:prstDash val="solid"/>
            <a:headEnd type="none" w="med" len="med"/>
            <a:tailEnd type="triangle" w="med" len="med"/>
          </a:ln>
        </p:spPr>
      </p:sp>
      <p:sp>
        <p:nvSpPr>
          <p:cNvPr id="144420" name="直接连接符 144419"/>
          <p:cNvSpPr/>
          <p:nvPr/>
        </p:nvSpPr>
        <p:spPr>
          <a:xfrm>
            <a:off x="4608513" y="3395663"/>
            <a:ext cx="3146425" cy="788987"/>
          </a:xfrm>
          <a:prstGeom prst="line">
            <a:avLst/>
          </a:prstGeom>
          <a:ln w="19050" cap="flat" cmpd="sng">
            <a:solidFill>
              <a:srgbClr val="9900CC"/>
            </a:solidFill>
            <a:prstDash val="solid"/>
            <a:headEnd type="none" w="med" len="med"/>
            <a:tailEnd type="triangle" w="med" len="med"/>
          </a:ln>
        </p:spPr>
      </p:sp>
      <p:sp>
        <p:nvSpPr>
          <p:cNvPr id="144421" name="直接连接符 144420"/>
          <p:cNvSpPr/>
          <p:nvPr/>
        </p:nvSpPr>
        <p:spPr>
          <a:xfrm>
            <a:off x="4608513" y="3684588"/>
            <a:ext cx="3146425" cy="804862"/>
          </a:xfrm>
          <a:prstGeom prst="line">
            <a:avLst/>
          </a:prstGeom>
          <a:ln w="19050" cap="flat" cmpd="sng">
            <a:solidFill>
              <a:srgbClr val="9900CC"/>
            </a:solidFill>
            <a:prstDash val="solid"/>
            <a:headEnd type="none" w="med" len="med"/>
            <a:tailEnd type="triangle" w="med" len="med"/>
          </a:ln>
        </p:spPr>
      </p:sp>
      <p:sp>
        <p:nvSpPr>
          <p:cNvPr id="144422" name="直接连接符 144421"/>
          <p:cNvSpPr/>
          <p:nvPr/>
        </p:nvSpPr>
        <p:spPr>
          <a:xfrm flipV="1">
            <a:off x="4608513" y="3271838"/>
            <a:ext cx="3146425" cy="771525"/>
          </a:xfrm>
          <a:prstGeom prst="line">
            <a:avLst/>
          </a:prstGeom>
          <a:ln w="19050" cap="flat" cmpd="sng">
            <a:solidFill>
              <a:srgbClr val="9900CC"/>
            </a:solidFill>
            <a:prstDash val="solid"/>
            <a:headEnd type="none" w="med" len="med"/>
            <a:tailEnd type="triangle" w="med" len="med"/>
          </a:ln>
        </p:spPr>
      </p:sp>
      <p:sp>
        <p:nvSpPr>
          <p:cNvPr id="144423" name="直接连接符 144422"/>
          <p:cNvSpPr/>
          <p:nvPr/>
        </p:nvSpPr>
        <p:spPr>
          <a:xfrm flipV="1">
            <a:off x="4608513" y="2968625"/>
            <a:ext cx="3146425" cy="1508125"/>
          </a:xfrm>
          <a:prstGeom prst="line">
            <a:avLst/>
          </a:prstGeom>
          <a:ln w="19050" cap="flat" cmpd="sng">
            <a:solidFill>
              <a:srgbClr val="9900CC"/>
            </a:solidFill>
            <a:prstDash val="solid"/>
            <a:headEnd type="none" w="med" len="med"/>
            <a:tailEnd type="triangle" w="med" len="med"/>
          </a:ln>
        </p:spPr>
      </p:sp>
      <p:sp>
        <p:nvSpPr>
          <p:cNvPr id="144424" name="直接连接符 144423"/>
          <p:cNvSpPr/>
          <p:nvPr/>
        </p:nvSpPr>
        <p:spPr>
          <a:xfrm>
            <a:off x="4608513" y="4835525"/>
            <a:ext cx="3146425" cy="869950"/>
          </a:xfrm>
          <a:prstGeom prst="line">
            <a:avLst/>
          </a:prstGeom>
          <a:ln w="19050" cap="flat" cmpd="sng">
            <a:solidFill>
              <a:srgbClr val="9900CC"/>
            </a:solidFill>
            <a:prstDash val="solid"/>
            <a:headEnd type="none" w="med" len="med"/>
            <a:tailEnd type="triangle" w="med" len="med"/>
          </a:ln>
        </p:spPr>
      </p:sp>
      <p:grpSp>
        <p:nvGrpSpPr>
          <p:cNvPr id="144425" name="组合 144424"/>
          <p:cNvGrpSpPr/>
          <p:nvPr/>
        </p:nvGrpSpPr>
        <p:grpSpPr>
          <a:xfrm>
            <a:off x="8464550" y="1524000"/>
            <a:ext cx="320675" cy="2230144"/>
            <a:chOff x="758" y="873"/>
            <a:chExt cx="266" cy="1724"/>
          </a:xfrm>
        </p:grpSpPr>
        <p:sp>
          <p:nvSpPr>
            <p:cNvPr id="144426" name="文本框 144425"/>
            <p:cNvSpPr txBox="1"/>
            <p:nvPr/>
          </p:nvSpPr>
          <p:spPr>
            <a:xfrm>
              <a:off x="758" y="873"/>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0</a:t>
              </a:r>
            </a:p>
          </p:txBody>
        </p:sp>
        <p:sp>
          <p:nvSpPr>
            <p:cNvPr id="144427" name="文本框 144426"/>
            <p:cNvSpPr txBox="1"/>
            <p:nvPr/>
          </p:nvSpPr>
          <p:spPr>
            <a:xfrm>
              <a:off x="767" y="1114"/>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a:t>
              </a:r>
            </a:p>
          </p:txBody>
        </p:sp>
        <p:sp>
          <p:nvSpPr>
            <p:cNvPr id="144428" name="文本框 144427"/>
            <p:cNvSpPr txBox="1"/>
            <p:nvPr/>
          </p:nvSpPr>
          <p:spPr>
            <a:xfrm>
              <a:off x="767" y="1328"/>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2</a:t>
              </a:r>
            </a:p>
          </p:txBody>
        </p:sp>
        <p:sp>
          <p:nvSpPr>
            <p:cNvPr id="144429" name="文本框 144428"/>
            <p:cNvSpPr txBox="1"/>
            <p:nvPr/>
          </p:nvSpPr>
          <p:spPr>
            <a:xfrm>
              <a:off x="767" y="1569"/>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3</a:t>
              </a:r>
            </a:p>
          </p:txBody>
        </p:sp>
        <p:sp>
          <p:nvSpPr>
            <p:cNvPr id="144430" name="文本框 144429"/>
            <p:cNvSpPr txBox="1"/>
            <p:nvPr/>
          </p:nvSpPr>
          <p:spPr>
            <a:xfrm>
              <a:off x="767" y="1811"/>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4</a:t>
              </a:r>
            </a:p>
          </p:txBody>
        </p:sp>
        <p:sp>
          <p:nvSpPr>
            <p:cNvPr id="144431" name="文本框 144430"/>
            <p:cNvSpPr txBox="1"/>
            <p:nvPr/>
          </p:nvSpPr>
          <p:spPr>
            <a:xfrm>
              <a:off x="767" y="2047"/>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5</a:t>
              </a:r>
            </a:p>
          </p:txBody>
        </p:sp>
        <p:sp>
          <p:nvSpPr>
            <p:cNvPr id="144432" name="文本框 144431"/>
            <p:cNvSpPr txBox="1"/>
            <p:nvPr/>
          </p:nvSpPr>
          <p:spPr>
            <a:xfrm>
              <a:off x="767" y="2289"/>
              <a:ext cx="257"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6</a:t>
              </a:r>
            </a:p>
          </p:txBody>
        </p:sp>
      </p:grpSp>
      <p:grpSp>
        <p:nvGrpSpPr>
          <p:cNvPr id="144433" name="组合 144432"/>
          <p:cNvGrpSpPr/>
          <p:nvPr/>
        </p:nvGrpSpPr>
        <p:grpSpPr>
          <a:xfrm>
            <a:off x="8464550" y="3652838"/>
            <a:ext cx="448052" cy="2226968"/>
            <a:chOff x="758" y="873"/>
            <a:chExt cx="370" cy="1722"/>
          </a:xfrm>
        </p:grpSpPr>
        <p:sp>
          <p:nvSpPr>
            <p:cNvPr id="144434" name="文本框 144433"/>
            <p:cNvSpPr txBox="1"/>
            <p:nvPr/>
          </p:nvSpPr>
          <p:spPr>
            <a:xfrm>
              <a:off x="758" y="873"/>
              <a:ext cx="256"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7</a:t>
              </a:r>
            </a:p>
          </p:txBody>
        </p:sp>
        <p:sp>
          <p:nvSpPr>
            <p:cNvPr id="144435" name="文本框 144434"/>
            <p:cNvSpPr txBox="1"/>
            <p:nvPr/>
          </p:nvSpPr>
          <p:spPr>
            <a:xfrm>
              <a:off x="767" y="1114"/>
              <a:ext cx="256"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8</a:t>
              </a:r>
            </a:p>
          </p:txBody>
        </p:sp>
        <p:sp>
          <p:nvSpPr>
            <p:cNvPr id="144436" name="文本框 144435"/>
            <p:cNvSpPr txBox="1"/>
            <p:nvPr/>
          </p:nvSpPr>
          <p:spPr>
            <a:xfrm>
              <a:off x="767" y="1328"/>
              <a:ext cx="256"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9</a:t>
              </a:r>
            </a:p>
          </p:txBody>
        </p:sp>
        <p:sp>
          <p:nvSpPr>
            <p:cNvPr id="144437" name="文本框 144436"/>
            <p:cNvSpPr txBox="1"/>
            <p:nvPr/>
          </p:nvSpPr>
          <p:spPr>
            <a:xfrm>
              <a:off x="767" y="1568"/>
              <a:ext cx="361"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10</a:t>
              </a:r>
            </a:p>
          </p:txBody>
        </p:sp>
        <p:sp>
          <p:nvSpPr>
            <p:cNvPr id="144438" name="文本框 144437"/>
            <p:cNvSpPr txBox="1"/>
            <p:nvPr/>
          </p:nvSpPr>
          <p:spPr>
            <a:xfrm>
              <a:off x="767" y="1811"/>
              <a:ext cx="349"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11</a:t>
              </a:r>
            </a:p>
          </p:txBody>
        </p:sp>
        <p:sp>
          <p:nvSpPr>
            <p:cNvPr id="144439" name="文本框 144438"/>
            <p:cNvSpPr txBox="1"/>
            <p:nvPr/>
          </p:nvSpPr>
          <p:spPr>
            <a:xfrm>
              <a:off x="767" y="2047"/>
              <a:ext cx="361"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12</a:t>
              </a:r>
            </a:p>
          </p:txBody>
        </p:sp>
        <p:sp>
          <p:nvSpPr>
            <p:cNvPr id="144440" name="文本框 144439"/>
            <p:cNvSpPr txBox="1"/>
            <p:nvPr/>
          </p:nvSpPr>
          <p:spPr>
            <a:xfrm>
              <a:off x="767" y="2287"/>
              <a:ext cx="361"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13</a:t>
              </a:r>
            </a:p>
          </p:txBody>
        </p:sp>
      </p:grpSp>
      <p:sp>
        <p:nvSpPr>
          <p:cNvPr id="144442" name="AutoShape 5"/>
          <p:cNvSpPr/>
          <p:nvPr/>
        </p:nvSpPr>
        <p:spPr>
          <a:xfrm>
            <a:off x="1046957" y="1076325"/>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4443" name="Text Box 38"/>
          <p:cNvSpPr txBox="1"/>
          <p:nvPr/>
        </p:nvSpPr>
        <p:spPr>
          <a:xfrm>
            <a:off x="1178719" y="1103313"/>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一、页面与页表</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59" name="矩形 58">
            <a:extLst>
              <a:ext uri="{FF2B5EF4-FFF2-40B4-BE49-F238E27FC236}">
                <a16:creationId xmlns:a16="http://schemas.microsoft.com/office/drawing/2014/main" id="{793F782F-697F-40CB-9AB2-8BD700574288}"/>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4442"/>
                                        </p:tgtEl>
                                        <p:attrNameLst>
                                          <p:attrName>style.visibility</p:attrName>
                                        </p:attrNameLst>
                                      </p:cBhvr>
                                      <p:to>
                                        <p:strVal val="visible"/>
                                      </p:to>
                                    </p:set>
                                    <p:anim calcmode="lin" valueType="num">
                                      <p:cBhvr additive="base">
                                        <p:cTn id="7" dur="500" fill="hold"/>
                                        <p:tgtEl>
                                          <p:spTgt spid="144442"/>
                                        </p:tgtEl>
                                        <p:attrNameLst>
                                          <p:attrName>ppt_x</p:attrName>
                                        </p:attrNameLst>
                                      </p:cBhvr>
                                      <p:tavLst>
                                        <p:tav tm="0">
                                          <p:val>
                                            <p:strVal val="#ppt_x"/>
                                          </p:val>
                                        </p:tav>
                                        <p:tav tm="100000">
                                          <p:val>
                                            <p:strVal val="#ppt_x"/>
                                          </p:val>
                                        </p:tav>
                                      </p:tavLst>
                                    </p:anim>
                                    <p:anim calcmode="lin" valueType="num">
                                      <p:cBhvr additive="base">
                                        <p:cTn id="8" dur="500" fill="hold"/>
                                        <p:tgtEl>
                                          <p:spTgt spid="1444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4443"/>
                                        </p:tgtEl>
                                        <p:attrNameLst>
                                          <p:attrName>style.visibility</p:attrName>
                                        </p:attrNameLst>
                                      </p:cBhvr>
                                      <p:to>
                                        <p:strVal val="visible"/>
                                      </p:to>
                                    </p:set>
                                    <p:anim calcmode="lin" valueType="num">
                                      <p:cBhvr additive="base">
                                        <p:cTn id="12" dur="500" fill="hold"/>
                                        <p:tgtEl>
                                          <p:spTgt spid="144443"/>
                                        </p:tgtEl>
                                        <p:attrNameLst>
                                          <p:attrName>ppt_x</p:attrName>
                                        </p:attrNameLst>
                                      </p:cBhvr>
                                      <p:tavLst>
                                        <p:tav tm="0">
                                          <p:val>
                                            <p:strVal val="#ppt_x"/>
                                          </p:val>
                                        </p:tav>
                                        <p:tav tm="100000">
                                          <p:val>
                                            <p:strVal val="#ppt_x"/>
                                          </p:val>
                                        </p:tav>
                                      </p:tavLst>
                                    </p:anim>
                                    <p:anim calcmode="lin" valueType="num">
                                      <p:cBhvr additive="base">
                                        <p:cTn id="13" dur="500" fill="hold"/>
                                        <p:tgtEl>
                                          <p:spTgt spid="1444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4387"/>
                                        </p:tgtEl>
                                        <p:attrNameLst>
                                          <p:attrName>style.visibility</p:attrName>
                                        </p:attrNameLst>
                                      </p:cBhvr>
                                      <p:to>
                                        <p:strVal val="visible"/>
                                      </p:to>
                                    </p:set>
                                    <p:anim calcmode="lin" valueType="num">
                                      <p:cBhvr additive="base">
                                        <p:cTn id="17" dur="500" fill="hold"/>
                                        <p:tgtEl>
                                          <p:spTgt spid="144387"/>
                                        </p:tgtEl>
                                        <p:attrNameLst>
                                          <p:attrName>ppt_x</p:attrName>
                                        </p:attrNameLst>
                                      </p:cBhvr>
                                      <p:tavLst>
                                        <p:tav tm="0">
                                          <p:val>
                                            <p:strVal val="#ppt_x"/>
                                          </p:val>
                                        </p:tav>
                                        <p:tav tm="100000">
                                          <p:val>
                                            <p:strVal val="#ppt_x"/>
                                          </p:val>
                                        </p:tav>
                                      </p:tavLst>
                                    </p:anim>
                                    <p:anim calcmode="lin" valueType="num">
                                      <p:cBhvr additive="base">
                                        <p:cTn id="18" dur="500" fill="hold"/>
                                        <p:tgtEl>
                                          <p:spTgt spid="14438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4388"/>
                                        </p:tgtEl>
                                        <p:attrNameLst>
                                          <p:attrName>style.visibility</p:attrName>
                                        </p:attrNameLst>
                                      </p:cBhvr>
                                      <p:to>
                                        <p:strVal val="visible"/>
                                      </p:to>
                                    </p:set>
                                    <p:anim calcmode="lin" valueType="num">
                                      <p:cBhvr additive="base">
                                        <p:cTn id="21" dur="500" fill="hold"/>
                                        <p:tgtEl>
                                          <p:spTgt spid="144388"/>
                                        </p:tgtEl>
                                        <p:attrNameLst>
                                          <p:attrName>ppt_x</p:attrName>
                                        </p:attrNameLst>
                                      </p:cBhvr>
                                      <p:tavLst>
                                        <p:tav tm="0">
                                          <p:val>
                                            <p:strVal val="#ppt_x"/>
                                          </p:val>
                                        </p:tav>
                                        <p:tav tm="100000">
                                          <p:val>
                                            <p:strVal val="#ppt_x"/>
                                          </p:val>
                                        </p:tav>
                                      </p:tavLst>
                                    </p:anim>
                                    <p:anim calcmode="lin" valueType="num">
                                      <p:cBhvr additive="base">
                                        <p:cTn id="22" dur="500" fill="hold"/>
                                        <p:tgtEl>
                                          <p:spTgt spid="14438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4389"/>
                                        </p:tgtEl>
                                        <p:attrNameLst>
                                          <p:attrName>style.visibility</p:attrName>
                                        </p:attrNameLst>
                                      </p:cBhvr>
                                      <p:to>
                                        <p:strVal val="visible"/>
                                      </p:to>
                                    </p:set>
                                    <p:anim calcmode="lin" valueType="num">
                                      <p:cBhvr additive="base">
                                        <p:cTn id="25" dur="500" fill="hold"/>
                                        <p:tgtEl>
                                          <p:spTgt spid="144389"/>
                                        </p:tgtEl>
                                        <p:attrNameLst>
                                          <p:attrName>ppt_x</p:attrName>
                                        </p:attrNameLst>
                                      </p:cBhvr>
                                      <p:tavLst>
                                        <p:tav tm="0">
                                          <p:val>
                                            <p:strVal val="#ppt_x"/>
                                          </p:val>
                                        </p:tav>
                                        <p:tav tm="100000">
                                          <p:val>
                                            <p:strVal val="#ppt_x"/>
                                          </p:val>
                                        </p:tav>
                                      </p:tavLst>
                                    </p:anim>
                                    <p:anim calcmode="lin" valueType="num">
                                      <p:cBhvr additive="base">
                                        <p:cTn id="26" dur="500" fill="hold"/>
                                        <p:tgtEl>
                                          <p:spTgt spid="14438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4390"/>
                                        </p:tgtEl>
                                        <p:attrNameLst>
                                          <p:attrName>style.visibility</p:attrName>
                                        </p:attrNameLst>
                                      </p:cBhvr>
                                      <p:to>
                                        <p:strVal val="visible"/>
                                      </p:to>
                                    </p:set>
                                    <p:anim calcmode="lin" valueType="num">
                                      <p:cBhvr additive="base">
                                        <p:cTn id="29" dur="500" fill="hold"/>
                                        <p:tgtEl>
                                          <p:spTgt spid="144390"/>
                                        </p:tgtEl>
                                        <p:attrNameLst>
                                          <p:attrName>ppt_x</p:attrName>
                                        </p:attrNameLst>
                                      </p:cBhvr>
                                      <p:tavLst>
                                        <p:tav tm="0">
                                          <p:val>
                                            <p:strVal val="#ppt_x"/>
                                          </p:val>
                                        </p:tav>
                                        <p:tav tm="100000">
                                          <p:val>
                                            <p:strVal val="#ppt_x"/>
                                          </p:val>
                                        </p:tav>
                                      </p:tavLst>
                                    </p:anim>
                                    <p:anim calcmode="lin" valueType="num">
                                      <p:cBhvr additive="base">
                                        <p:cTn id="30" dur="500" fill="hold"/>
                                        <p:tgtEl>
                                          <p:spTgt spid="14439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4391"/>
                                        </p:tgtEl>
                                        <p:attrNameLst>
                                          <p:attrName>style.visibility</p:attrName>
                                        </p:attrNameLst>
                                      </p:cBhvr>
                                      <p:to>
                                        <p:strVal val="visible"/>
                                      </p:to>
                                    </p:set>
                                    <p:anim calcmode="lin" valueType="num">
                                      <p:cBhvr additive="base">
                                        <p:cTn id="33" dur="500" fill="hold"/>
                                        <p:tgtEl>
                                          <p:spTgt spid="144391"/>
                                        </p:tgtEl>
                                        <p:attrNameLst>
                                          <p:attrName>ppt_x</p:attrName>
                                        </p:attrNameLst>
                                      </p:cBhvr>
                                      <p:tavLst>
                                        <p:tav tm="0">
                                          <p:val>
                                            <p:strVal val="#ppt_x"/>
                                          </p:val>
                                        </p:tav>
                                        <p:tav tm="100000">
                                          <p:val>
                                            <p:strVal val="#ppt_x"/>
                                          </p:val>
                                        </p:tav>
                                      </p:tavLst>
                                    </p:anim>
                                    <p:anim calcmode="lin" valueType="num">
                                      <p:cBhvr additive="base">
                                        <p:cTn id="34" dur="500" fill="hold"/>
                                        <p:tgtEl>
                                          <p:spTgt spid="14439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4392"/>
                                        </p:tgtEl>
                                        <p:attrNameLst>
                                          <p:attrName>style.visibility</p:attrName>
                                        </p:attrNameLst>
                                      </p:cBhvr>
                                      <p:to>
                                        <p:strVal val="visible"/>
                                      </p:to>
                                    </p:set>
                                    <p:anim calcmode="lin" valueType="num">
                                      <p:cBhvr additive="base">
                                        <p:cTn id="37" dur="500" fill="hold"/>
                                        <p:tgtEl>
                                          <p:spTgt spid="144392"/>
                                        </p:tgtEl>
                                        <p:attrNameLst>
                                          <p:attrName>ppt_x</p:attrName>
                                        </p:attrNameLst>
                                      </p:cBhvr>
                                      <p:tavLst>
                                        <p:tav tm="0">
                                          <p:val>
                                            <p:strVal val="#ppt_x"/>
                                          </p:val>
                                        </p:tav>
                                        <p:tav tm="100000">
                                          <p:val>
                                            <p:strVal val="#ppt_x"/>
                                          </p:val>
                                        </p:tav>
                                      </p:tavLst>
                                    </p:anim>
                                    <p:anim calcmode="lin" valueType="num">
                                      <p:cBhvr additive="base">
                                        <p:cTn id="38" dur="500" fill="hold"/>
                                        <p:tgtEl>
                                          <p:spTgt spid="14439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4393"/>
                                        </p:tgtEl>
                                        <p:attrNameLst>
                                          <p:attrName>style.visibility</p:attrName>
                                        </p:attrNameLst>
                                      </p:cBhvr>
                                      <p:to>
                                        <p:strVal val="visible"/>
                                      </p:to>
                                    </p:set>
                                    <p:anim calcmode="lin" valueType="num">
                                      <p:cBhvr additive="base">
                                        <p:cTn id="41" dur="500" fill="hold"/>
                                        <p:tgtEl>
                                          <p:spTgt spid="144393"/>
                                        </p:tgtEl>
                                        <p:attrNameLst>
                                          <p:attrName>ppt_x</p:attrName>
                                        </p:attrNameLst>
                                      </p:cBhvr>
                                      <p:tavLst>
                                        <p:tav tm="0">
                                          <p:val>
                                            <p:strVal val="#ppt_x"/>
                                          </p:val>
                                        </p:tav>
                                        <p:tav tm="100000">
                                          <p:val>
                                            <p:strVal val="#ppt_x"/>
                                          </p:val>
                                        </p:tav>
                                      </p:tavLst>
                                    </p:anim>
                                    <p:anim calcmode="lin" valueType="num">
                                      <p:cBhvr additive="base">
                                        <p:cTn id="42" dur="500" fill="hold"/>
                                        <p:tgtEl>
                                          <p:spTgt spid="14439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4394"/>
                                        </p:tgtEl>
                                        <p:attrNameLst>
                                          <p:attrName>style.visibility</p:attrName>
                                        </p:attrNameLst>
                                      </p:cBhvr>
                                      <p:to>
                                        <p:strVal val="visible"/>
                                      </p:to>
                                    </p:set>
                                    <p:anim calcmode="lin" valueType="num">
                                      <p:cBhvr additive="base">
                                        <p:cTn id="45" dur="500" fill="hold"/>
                                        <p:tgtEl>
                                          <p:spTgt spid="144394"/>
                                        </p:tgtEl>
                                        <p:attrNameLst>
                                          <p:attrName>ppt_x</p:attrName>
                                        </p:attrNameLst>
                                      </p:cBhvr>
                                      <p:tavLst>
                                        <p:tav tm="0">
                                          <p:val>
                                            <p:strVal val="#ppt_x"/>
                                          </p:val>
                                        </p:tav>
                                        <p:tav tm="100000">
                                          <p:val>
                                            <p:strVal val="#ppt_x"/>
                                          </p:val>
                                        </p:tav>
                                      </p:tavLst>
                                    </p:anim>
                                    <p:anim calcmode="lin" valueType="num">
                                      <p:cBhvr additive="base">
                                        <p:cTn id="46" dur="500" fill="hold"/>
                                        <p:tgtEl>
                                          <p:spTgt spid="14439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4402"/>
                                        </p:tgtEl>
                                        <p:attrNameLst>
                                          <p:attrName>style.visibility</p:attrName>
                                        </p:attrNameLst>
                                      </p:cBhvr>
                                      <p:to>
                                        <p:strVal val="visible"/>
                                      </p:to>
                                    </p:set>
                                    <p:anim calcmode="lin" valueType="num">
                                      <p:cBhvr additive="base">
                                        <p:cTn id="49" dur="500" fill="hold"/>
                                        <p:tgtEl>
                                          <p:spTgt spid="144402"/>
                                        </p:tgtEl>
                                        <p:attrNameLst>
                                          <p:attrName>ppt_x</p:attrName>
                                        </p:attrNameLst>
                                      </p:cBhvr>
                                      <p:tavLst>
                                        <p:tav tm="0">
                                          <p:val>
                                            <p:strVal val="#ppt_x"/>
                                          </p:val>
                                        </p:tav>
                                        <p:tav tm="100000">
                                          <p:val>
                                            <p:strVal val="#ppt_x"/>
                                          </p:val>
                                        </p:tav>
                                      </p:tavLst>
                                    </p:anim>
                                    <p:anim calcmode="lin" valueType="num">
                                      <p:cBhvr additive="base">
                                        <p:cTn id="50" dur="500" fill="hold"/>
                                        <p:tgtEl>
                                          <p:spTgt spid="14440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4403"/>
                                        </p:tgtEl>
                                        <p:attrNameLst>
                                          <p:attrName>style.visibility</p:attrName>
                                        </p:attrNameLst>
                                      </p:cBhvr>
                                      <p:to>
                                        <p:strVal val="visible"/>
                                      </p:to>
                                    </p:set>
                                    <p:anim calcmode="lin" valueType="num">
                                      <p:cBhvr additive="base">
                                        <p:cTn id="53" dur="500" fill="hold"/>
                                        <p:tgtEl>
                                          <p:spTgt spid="144403"/>
                                        </p:tgtEl>
                                        <p:attrNameLst>
                                          <p:attrName>ppt_x</p:attrName>
                                        </p:attrNameLst>
                                      </p:cBhvr>
                                      <p:tavLst>
                                        <p:tav tm="0">
                                          <p:val>
                                            <p:strVal val="#ppt_x"/>
                                          </p:val>
                                        </p:tav>
                                        <p:tav tm="100000">
                                          <p:val>
                                            <p:strVal val="#ppt_x"/>
                                          </p:val>
                                        </p:tav>
                                      </p:tavLst>
                                    </p:anim>
                                    <p:anim calcmode="lin" valueType="num">
                                      <p:cBhvr additive="base">
                                        <p:cTn id="54" dur="500" fill="hold"/>
                                        <p:tgtEl>
                                          <p:spTgt spid="14440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4404"/>
                                        </p:tgtEl>
                                        <p:attrNameLst>
                                          <p:attrName>style.visibility</p:attrName>
                                        </p:attrNameLst>
                                      </p:cBhvr>
                                      <p:to>
                                        <p:strVal val="visible"/>
                                      </p:to>
                                    </p:set>
                                    <p:anim calcmode="lin" valueType="num">
                                      <p:cBhvr additive="base">
                                        <p:cTn id="57" dur="500" fill="hold"/>
                                        <p:tgtEl>
                                          <p:spTgt spid="144404"/>
                                        </p:tgtEl>
                                        <p:attrNameLst>
                                          <p:attrName>ppt_x</p:attrName>
                                        </p:attrNameLst>
                                      </p:cBhvr>
                                      <p:tavLst>
                                        <p:tav tm="0">
                                          <p:val>
                                            <p:strVal val="#ppt_x"/>
                                          </p:val>
                                        </p:tav>
                                        <p:tav tm="100000">
                                          <p:val>
                                            <p:strVal val="#ppt_x"/>
                                          </p:val>
                                        </p:tav>
                                      </p:tavLst>
                                    </p:anim>
                                    <p:anim calcmode="lin" valueType="num">
                                      <p:cBhvr additive="base">
                                        <p:cTn id="58" dur="500" fill="hold"/>
                                        <p:tgtEl>
                                          <p:spTgt spid="14440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4405"/>
                                        </p:tgtEl>
                                        <p:attrNameLst>
                                          <p:attrName>style.visibility</p:attrName>
                                        </p:attrNameLst>
                                      </p:cBhvr>
                                      <p:to>
                                        <p:strVal val="visible"/>
                                      </p:to>
                                    </p:set>
                                    <p:anim calcmode="lin" valueType="num">
                                      <p:cBhvr additive="base">
                                        <p:cTn id="61" dur="500" fill="hold"/>
                                        <p:tgtEl>
                                          <p:spTgt spid="144405"/>
                                        </p:tgtEl>
                                        <p:attrNameLst>
                                          <p:attrName>ppt_x</p:attrName>
                                        </p:attrNameLst>
                                      </p:cBhvr>
                                      <p:tavLst>
                                        <p:tav tm="0">
                                          <p:val>
                                            <p:strVal val="#ppt_x"/>
                                          </p:val>
                                        </p:tav>
                                        <p:tav tm="100000">
                                          <p:val>
                                            <p:strVal val="#ppt_x"/>
                                          </p:val>
                                        </p:tav>
                                      </p:tavLst>
                                    </p:anim>
                                    <p:anim calcmode="lin" valueType="num">
                                      <p:cBhvr additive="base">
                                        <p:cTn id="62" dur="500" fill="hold"/>
                                        <p:tgtEl>
                                          <p:spTgt spid="14440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4406"/>
                                        </p:tgtEl>
                                        <p:attrNameLst>
                                          <p:attrName>style.visibility</p:attrName>
                                        </p:attrNameLst>
                                      </p:cBhvr>
                                      <p:to>
                                        <p:strVal val="visible"/>
                                      </p:to>
                                    </p:set>
                                    <p:anim calcmode="lin" valueType="num">
                                      <p:cBhvr additive="base">
                                        <p:cTn id="65" dur="500" fill="hold"/>
                                        <p:tgtEl>
                                          <p:spTgt spid="144406"/>
                                        </p:tgtEl>
                                        <p:attrNameLst>
                                          <p:attrName>ppt_x</p:attrName>
                                        </p:attrNameLst>
                                      </p:cBhvr>
                                      <p:tavLst>
                                        <p:tav tm="0">
                                          <p:val>
                                            <p:strVal val="#ppt_x"/>
                                          </p:val>
                                        </p:tav>
                                        <p:tav tm="100000">
                                          <p:val>
                                            <p:strVal val="#ppt_x"/>
                                          </p:val>
                                        </p:tav>
                                      </p:tavLst>
                                    </p:anim>
                                    <p:anim calcmode="lin" valueType="num">
                                      <p:cBhvr additive="base">
                                        <p:cTn id="66" dur="500" fill="hold"/>
                                        <p:tgtEl>
                                          <p:spTgt spid="14440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4407"/>
                                        </p:tgtEl>
                                        <p:attrNameLst>
                                          <p:attrName>style.visibility</p:attrName>
                                        </p:attrNameLst>
                                      </p:cBhvr>
                                      <p:to>
                                        <p:strVal val="visible"/>
                                      </p:to>
                                    </p:set>
                                    <p:anim calcmode="lin" valueType="num">
                                      <p:cBhvr additive="base">
                                        <p:cTn id="69" dur="500" fill="hold"/>
                                        <p:tgtEl>
                                          <p:spTgt spid="144407"/>
                                        </p:tgtEl>
                                        <p:attrNameLst>
                                          <p:attrName>ppt_x</p:attrName>
                                        </p:attrNameLst>
                                      </p:cBhvr>
                                      <p:tavLst>
                                        <p:tav tm="0">
                                          <p:val>
                                            <p:strVal val="#ppt_x"/>
                                          </p:val>
                                        </p:tav>
                                        <p:tav tm="100000">
                                          <p:val>
                                            <p:strVal val="#ppt_x"/>
                                          </p:val>
                                        </p:tav>
                                      </p:tavLst>
                                    </p:anim>
                                    <p:anim calcmode="lin" valueType="num">
                                      <p:cBhvr additive="base">
                                        <p:cTn id="70" dur="500" fill="hold"/>
                                        <p:tgtEl>
                                          <p:spTgt spid="1444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44408"/>
                                        </p:tgtEl>
                                        <p:attrNameLst>
                                          <p:attrName>style.visibility</p:attrName>
                                        </p:attrNameLst>
                                      </p:cBhvr>
                                      <p:to>
                                        <p:strVal val="visible"/>
                                      </p:to>
                                    </p:set>
                                    <p:anim calcmode="lin" valueType="num">
                                      <p:cBhvr additive="base">
                                        <p:cTn id="73" dur="500" fill="hold"/>
                                        <p:tgtEl>
                                          <p:spTgt spid="144408"/>
                                        </p:tgtEl>
                                        <p:attrNameLst>
                                          <p:attrName>ppt_x</p:attrName>
                                        </p:attrNameLst>
                                      </p:cBhvr>
                                      <p:tavLst>
                                        <p:tav tm="0">
                                          <p:val>
                                            <p:strVal val="#ppt_x"/>
                                          </p:val>
                                        </p:tav>
                                        <p:tav tm="100000">
                                          <p:val>
                                            <p:strVal val="#ppt_x"/>
                                          </p:val>
                                        </p:tav>
                                      </p:tavLst>
                                    </p:anim>
                                    <p:anim calcmode="lin" valueType="num">
                                      <p:cBhvr additive="base">
                                        <p:cTn id="74" dur="500" fill="hold"/>
                                        <p:tgtEl>
                                          <p:spTgt spid="14440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44409"/>
                                        </p:tgtEl>
                                        <p:attrNameLst>
                                          <p:attrName>style.visibility</p:attrName>
                                        </p:attrNameLst>
                                      </p:cBhvr>
                                      <p:to>
                                        <p:strVal val="visible"/>
                                      </p:to>
                                    </p:set>
                                    <p:anim calcmode="lin" valueType="num">
                                      <p:cBhvr additive="base">
                                        <p:cTn id="77" dur="500" fill="hold"/>
                                        <p:tgtEl>
                                          <p:spTgt spid="144409"/>
                                        </p:tgtEl>
                                        <p:attrNameLst>
                                          <p:attrName>ppt_x</p:attrName>
                                        </p:attrNameLst>
                                      </p:cBhvr>
                                      <p:tavLst>
                                        <p:tav tm="0">
                                          <p:val>
                                            <p:strVal val="#ppt_x"/>
                                          </p:val>
                                        </p:tav>
                                        <p:tav tm="100000">
                                          <p:val>
                                            <p:strVal val="#ppt_x"/>
                                          </p:val>
                                        </p:tav>
                                      </p:tavLst>
                                    </p:anim>
                                    <p:anim calcmode="lin" valueType="num">
                                      <p:cBhvr additive="base">
                                        <p:cTn id="78" dur="500" fill="hold"/>
                                        <p:tgtEl>
                                          <p:spTgt spid="14440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44410"/>
                                        </p:tgtEl>
                                        <p:attrNameLst>
                                          <p:attrName>style.visibility</p:attrName>
                                        </p:attrNameLst>
                                      </p:cBhvr>
                                      <p:to>
                                        <p:strVal val="visible"/>
                                      </p:to>
                                    </p:set>
                                    <p:anim calcmode="lin" valueType="num">
                                      <p:cBhvr additive="base">
                                        <p:cTn id="81" dur="500" fill="hold"/>
                                        <p:tgtEl>
                                          <p:spTgt spid="144410"/>
                                        </p:tgtEl>
                                        <p:attrNameLst>
                                          <p:attrName>ppt_x</p:attrName>
                                        </p:attrNameLst>
                                      </p:cBhvr>
                                      <p:tavLst>
                                        <p:tav tm="0">
                                          <p:val>
                                            <p:strVal val="#ppt_x"/>
                                          </p:val>
                                        </p:tav>
                                        <p:tav tm="100000">
                                          <p:val>
                                            <p:strVal val="#ppt_x"/>
                                          </p:val>
                                        </p:tav>
                                      </p:tavLst>
                                    </p:anim>
                                    <p:anim calcmode="lin" valueType="num">
                                      <p:cBhvr additive="base">
                                        <p:cTn id="82" dur="500" fill="hold"/>
                                        <p:tgtEl>
                                          <p:spTgt spid="14441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4411"/>
                                        </p:tgtEl>
                                        <p:attrNameLst>
                                          <p:attrName>style.visibility</p:attrName>
                                        </p:attrNameLst>
                                      </p:cBhvr>
                                      <p:to>
                                        <p:strVal val="visible"/>
                                      </p:to>
                                    </p:set>
                                    <p:anim calcmode="lin" valueType="num">
                                      <p:cBhvr additive="base">
                                        <p:cTn id="85" dur="500" fill="hold"/>
                                        <p:tgtEl>
                                          <p:spTgt spid="144411"/>
                                        </p:tgtEl>
                                        <p:attrNameLst>
                                          <p:attrName>ppt_x</p:attrName>
                                        </p:attrNameLst>
                                      </p:cBhvr>
                                      <p:tavLst>
                                        <p:tav tm="0">
                                          <p:val>
                                            <p:strVal val="#ppt_x"/>
                                          </p:val>
                                        </p:tav>
                                        <p:tav tm="100000">
                                          <p:val>
                                            <p:strVal val="#ppt_x"/>
                                          </p:val>
                                        </p:tav>
                                      </p:tavLst>
                                    </p:anim>
                                    <p:anim calcmode="lin" valueType="num">
                                      <p:cBhvr additive="base">
                                        <p:cTn id="86" dur="500" fill="hold"/>
                                        <p:tgtEl>
                                          <p:spTgt spid="14441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4412"/>
                                        </p:tgtEl>
                                        <p:attrNameLst>
                                          <p:attrName>style.visibility</p:attrName>
                                        </p:attrNameLst>
                                      </p:cBhvr>
                                      <p:to>
                                        <p:strVal val="visible"/>
                                      </p:to>
                                    </p:set>
                                    <p:anim calcmode="lin" valueType="num">
                                      <p:cBhvr additive="base">
                                        <p:cTn id="89" dur="500" fill="hold"/>
                                        <p:tgtEl>
                                          <p:spTgt spid="144412"/>
                                        </p:tgtEl>
                                        <p:attrNameLst>
                                          <p:attrName>ppt_x</p:attrName>
                                        </p:attrNameLst>
                                      </p:cBhvr>
                                      <p:tavLst>
                                        <p:tav tm="0">
                                          <p:val>
                                            <p:strVal val="#ppt_x"/>
                                          </p:val>
                                        </p:tav>
                                        <p:tav tm="100000">
                                          <p:val>
                                            <p:strVal val="#ppt_x"/>
                                          </p:val>
                                        </p:tav>
                                      </p:tavLst>
                                    </p:anim>
                                    <p:anim calcmode="lin" valueType="num">
                                      <p:cBhvr additive="base">
                                        <p:cTn id="90" dur="500" fill="hold"/>
                                        <p:tgtEl>
                                          <p:spTgt spid="14441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4413"/>
                                        </p:tgtEl>
                                        <p:attrNameLst>
                                          <p:attrName>style.visibility</p:attrName>
                                        </p:attrNameLst>
                                      </p:cBhvr>
                                      <p:to>
                                        <p:strVal val="visible"/>
                                      </p:to>
                                    </p:set>
                                    <p:anim calcmode="lin" valueType="num">
                                      <p:cBhvr additive="base">
                                        <p:cTn id="93" dur="500" fill="hold"/>
                                        <p:tgtEl>
                                          <p:spTgt spid="144413"/>
                                        </p:tgtEl>
                                        <p:attrNameLst>
                                          <p:attrName>ppt_x</p:attrName>
                                        </p:attrNameLst>
                                      </p:cBhvr>
                                      <p:tavLst>
                                        <p:tav tm="0">
                                          <p:val>
                                            <p:strVal val="#ppt_x"/>
                                          </p:val>
                                        </p:tav>
                                        <p:tav tm="100000">
                                          <p:val>
                                            <p:strVal val="#ppt_x"/>
                                          </p:val>
                                        </p:tav>
                                      </p:tavLst>
                                    </p:anim>
                                    <p:anim calcmode="lin" valueType="num">
                                      <p:cBhvr additive="base">
                                        <p:cTn id="94" dur="500" fill="hold"/>
                                        <p:tgtEl>
                                          <p:spTgt spid="1444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4414"/>
                                        </p:tgtEl>
                                        <p:attrNameLst>
                                          <p:attrName>style.visibility</p:attrName>
                                        </p:attrNameLst>
                                      </p:cBhvr>
                                      <p:to>
                                        <p:strVal val="visible"/>
                                      </p:to>
                                    </p:set>
                                    <p:anim calcmode="lin" valueType="num">
                                      <p:cBhvr additive="base">
                                        <p:cTn id="97" dur="500" fill="hold"/>
                                        <p:tgtEl>
                                          <p:spTgt spid="144414"/>
                                        </p:tgtEl>
                                        <p:attrNameLst>
                                          <p:attrName>ppt_x</p:attrName>
                                        </p:attrNameLst>
                                      </p:cBhvr>
                                      <p:tavLst>
                                        <p:tav tm="0">
                                          <p:val>
                                            <p:strVal val="#ppt_x"/>
                                          </p:val>
                                        </p:tav>
                                        <p:tav tm="100000">
                                          <p:val>
                                            <p:strVal val="#ppt_x"/>
                                          </p:val>
                                        </p:tav>
                                      </p:tavLst>
                                    </p:anim>
                                    <p:anim calcmode="lin" valueType="num">
                                      <p:cBhvr additive="base">
                                        <p:cTn id="98" dur="500" fill="hold"/>
                                        <p:tgtEl>
                                          <p:spTgt spid="14441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4415"/>
                                        </p:tgtEl>
                                        <p:attrNameLst>
                                          <p:attrName>style.visibility</p:attrName>
                                        </p:attrNameLst>
                                      </p:cBhvr>
                                      <p:to>
                                        <p:strVal val="visible"/>
                                      </p:to>
                                    </p:set>
                                    <p:anim calcmode="lin" valueType="num">
                                      <p:cBhvr additive="base">
                                        <p:cTn id="101" dur="500" fill="hold"/>
                                        <p:tgtEl>
                                          <p:spTgt spid="144415"/>
                                        </p:tgtEl>
                                        <p:attrNameLst>
                                          <p:attrName>ppt_x</p:attrName>
                                        </p:attrNameLst>
                                      </p:cBhvr>
                                      <p:tavLst>
                                        <p:tav tm="0">
                                          <p:val>
                                            <p:strVal val="#ppt_x"/>
                                          </p:val>
                                        </p:tav>
                                        <p:tav tm="100000">
                                          <p:val>
                                            <p:strVal val="#ppt_x"/>
                                          </p:val>
                                        </p:tav>
                                      </p:tavLst>
                                    </p:anim>
                                    <p:anim calcmode="lin" valueType="num">
                                      <p:cBhvr additive="base">
                                        <p:cTn id="102" dur="500" fill="hold"/>
                                        <p:tgtEl>
                                          <p:spTgt spid="1444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4416"/>
                                        </p:tgtEl>
                                        <p:attrNameLst>
                                          <p:attrName>style.visibility</p:attrName>
                                        </p:attrNameLst>
                                      </p:cBhvr>
                                      <p:to>
                                        <p:strVal val="visible"/>
                                      </p:to>
                                    </p:set>
                                    <p:anim calcmode="lin" valueType="num">
                                      <p:cBhvr additive="base">
                                        <p:cTn id="105" dur="500" fill="hold"/>
                                        <p:tgtEl>
                                          <p:spTgt spid="144416"/>
                                        </p:tgtEl>
                                        <p:attrNameLst>
                                          <p:attrName>ppt_x</p:attrName>
                                        </p:attrNameLst>
                                      </p:cBhvr>
                                      <p:tavLst>
                                        <p:tav tm="0">
                                          <p:val>
                                            <p:strVal val="#ppt_x"/>
                                          </p:val>
                                        </p:tav>
                                        <p:tav tm="100000">
                                          <p:val>
                                            <p:strVal val="#ppt_x"/>
                                          </p:val>
                                        </p:tav>
                                      </p:tavLst>
                                    </p:anim>
                                    <p:anim calcmode="lin" valueType="num">
                                      <p:cBhvr additive="base">
                                        <p:cTn id="106" dur="500" fill="hold"/>
                                        <p:tgtEl>
                                          <p:spTgt spid="14441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4417"/>
                                        </p:tgtEl>
                                        <p:attrNameLst>
                                          <p:attrName>style.visibility</p:attrName>
                                        </p:attrNameLst>
                                      </p:cBhvr>
                                      <p:to>
                                        <p:strVal val="visible"/>
                                      </p:to>
                                    </p:set>
                                    <p:anim calcmode="lin" valueType="num">
                                      <p:cBhvr additive="base">
                                        <p:cTn id="109" dur="500" fill="hold"/>
                                        <p:tgtEl>
                                          <p:spTgt spid="144417"/>
                                        </p:tgtEl>
                                        <p:attrNameLst>
                                          <p:attrName>ppt_x</p:attrName>
                                        </p:attrNameLst>
                                      </p:cBhvr>
                                      <p:tavLst>
                                        <p:tav tm="0">
                                          <p:val>
                                            <p:strVal val="#ppt_x"/>
                                          </p:val>
                                        </p:tav>
                                        <p:tav tm="100000">
                                          <p:val>
                                            <p:strVal val="#ppt_x"/>
                                          </p:val>
                                        </p:tav>
                                      </p:tavLst>
                                    </p:anim>
                                    <p:anim calcmode="lin" valueType="num">
                                      <p:cBhvr additive="base">
                                        <p:cTn id="110" dur="500" fill="hold"/>
                                        <p:tgtEl>
                                          <p:spTgt spid="14441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44418"/>
                                        </p:tgtEl>
                                        <p:attrNameLst>
                                          <p:attrName>style.visibility</p:attrName>
                                        </p:attrNameLst>
                                      </p:cBhvr>
                                      <p:to>
                                        <p:strVal val="visible"/>
                                      </p:to>
                                    </p:set>
                                    <p:anim calcmode="lin" valueType="num">
                                      <p:cBhvr additive="base">
                                        <p:cTn id="113" dur="500" fill="hold"/>
                                        <p:tgtEl>
                                          <p:spTgt spid="144418"/>
                                        </p:tgtEl>
                                        <p:attrNameLst>
                                          <p:attrName>ppt_x</p:attrName>
                                        </p:attrNameLst>
                                      </p:cBhvr>
                                      <p:tavLst>
                                        <p:tav tm="0">
                                          <p:val>
                                            <p:strVal val="#ppt_x"/>
                                          </p:val>
                                        </p:tav>
                                        <p:tav tm="100000">
                                          <p:val>
                                            <p:strVal val="#ppt_x"/>
                                          </p:val>
                                        </p:tav>
                                      </p:tavLst>
                                    </p:anim>
                                    <p:anim calcmode="lin" valueType="num">
                                      <p:cBhvr additive="base">
                                        <p:cTn id="114" dur="500" fill="hold"/>
                                        <p:tgtEl>
                                          <p:spTgt spid="144418"/>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44419"/>
                                        </p:tgtEl>
                                        <p:attrNameLst>
                                          <p:attrName>style.visibility</p:attrName>
                                        </p:attrNameLst>
                                      </p:cBhvr>
                                      <p:to>
                                        <p:strVal val="visible"/>
                                      </p:to>
                                    </p:set>
                                    <p:anim calcmode="lin" valueType="num">
                                      <p:cBhvr additive="base">
                                        <p:cTn id="117" dur="500" fill="hold"/>
                                        <p:tgtEl>
                                          <p:spTgt spid="144419"/>
                                        </p:tgtEl>
                                        <p:attrNameLst>
                                          <p:attrName>ppt_x</p:attrName>
                                        </p:attrNameLst>
                                      </p:cBhvr>
                                      <p:tavLst>
                                        <p:tav tm="0">
                                          <p:val>
                                            <p:strVal val="#ppt_x"/>
                                          </p:val>
                                        </p:tav>
                                        <p:tav tm="100000">
                                          <p:val>
                                            <p:strVal val="#ppt_x"/>
                                          </p:val>
                                        </p:tav>
                                      </p:tavLst>
                                    </p:anim>
                                    <p:anim calcmode="lin" valueType="num">
                                      <p:cBhvr additive="base">
                                        <p:cTn id="118" dur="500" fill="hold"/>
                                        <p:tgtEl>
                                          <p:spTgt spid="144419"/>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44420"/>
                                        </p:tgtEl>
                                        <p:attrNameLst>
                                          <p:attrName>style.visibility</p:attrName>
                                        </p:attrNameLst>
                                      </p:cBhvr>
                                      <p:to>
                                        <p:strVal val="visible"/>
                                      </p:to>
                                    </p:set>
                                    <p:anim calcmode="lin" valueType="num">
                                      <p:cBhvr additive="base">
                                        <p:cTn id="121" dur="500" fill="hold"/>
                                        <p:tgtEl>
                                          <p:spTgt spid="144420"/>
                                        </p:tgtEl>
                                        <p:attrNameLst>
                                          <p:attrName>ppt_x</p:attrName>
                                        </p:attrNameLst>
                                      </p:cBhvr>
                                      <p:tavLst>
                                        <p:tav tm="0">
                                          <p:val>
                                            <p:strVal val="#ppt_x"/>
                                          </p:val>
                                        </p:tav>
                                        <p:tav tm="100000">
                                          <p:val>
                                            <p:strVal val="#ppt_x"/>
                                          </p:val>
                                        </p:tav>
                                      </p:tavLst>
                                    </p:anim>
                                    <p:anim calcmode="lin" valueType="num">
                                      <p:cBhvr additive="base">
                                        <p:cTn id="122" dur="500" fill="hold"/>
                                        <p:tgtEl>
                                          <p:spTgt spid="14442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44421"/>
                                        </p:tgtEl>
                                        <p:attrNameLst>
                                          <p:attrName>style.visibility</p:attrName>
                                        </p:attrNameLst>
                                      </p:cBhvr>
                                      <p:to>
                                        <p:strVal val="visible"/>
                                      </p:to>
                                    </p:set>
                                    <p:anim calcmode="lin" valueType="num">
                                      <p:cBhvr additive="base">
                                        <p:cTn id="125" dur="500" fill="hold"/>
                                        <p:tgtEl>
                                          <p:spTgt spid="144421"/>
                                        </p:tgtEl>
                                        <p:attrNameLst>
                                          <p:attrName>ppt_x</p:attrName>
                                        </p:attrNameLst>
                                      </p:cBhvr>
                                      <p:tavLst>
                                        <p:tav tm="0">
                                          <p:val>
                                            <p:strVal val="#ppt_x"/>
                                          </p:val>
                                        </p:tav>
                                        <p:tav tm="100000">
                                          <p:val>
                                            <p:strVal val="#ppt_x"/>
                                          </p:val>
                                        </p:tav>
                                      </p:tavLst>
                                    </p:anim>
                                    <p:anim calcmode="lin" valueType="num">
                                      <p:cBhvr additive="base">
                                        <p:cTn id="126" dur="500" fill="hold"/>
                                        <p:tgtEl>
                                          <p:spTgt spid="144421"/>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44422"/>
                                        </p:tgtEl>
                                        <p:attrNameLst>
                                          <p:attrName>style.visibility</p:attrName>
                                        </p:attrNameLst>
                                      </p:cBhvr>
                                      <p:to>
                                        <p:strVal val="visible"/>
                                      </p:to>
                                    </p:set>
                                    <p:anim calcmode="lin" valueType="num">
                                      <p:cBhvr additive="base">
                                        <p:cTn id="129" dur="500" fill="hold"/>
                                        <p:tgtEl>
                                          <p:spTgt spid="144422"/>
                                        </p:tgtEl>
                                        <p:attrNameLst>
                                          <p:attrName>ppt_x</p:attrName>
                                        </p:attrNameLst>
                                      </p:cBhvr>
                                      <p:tavLst>
                                        <p:tav tm="0">
                                          <p:val>
                                            <p:strVal val="#ppt_x"/>
                                          </p:val>
                                        </p:tav>
                                        <p:tav tm="100000">
                                          <p:val>
                                            <p:strVal val="#ppt_x"/>
                                          </p:val>
                                        </p:tav>
                                      </p:tavLst>
                                    </p:anim>
                                    <p:anim calcmode="lin" valueType="num">
                                      <p:cBhvr additive="base">
                                        <p:cTn id="130" dur="500" fill="hold"/>
                                        <p:tgtEl>
                                          <p:spTgt spid="144422"/>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44423"/>
                                        </p:tgtEl>
                                        <p:attrNameLst>
                                          <p:attrName>style.visibility</p:attrName>
                                        </p:attrNameLst>
                                      </p:cBhvr>
                                      <p:to>
                                        <p:strVal val="visible"/>
                                      </p:to>
                                    </p:set>
                                    <p:anim calcmode="lin" valueType="num">
                                      <p:cBhvr additive="base">
                                        <p:cTn id="133" dur="500" fill="hold"/>
                                        <p:tgtEl>
                                          <p:spTgt spid="144423"/>
                                        </p:tgtEl>
                                        <p:attrNameLst>
                                          <p:attrName>ppt_x</p:attrName>
                                        </p:attrNameLst>
                                      </p:cBhvr>
                                      <p:tavLst>
                                        <p:tav tm="0">
                                          <p:val>
                                            <p:strVal val="#ppt_x"/>
                                          </p:val>
                                        </p:tav>
                                        <p:tav tm="100000">
                                          <p:val>
                                            <p:strVal val="#ppt_x"/>
                                          </p:val>
                                        </p:tav>
                                      </p:tavLst>
                                    </p:anim>
                                    <p:anim calcmode="lin" valueType="num">
                                      <p:cBhvr additive="base">
                                        <p:cTn id="134" dur="500" fill="hold"/>
                                        <p:tgtEl>
                                          <p:spTgt spid="144423"/>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44424"/>
                                        </p:tgtEl>
                                        <p:attrNameLst>
                                          <p:attrName>style.visibility</p:attrName>
                                        </p:attrNameLst>
                                      </p:cBhvr>
                                      <p:to>
                                        <p:strVal val="visible"/>
                                      </p:to>
                                    </p:set>
                                    <p:anim calcmode="lin" valueType="num">
                                      <p:cBhvr additive="base">
                                        <p:cTn id="137" dur="500" fill="hold"/>
                                        <p:tgtEl>
                                          <p:spTgt spid="144424"/>
                                        </p:tgtEl>
                                        <p:attrNameLst>
                                          <p:attrName>ppt_x</p:attrName>
                                        </p:attrNameLst>
                                      </p:cBhvr>
                                      <p:tavLst>
                                        <p:tav tm="0">
                                          <p:val>
                                            <p:strVal val="#ppt_x"/>
                                          </p:val>
                                        </p:tav>
                                        <p:tav tm="100000">
                                          <p:val>
                                            <p:strVal val="#ppt_x"/>
                                          </p:val>
                                        </p:tav>
                                      </p:tavLst>
                                    </p:anim>
                                    <p:anim calcmode="lin" valueType="num">
                                      <p:cBhvr additive="base">
                                        <p:cTn id="138" dur="500" fill="hold"/>
                                        <p:tgtEl>
                                          <p:spTgt spid="144424"/>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44425"/>
                                        </p:tgtEl>
                                        <p:attrNameLst>
                                          <p:attrName>style.visibility</p:attrName>
                                        </p:attrNameLst>
                                      </p:cBhvr>
                                      <p:to>
                                        <p:strVal val="visible"/>
                                      </p:to>
                                    </p:set>
                                    <p:anim calcmode="lin" valueType="num">
                                      <p:cBhvr additive="base">
                                        <p:cTn id="141" dur="500" fill="hold"/>
                                        <p:tgtEl>
                                          <p:spTgt spid="144425"/>
                                        </p:tgtEl>
                                        <p:attrNameLst>
                                          <p:attrName>ppt_x</p:attrName>
                                        </p:attrNameLst>
                                      </p:cBhvr>
                                      <p:tavLst>
                                        <p:tav tm="0">
                                          <p:val>
                                            <p:strVal val="#ppt_x"/>
                                          </p:val>
                                        </p:tav>
                                        <p:tav tm="100000">
                                          <p:val>
                                            <p:strVal val="#ppt_x"/>
                                          </p:val>
                                        </p:tav>
                                      </p:tavLst>
                                    </p:anim>
                                    <p:anim calcmode="lin" valueType="num">
                                      <p:cBhvr additive="base">
                                        <p:cTn id="142" dur="500" fill="hold"/>
                                        <p:tgtEl>
                                          <p:spTgt spid="144425"/>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44433"/>
                                        </p:tgtEl>
                                        <p:attrNameLst>
                                          <p:attrName>style.visibility</p:attrName>
                                        </p:attrNameLst>
                                      </p:cBhvr>
                                      <p:to>
                                        <p:strVal val="visible"/>
                                      </p:to>
                                    </p:set>
                                    <p:anim calcmode="lin" valueType="num">
                                      <p:cBhvr additive="base">
                                        <p:cTn id="145" dur="500" fill="hold"/>
                                        <p:tgtEl>
                                          <p:spTgt spid="144433"/>
                                        </p:tgtEl>
                                        <p:attrNameLst>
                                          <p:attrName>ppt_x</p:attrName>
                                        </p:attrNameLst>
                                      </p:cBhvr>
                                      <p:tavLst>
                                        <p:tav tm="0">
                                          <p:val>
                                            <p:strVal val="#ppt_x"/>
                                          </p:val>
                                        </p:tav>
                                        <p:tav tm="100000">
                                          <p:val>
                                            <p:strVal val="#ppt_x"/>
                                          </p:val>
                                        </p:tav>
                                      </p:tavLst>
                                    </p:anim>
                                    <p:anim calcmode="lin" valueType="num">
                                      <p:cBhvr additive="base">
                                        <p:cTn id="146" dur="500" fill="hold"/>
                                        <p:tgtEl>
                                          <p:spTgt spid="144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ldLvl="0" animBg="1"/>
      <p:bldP spid="144388" grpId="0" bldLvl="0" animBg="1"/>
      <p:bldP spid="144389" grpId="0" bldLvl="0" animBg="1"/>
      <p:bldP spid="144390" grpId="0" bldLvl="0" animBg="1"/>
      <p:bldP spid="144391" grpId="0" bldLvl="0" animBg="1"/>
      <p:bldP spid="144392" grpId="0" bldLvl="0" animBg="1"/>
      <p:bldP spid="144393" grpId="0" bldLvl="0" animBg="1"/>
      <p:bldP spid="144402" grpId="0"/>
      <p:bldP spid="144403" grpId="0"/>
      <p:bldP spid="144404" grpId="0" bldLvl="0" animBg="1"/>
      <p:bldP spid="144405" grpId="0" bldLvl="0" animBg="1"/>
      <p:bldP spid="144406" grpId="0" bldLvl="0" animBg="1"/>
      <p:bldP spid="144407" grpId="0" bldLvl="0" animBg="1"/>
      <p:bldP spid="144408" grpId="0" bldLvl="0" animBg="1"/>
      <p:bldP spid="144409" grpId="0" bldLvl="0" animBg="1"/>
      <p:bldP spid="144410" grpId="0" bldLvl="0" animBg="1"/>
      <p:bldP spid="144411" grpId="0" bldLvl="0" animBg="1"/>
      <p:bldP spid="144412" grpId="0" bldLvl="0" animBg="1"/>
      <p:bldP spid="144413" grpId="0" bldLvl="0" animBg="1"/>
      <p:bldP spid="144414" grpId="0" bldLvl="0" animBg="1"/>
      <p:bldP spid="144415" grpId="0" bldLvl="0" animBg="1"/>
      <p:bldP spid="144416" grpId="0" bldLvl="0" animBg="1"/>
      <p:bldP spid="144417" grpId="0" bldLvl="0" animBg="1"/>
      <p:bldP spid="144442" grpId="0" bldLvl="0" animBg="1"/>
      <p:bldP spid="1444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文本占位符 145410"/>
          <p:cNvSpPr>
            <a:spLocks noGrp="1"/>
          </p:cNvSpPr>
          <p:nvPr>
            <p:ph type="body" idx="1"/>
          </p:nvPr>
        </p:nvSpPr>
        <p:spPr>
          <a:xfrm>
            <a:off x="1901031" y="1862139"/>
            <a:ext cx="6761163" cy="576262"/>
          </a:xfrm>
          <a:solidFill>
            <a:srgbClr val="FFFFFF"/>
          </a:solidFill>
          <a:ln>
            <a:noFill/>
          </a:ln>
        </p:spPr>
        <p:txBody>
          <a:bodyPr/>
          <a:lstStyle/>
          <a:p>
            <a:pPr>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、地址结构 ：</a:t>
            </a:r>
          </a:p>
        </p:txBody>
      </p:sp>
      <p:sp>
        <p:nvSpPr>
          <p:cNvPr id="145412" name="文本框 145411"/>
          <p:cNvSpPr txBox="1"/>
          <p:nvPr/>
        </p:nvSpPr>
        <p:spPr>
          <a:xfrm>
            <a:off x="2817813" y="3095625"/>
            <a:ext cx="4224337" cy="525463"/>
          </a:xfrm>
          <a:prstGeom prst="rect">
            <a:avLst/>
          </a:prstGeom>
          <a:solidFill>
            <a:srgbClr val="CCFF99"/>
          </a:solidFill>
          <a:ln w="38100" cap="flat" cmpd="sng">
            <a:solidFill>
              <a:schemeClr val="tx2"/>
            </a:solidFill>
            <a:prstDash val="solid"/>
            <a:miter/>
            <a:headEnd type="none" w="med" len="med"/>
            <a:tailEnd type="none" w="med" len="med"/>
          </a:ln>
        </p:spPr>
        <p:txBody>
          <a:bodyPr/>
          <a:lstStyle/>
          <a:p>
            <a:pPr algn="ctr" eaLnBrk="0" hangingPunct="0"/>
            <a:r>
              <a:rPr lang="zh-CN" altLang="en-US" sz="2000" dirty="0">
                <a:solidFill>
                  <a:srgbClr val="A50021"/>
                </a:solidFill>
                <a:latin typeface="Times New Roman" panose="02020603050405020304" pitchFamily="18" charset="0"/>
              </a:rPr>
              <a:t>页号</a:t>
            </a:r>
            <a:r>
              <a:rPr lang="en-US" altLang="zh-CN" sz="2000" dirty="0">
                <a:solidFill>
                  <a:srgbClr val="A50021"/>
                </a:solidFill>
                <a:latin typeface="Times New Roman" panose="02020603050405020304" pitchFamily="18" charset="0"/>
              </a:rPr>
              <a:t>p</a:t>
            </a:r>
          </a:p>
        </p:txBody>
      </p:sp>
      <p:sp>
        <p:nvSpPr>
          <p:cNvPr id="145413" name="文本框 145412"/>
          <p:cNvSpPr txBox="1"/>
          <p:nvPr/>
        </p:nvSpPr>
        <p:spPr>
          <a:xfrm>
            <a:off x="7042150" y="3095625"/>
            <a:ext cx="2484438" cy="531813"/>
          </a:xfrm>
          <a:prstGeom prst="rect">
            <a:avLst/>
          </a:prstGeom>
          <a:solidFill>
            <a:srgbClr val="CCFF99"/>
          </a:solidFill>
          <a:ln w="38100" cap="flat" cmpd="sng">
            <a:solidFill>
              <a:schemeClr val="tx2"/>
            </a:solidFill>
            <a:prstDash val="solid"/>
            <a:miter/>
            <a:headEnd type="none" w="med" len="med"/>
            <a:tailEnd type="none" w="med" len="med"/>
          </a:ln>
        </p:spPr>
        <p:txBody>
          <a:bodyPr/>
          <a:lstStyle/>
          <a:p>
            <a:pPr algn="ctr" eaLnBrk="0" hangingPunct="0"/>
            <a:r>
              <a:rPr lang="zh-CN" altLang="en-US" sz="2000" dirty="0">
                <a:solidFill>
                  <a:srgbClr val="A50021"/>
                </a:solidFill>
                <a:latin typeface="Times New Roman" panose="02020603050405020304" pitchFamily="18" charset="0"/>
              </a:rPr>
              <a:t>偏移量</a:t>
            </a:r>
            <a:r>
              <a:rPr lang="en-US" altLang="zh-CN" sz="2000">
                <a:solidFill>
                  <a:srgbClr val="A50021"/>
                </a:solidFill>
                <a:latin typeface="Times New Roman" panose="02020603050405020304" pitchFamily="18" charset="0"/>
              </a:rPr>
              <a:t>w</a:t>
            </a:r>
          </a:p>
        </p:txBody>
      </p:sp>
      <p:sp>
        <p:nvSpPr>
          <p:cNvPr id="145414" name="文本框 145413"/>
          <p:cNvSpPr txBox="1"/>
          <p:nvPr/>
        </p:nvSpPr>
        <p:spPr>
          <a:xfrm>
            <a:off x="2817813" y="4932363"/>
            <a:ext cx="3975100" cy="525462"/>
          </a:xfrm>
          <a:prstGeom prst="rect">
            <a:avLst/>
          </a:prstGeom>
          <a:solidFill>
            <a:srgbClr val="CCFF99"/>
          </a:solidFill>
          <a:ln w="38100" cap="flat" cmpd="sng">
            <a:solidFill>
              <a:schemeClr val="tx2"/>
            </a:solidFill>
            <a:prstDash val="solid"/>
            <a:miter/>
            <a:headEnd type="none" w="med" len="med"/>
            <a:tailEnd type="none" w="med" len="med"/>
          </a:ln>
        </p:spPr>
        <p:txBody>
          <a:bodyPr/>
          <a:lstStyle/>
          <a:p>
            <a:pPr algn="ctr" eaLnBrk="0" hangingPunct="0"/>
            <a:r>
              <a:rPr lang="zh-CN" altLang="en-US" sz="2000" dirty="0">
                <a:solidFill>
                  <a:srgbClr val="A50021"/>
                </a:solidFill>
                <a:latin typeface="Times New Roman" panose="02020603050405020304" pitchFamily="18" charset="0"/>
              </a:rPr>
              <a:t>页号</a:t>
            </a:r>
            <a:r>
              <a:rPr lang="en-US" altLang="zh-CN" sz="2000">
                <a:solidFill>
                  <a:srgbClr val="A50021"/>
                </a:solidFill>
                <a:latin typeface="Times New Roman" panose="02020603050405020304" pitchFamily="18" charset="0"/>
              </a:rPr>
              <a:t>p</a:t>
            </a:r>
          </a:p>
        </p:txBody>
      </p:sp>
      <p:sp>
        <p:nvSpPr>
          <p:cNvPr id="145415" name="文本框 145414"/>
          <p:cNvSpPr txBox="1"/>
          <p:nvPr/>
        </p:nvSpPr>
        <p:spPr>
          <a:xfrm>
            <a:off x="6792913" y="4932363"/>
            <a:ext cx="2733675" cy="528637"/>
          </a:xfrm>
          <a:prstGeom prst="rect">
            <a:avLst/>
          </a:prstGeom>
          <a:solidFill>
            <a:srgbClr val="CCFF99"/>
          </a:solidFill>
          <a:ln w="38100" cap="flat" cmpd="sng">
            <a:solidFill>
              <a:schemeClr val="tx2"/>
            </a:solidFill>
            <a:prstDash val="solid"/>
            <a:miter/>
            <a:headEnd type="none" w="med" len="med"/>
            <a:tailEnd type="none" w="med" len="med"/>
          </a:ln>
        </p:spPr>
        <p:txBody>
          <a:bodyPr/>
          <a:lstStyle/>
          <a:p>
            <a:pPr algn="ctr" eaLnBrk="0" hangingPunct="0"/>
            <a:r>
              <a:rPr lang="zh-CN" altLang="en-US" sz="2000" dirty="0">
                <a:solidFill>
                  <a:srgbClr val="A50021"/>
                </a:solidFill>
                <a:latin typeface="Times New Roman" panose="02020603050405020304" pitchFamily="18" charset="0"/>
              </a:rPr>
              <a:t>偏移量</a:t>
            </a:r>
            <a:r>
              <a:rPr lang="en-US" altLang="zh-CN" sz="2000">
                <a:solidFill>
                  <a:srgbClr val="A50021"/>
                </a:solidFill>
                <a:latin typeface="Times New Roman" panose="02020603050405020304" pitchFamily="18" charset="0"/>
              </a:rPr>
              <a:t>w</a:t>
            </a:r>
          </a:p>
        </p:txBody>
      </p:sp>
      <p:sp>
        <p:nvSpPr>
          <p:cNvPr id="145416" name="直接连接符 145415"/>
          <p:cNvSpPr/>
          <p:nvPr/>
        </p:nvSpPr>
        <p:spPr>
          <a:xfrm>
            <a:off x="2817813" y="2811463"/>
            <a:ext cx="0" cy="177800"/>
          </a:xfrm>
          <a:prstGeom prst="line">
            <a:avLst/>
          </a:prstGeom>
          <a:ln w="19050" cap="flat" cmpd="sng">
            <a:solidFill>
              <a:srgbClr val="000000"/>
            </a:solidFill>
            <a:prstDash val="solid"/>
            <a:headEnd type="none" w="med" len="med"/>
            <a:tailEnd type="none" w="med" len="med"/>
          </a:ln>
        </p:spPr>
      </p:sp>
      <p:sp>
        <p:nvSpPr>
          <p:cNvPr id="145417" name="直接连接符 145416"/>
          <p:cNvSpPr/>
          <p:nvPr/>
        </p:nvSpPr>
        <p:spPr>
          <a:xfrm flipV="1">
            <a:off x="2817813" y="2884488"/>
            <a:ext cx="1490662" cy="0"/>
          </a:xfrm>
          <a:prstGeom prst="line">
            <a:avLst/>
          </a:prstGeom>
          <a:ln w="19050" cap="flat" cmpd="sng">
            <a:solidFill>
              <a:srgbClr val="000000"/>
            </a:solidFill>
            <a:prstDash val="solid"/>
            <a:headEnd type="triangle" w="med" len="med"/>
            <a:tailEnd type="none" w="med" len="med"/>
          </a:ln>
        </p:spPr>
      </p:sp>
      <p:sp>
        <p:nvSpPr>
          <p:cNvPr id="145418" name="文本框 145417"/>
          <p:cNvSpPr txBox="1"/>
          <p:nvPr/>
        </p:nvSpPr>
        <p:spPr>
          <a:xfrm>
            <a:off x="4473575" y="2636838"/>
            <a:ext cx="1241425" cy="527050"/>
          </a:xfrm>
          <a:prstGeom prst="rect">
            <a:avLst/>
          </a:prstGeom>
          <a:noFill/>
          <a:ln w="9525">
            <a:noFill/>
          </a:ln>
        </p:spPr>
        <p:txBody>
          <a:bodyPr/>
          <a:lstStyle/>
          <a:p>
            <a:pPr eaLnBrk="0" hangingPunct="0"/>
            <a:r>
              <a:rPr lang="en-US" altLang="zh-CN" sz="2000">
                <a:solidFill>
                  <a:srgbClr val="0000CC"/>
                </a:solidFill>
                <a:effectLst>
                  <a:outerShdw blurRad="38100" dist="38100" dir="2700000">
                    <a:srgbClr val="C0C0C0"/>
                  </a:outerShdw>
                </a:effectLst>
                <a:latin typeface="Times New Roman" panose="02020603050405020304" pitchFamily="18" charset="0"/>
              </a:rPr>
              <a:t>22</a:t>
            </a:r>
            <a:r>
              <a:rPr lang="zh-CN" altLang="en-US" sz="2000" dirty="0">
                <a:solidFill>
                  <a:srgbClr val="0000CC"/>
                </a:solidFill>
                <a:effectLst>
                  <a:outerShdw blurRad="38100" dist="38100" dir="2700000">
                    <a:srgbClr val="C0C0C0"/>
                  </a:outerShdw>
                </a:effectLst>
                <a:latin typeface="Times New Roman" panose="02020603050405020304" pitchFamily="18" charset="0"/>
              </a:rPr>
              <a:t>位</a:t>
            </a:r>
          </a:p>
        </p:txBody>
      </p:sp>
      <p:sp>
        <p:nvSpPr>
          <p:cNvPr id="145419" name="直接连接符 145418"/>
          <p:cNvSpPr/>
          <p:nvPr/>
        </p:nvSpPr>
        <p:spPr>
          <a:xfrm>
            <a:off x="7042150" y="2811463"/>
            <a:ext cx="0" cy="177800"/>
          </a:xfrm>
          <a:prstGeom prst="line">
            <a:avLst/>
          </a:prstGeom>
          <a:ln w="19050" cap="flat" cmpd="sng">
            <a:solidFill>
              <a:srgbClr val="000000"/>
            </a:solidFill>
            <a:prstDash val="solid"/>
            <a:headEnd type="none" w="med" len="med"/>
            <a:tailEnd type="none" w="med" len="med"/>
          </a:ln>
        </p:spPr>
      </p:sp>
      <p:sp>
        <p:nvSpPr>
          <p:cNvPr id="145420" name="直接连接符 145419"/>
          <p:cNvSpPr/>
          <p:nvPr/>
        </p:nvSpPr>
        <p:spPr>
          <a:xfrm>
            <a:off x="5551488" y="2884488"/>
            <a:ext cx="1490662" cy="0"/>
          </a:xfrm>
          <a:prstGeom prst="line">
            <a:avLst/>
          </a:prstGeom>
          <a:ln w="19050" cap="flat" cmpd="sng">
            <a:solidFill>
              <a:srgbClr val="000000"/>
            </a:solidFill>
            <a:prstDash val="solid"/>
            <a:headEnd type="none" w="med" len="med"/>
            <a:tailEnd type="triangle" w="med" len="med"/>
          </a:ln>
        </p:spPr>
      </p:sp>
      <p:sp>
        <p:nvSpPr>
          <p:cNvPr id="145421" name="直接连接符 145420"/>
          <p:cNvSpPr/>
          <p:nvPr/>
        </p:nvSpPr>
        <p:spPr>
          <a:xfrm>
            <a:off x="7042150" y="2887663"/>
            <a:ext cx="744538" cy="0"/>
          </a:xfrm>
          <a:prstGeom prst="line">
            <a:avLst/>
          </a:prstGeom>
          <a:ln w="19050" cap="flat" cmpd="sng">
            <a:solidFill>
              <a:srgbClr val="000000"/>
            </a:solidFill>
            <a:prstDash val="solid"/>
            <a:headEnd type="triangle" w="med" len="med"/>
            <a:tailEnd type="none" w="med" len="med"/>
          </a:ln>
        </p:spPr>
      </p:sp>
      <p:sp>
        <p:nvSpPr>
          <p:cNvPr id="145422" name="文本框 145421"/>
          <p:cNvSpPr txBox="1"/>
          <p:nvPr/>
        </p:nvSpPr>
        <p:spPr>
          <a:xfrm>
            <a:off x="7786688" y="2636838"/>
            <a:ext cx="1243012" cy="527050"/>
          </a:xfrm>
          <a:prstGeom prst="rect">
            <a:avLst/>
          </a:prstGeom>
          <a:noFill/>
          <a:ln w="9525">
            <a:noFill/>
          </a:ln>
        </p:spPr>
        <p:txBody>
          <a:bodyPr/>
          <a:lstStyle/>
          <a:p>
            <a:pPr algn="ctr" eaLnBrk="0" hangingPunct="0"/>
            <a:r>
              <a:rPr lang="en-US" altLang="zh-CN" sz="2000">
                <a:solidFill>
                  <a:srgbClr val="0000CC"/>
                </a:solidFill>
                <a:effectLst>
                  <a:outerShdw blurRad="38100" dist="38100" dir="2700000">
                    <a:srgbClr val="C0C0C0"/>
                  </a:outerShdw>
                </a:effectLst>
                <a:latin typeface="Times New Roman" panose="02020603050405020304" pitchFamily="18" charset="0"/>
              </a:rPr>
              <a:t>10</a:t>
            </a:r>
            <a:r>
              <a:rPr lang="zh-CN" altLang="en-US" sz="2000" dirty="0">
                <a:solidFill>
                  <a:srgbClr val="0000CC"/>
                </a:solidFill>
                <a:effectLst>
                  <a:outerShdw blurRad="38100" dist="38100" dir="2700000">
                    <a:srgbClr val="C0C0C0"/>
                  </a:outerShdw>
                </a:effectLst>
                <a:latin typeface="Times New Roman" panose="02020603050405020304" pitchFamily="18" charset="0"/>
              </a:rPr>
              <a:t>位</a:t>
            </a:r>
          </a:p>
        </p:txBody>
      </p:sp>
      <p:sp>
        <p:nvSpPr>
          <p:cNvPr id="145423" name="直接连接符 145422"/>
          <p:cNvSpPr/>
          <p:nvPr/>
        </p:nvSpPr>
        <p:spPr>
          <a:xfrm>
            <a:off x="9526588" y="2811463"/>
            <a:ext cx="0" cy="177800"/>
          </a:xfrm>
          <a:prstGeom prst="line">
            <a:avLst/>
          </a:prstGeom>
          <a:ln w="19050" cap="flat" cmpd="sng">
            <a:solidFill>
              <a:srgbClr val="000000"/>
            </a:solidFill>
            <a:prstDash val="solid"/>
            <a:headEnd type="none" w="med" len="med"/>
            <a:tailEnd type="none" w="med" len="med"/>
          </a:ln>
        </p:spPr>
      </p:sp>
      <p:sp>
        <p:nvSpPr>
          <p:cNvPr id="145424" name="直接连接符 145423"/>
          <p:cNvSpPr/>
          <p:nvPr/>
        </p:nvSpPr>
        <p:spPr>
          <a:xfrm flipV="1">
            <a:off x="8780463" y="2887663"/>
            <a:ext cx="746125" cy="0"/>
          </a:xfrm>
          <a:prstGeom prst="line">
            <a:avLst/>
          </a:prstGeom>
          <a:ln w="19050" cap="flat" cmpd="sng">
            <a:solidFill>
              <a:srgbClr val="000000"/>
            </a:solidFill>
            <a:prstDash val="solid"/>
            <a:headEnd type="none" w="med" len="med"/>
            <a:tailEnd type="triangle" w="med" len="med"/>
          </a:ln>
        </p:spPr>
      </p:sp>
      <p:sp>
        <p:nvSpPr>
          <p:cNvPr id="145425" name="直接连接符 145424"/>
          <p:cNvSpPr/>
          <p:nvPr/>
        </p:nvSpPr>
        <p:spPr>
          <a:xfrm>
            <a:off x="2817813" y="4664075"/>
            <a:ext cx="0" cy="174625"/>
          </a:xfrm>
          <a:prstGeom prst="line">
            <a:avLst/>
          </a:prstGeom>
          <a:ln w="19050" cap="flat" cmpd="sng">
            <a:solidFill>
              <a:srgbClr val="000000"/>
            </a:solidFill>
            <a:prstDash val="solid"/>
            <a:headEnd type="none" w="med" len="med"/>
            <a:tailEnd type="none" w="med" len="med"/>
          </a:ln>
        </p:spPr>
      </p:sp>
      <p:sp>
        <p:nvSpPr>
          <p:cNvPr id="145426" name="直接连接符 145425"/>
          <p:cNvSpPr/>
          <p:nvPr/>
        </p:nvSpPr>
        <p:spPr>
          <a:xfrm flipV="1">
            <a:off x="2817813" y="4737100"/>
            <a:ext cx="1490662" cy="0"/>
          </a:xfrm>
          <a:prstGeom prst="line">
            <a:avLst/>
          </a:prstGeom>
          <a:ln w="19050" cap="flat" cmpd="sng">
            <a:solidFill>
              <a:srgbClr val="000000"/>
            </a:solidFill>
            <a:prstDash val="solid"/>
            <a:headEnd type="triangle" w="med" len="med"/>
            <a:tailEnd type="none" w="med" len="med"/>
          </a:ln>
        </p:spPr>
      </p:sp>
      <p:sp>
        <p:nvSpPr>
          <p:cNvPr id="145427" name="直接连接符 145426"/>
          <p:cNvSpPr/>
          <p:nvPr/>
        </p:nvSpPr>
        <p:spPr>
          <a:xfrm>
            <a:off x="6772275" y="4664075"/>
            <a:ext cx="0" cy="174625"/>
          </a:xfrm>
          <a:prstGeom prst="line">
            <a:avLst/>
          </a:prstGeom>
          <a:ln w="19050" cap="flat" cmpd="sng">
            <a:solidFill>
              <a:srgbClr val="000000"/>
            </a:solidFill>
            <a:prstDash val="solid"/>
            <a:headEnd type="none" w="med" len="med"/>
            <a:tailEnd type="none" w="med" len="med"/>
          </a:ln>
        </p:spPr>
      </p:sp>
      <p:sp>
        <p:nvSpPr>
          <p:cNvPr id="145428" name="直接连接符 145427"/>
          <p:cNvSpPr/>
          <p:nvPr/>
        </p:nvSpPr>
        <p:spPr>
          <a:xfrm>
            <a:off x="5281613" y="4737100"/>
            <a:ext cx="1490662" cy="0"/>
          </a:xfrm>
          <a:prstGeom prst="line">
            <a:avLst/>
          </a:prstGeom>
          <a:ln w="19050" cap="flat" cmpd="sng">
            <a:solidFill>
              <a:srgbClr val="000000"/>
            </a:solidFill>
            <a:prstDash val="solid"/>
            <a:headEnd type="none" w="med" len="med"/>
            <a:tailEnd type="triangle" w="med" len="med"/>
          </a:ln>
        </p:spPr>
      </p:sp>
      <p:sp>
        <p:nvSpPr>
          <p:cNvPr id="145429" name="直接连接符 145428"/>
          <p:cNvSpPr/>
          <p:nvPr/>
        </p:nvSpPr>
        <p:spPr>
          <a:xfrm>
            <a:off x="6772275" y="4737100"/>
            <a:ext cx="746125" cy="3175"/>
          </a:xfrm>
          <a:prstGeom prst="line">
            <a:avLst/>
          </a:prstGeom>
          <a:ln w="19050" cap="flat" cmpd="sng">
            <a:solidFill>
              <a:srgbClr val="000000"/>
            </a:solidFill>
            <a:prstDash val="solid"/>
            <a:headEnd type="triangle" w="med" len="med"/>
            <a:tailEnd type="none" w="med" len="med"/>
          </a:ln>
        </p:spPr>
      </p:sp>
      <p:sp>
        <p:nvSpPr>
          <p:cNvPr id="145430" name="直接连接符 145429"/>
          <p:cNvSpPr/>
          <p:nvPr/>
        </p:nvSpPr>
        <p:spPr>
          <a:xfrm>
            <a:off x="9526588" y="4664075"/>
            <a:ext cx="0" cy="174625"/>
          </a:xfrm>
          <a:prstGeom prst="line">
            <a:avLst/>
          </a:prstGeom>
          <a:ln w="19050" cap="flat" cmpd="sng">
            <a:solidFill>
              <a:srgbClr val="000000"/>
            </a:solidFill>
            <a:prstDash val="solid"/>
            <a:headEnd type="none" w="med" len="med"/>
            <a:tailEnd type="none" w="med" len="med"/>
          </a:ln>
        </p:spPr>
      </p:sp>
      <p:sp>
        <p:nvSpPr>
          <p:cNvPr id="145431" name="直接连接符 145430"/>
          <p:cNvSpPr/>
          <p:nvPr/>
        </p:nvSpPr>
        <p:spPr>
          <a:xfrm flipV="1">
            <a:off x="8780463" y="4737100"/>
            <a:ext cx="746125" cy="3175"/>
          </a:xfrm>
          <a:prstGeom prst="line">
            <a:avLst/>
          </a:prstGeom>
          <a:ln w="19050" cap="flat" cmpd="sng">
            <a:solidFill>
              <a:srgbClr val="000000"/>
            </a:solidFill>
            <a:prstDash val="solid"/>
            <a:headEnd type="none" w="med" len="med"/>
            <a:tailEnd type="triangle" w="med" len="med"/>
          </a:ln>
        </p:spPr>
      </p:sp>
      <p:sp>
        <p:nvSpPr>
          <p:cNvPr id="145432" name="文本框 145431"/>
          <p:cNvSpPr txBox="1"/>
          <p:nvPr/>
        </p:nvSpPr>
        <p:spPr>
          <a:xfrm>
            <a:off x="4308475" y="4489450"/>
            <a:ext cx="1243013" cy="527050"/>
          </a:xfrm>
          <a:prstGeom prst="rect">
            <a:avLst/>
          </a:prstGeom>
          <a:noFill/>
          <a:ln w="9525">
            <a:noFill/>
          </a:ln>
        </p:spPr>
        <p:txBody>
          <a:bodyPr/>
          <a:lstStyle/>
          <a:p>
            <a:pPr algn="ctr" eaLnBrk="0" hangingPunct="0"/>
            <a:r>
              <a:rPr lang="en-US" altLang="zh-CN" sz="2000">
                <a:solidFill>
                  <a:srgbClr val="0000CC"/>
                </a:solidFill>
                <a:effectLst>
                  <a:outerShdw blurRad="38100" dist="38100" dir="2700000">
                    <a:srgbClr val="C0C0C0"/>
                  </a:outerShdw>
                </a:effectLst>
                <a:latin typeface="Times New Roman" panose="02020603050405020304" pitchFamily="18" charset="0"/>
              </a:rPr>
              <a:t>20</a:t>
            </a:r>
            <a:r>
              <a:rPr lang="zh-CN" altLang="en-US" sz="2000" dirty="0">
                <a:solidFill>
                  <a:srgbClr val="0000CC"/>
                </a:solidFill>
                <a:effectLst>
                  <a:outerShdw blurRad="38100" dist="38100" dir="2700000">
                    <a:srgbClr val="C0C0C0"/>
                  </a:outerShdw>
                </a:effectLst>
                <a:latin typeface="Times New Roman" panose="02020603050405020304" pitchFamily="18" charset="0"/>
              </a:rPr>
              <a:t>位</a:t>
            </a:r>
          </a:p>
        </p:txBody>
      </p:sp>
      <p:sp>
        <p:nvSpPr>
          <p:cNvPr id="145433" name="文本框 145432"/>
          <p:cNvSpPr txBox="1"/>
          <p:nvPr/>
        </p:nvSpPr>
        <p:spPr>
          <a:xfrm>
            <a:off x="7621588" y="4473575"/>
            <a:ext cx="1241425" cy="525463"/>
          </a:xfrm>
          <a:prstGeom prst="rect">
            <a:avLst/>
          </a:prstGeom>
          <a:noFill/>
          <a:ln w="9525">
            <a:noFill/>
          </a:ln>
        </p:spPr>
        <p:txBody>
          <a:bodyPr/>
          <a:lstStyle/>
          <a:p>
            <a:pPr algn="ctr" eaLnBrk="0" hangingPunct="0"/>
            <a:r>
              <a:rPr lang="en-US" altLang="zh-CN" sz="2000">
                <a:solidFill>
                  <a:srgbClr val="0000CC"/>
                </a:solidFill>
                <a:effectLst>
                  <a:outerShdw blurRad="38100" dist="38100" dir="2700000">
                    <a:srgbClr val="C0C0C0"/>
                  </a:outerShdw>
                </a:effectLst>
                <a:latin typeface="Times New Roman" panose="02020603050405020304" pitchFamily="18" charset="0"/>
              </a:rPr>
              <a:t>12</a:t>
            </a:r>
            <a:r>
              <a:rPr lang="zh-CN" altLang="en-US" sz="2000" dirty="0">
                <a:solidFill>
                  <a:srgbClr val="0000CC"/>
                </a:solidFill>
                <a:effectLst>
                  <a:outerShdw blurRad="38100" dist="38100" dir="2700000">
                    <a:srgbClr val="C0C0C0"/>
                  </a:outerShdw>
                </a:effectLst>
                <a:latin typeface="Times New Roman" panose="02020603050405020304" pitchFamily="18" charset="0"/>
              </a:rPr>
              <a:t>位</a:t>
            </a:r>
          </a:p>
        </p:txBody>
      </p:sp>
      <p:sp>
        <p:nvSpPr>
          <p:cNvPr id="145434" name="文本框 145433"/>
          <p:cNvSpPr txBox="1"/>
          <p:nvPr/>
        </p:nvSpPr>
        <p:spPr>
          <a:xfrm>
            <a:off x="9297988" y="3514725"/>
            <a:ext cx="455612" cy="527050"/>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0</a:t>
            </a:r>
          </a:p>
        </p:txBody>
      </p:sp>
      <p:sp>
        <p:nvSpPr>
          <p:cNvPr id="145435" name="文本框 145434"/>
          <p:cNvSpPr txBox="1"/>
          <p:nvPr/>
        </p:nvSpPr>
        <p:spPr>
          <a:xfrm>
            <a:off x="6875463" y="3521075"/>
            <a:ext cx="993775" cy="528638"/>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9</a:t>
            </a:r>
          </a:p>
        </p:txBody>
      </p:sp>
      <p:sp>
        <p:nvSpPr>
          <p:cNvPr id="145436" name="文本框 145435"/>
          <p:cNvSpPr txBox="1"/>
          <p:nvPr/>
        </p:nvSpPr>
        <p:spPr>
          <a:xfrm>
            <a:off x="6524625" y="3521075"/>
            <a:ext cx="993775" cy="528638"/>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10</a:t>
            </a:r>
          </a:p>
        </p:txBody>
      </p:sp>
      <p:sp>
        <p:nvSpPr>
          <p:cNvPr id="145437" name="文本框 145436"/>
          <p:cNvSpPr txBox="1"/>
          <p:nvPr/>
        </p:nvSpPr>
        <p:spPr>
          <a:xfrm>
            <a:off x="2611438" y="3536950"/>
            <a:ext cx="993775" cy="530225"/>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31</a:t>
            </a:r>
          </a:p>
        </p:txBody>
      </p:sp>
      <p:sp>
        <p:nvSpPr>
          <p:cNvPr id="145438" name="文本框 145437"/>
          <p:cNvSpPr txBox="1"/>
          <p:nvPr/>
        </p:nvSpPr>
        <p:spPr>
          <a:xfrm>
            <a:off x="9297988" y="5337175"/>
            <a:ext cx="434975" cy="525463"/>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0</a:t>
            </a:r>
          </a:p>
        </p:txBody>
      </p:sp>
      <p:sp>
        <p:nvSpPr>
          <p:cNvPr id="145439" name="文本框 145438"/>
          <p:cNvSpPr txBox="1"/>
          <p:nvPr/>
        </p:nvSpPr>
        <p:spPr>
          <a:xfrm>
            <a:off x="6607175" y="5341938"/>
            <a:ext cx="993775" cy="530225"/>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11</a:t>
            </a:r>
          </a:p>
        </p:txBody>
      </p:sp>
      <p:sp>
        <p:nvSpPr>
          <p:cNvPr id="145440" name="文本框 145439"/>
          <p:cNvSpPr txBox="1"/>
          <p:nvPr/>
        </p:nvSpPr>
        <p:spPr>
          <a:xfrm>
            <a:off x="6254750" y="5341938"/>
            <a:ext cx="993775" cy="530225"/>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12</a:t>
            </a:r>
          </a:p>
        </p:txBody>
      </p:sp>
      <p:sp>
        <p:nvSpPr>
          <p:cNvPr id="145441" name="文本框 145440"/>
          <p:cNvSpPr txBox="1"/>
          <p:nvPr/>
        </p:nvSpPr>
        <p:spPr>
          <a:xfrm>
            <a:off x="2590800" y="5348288"/>
            <a:ext cx="993775" cy="528637"/>
          </a:xfrm>
          <a:prstGeom prst="rect">
            <a:avLst/>
          </a:prstGeom>
          <a:noFill/>
          <a:ln w="9525">
            <a:noFill/>
          </a:ln>
        </p:spPr>
        <p:txBody>
          <a:bodyPr/>
          <a:lstStyle/>
          <a:p>
            <a:pPr eaLnBrk="0" hangingPunct="0"/>
            <a:r>
              <a:rPr lang="en-US" altLang="zh-CN" sz="2000">
                <a:solidFill>
                  <a:srgbClr val="000000"/>
                </a:solidFill>
                <a:latin typeface="Times New Roman" panose="02020603050405020304" pitchFamily="18" charset="0"/>
              </a:rPr>
              <a:t>31</a:t>
            </a:r>
          </a:p>
        </p:txBody>
      </p:sp>
      <p:sp>
        <p:nvSpPr>
          <p:cNvPr id="145442" name="文本框 145441"/>
          <p:cNvSpPr txBox="1"/>
          <p:nvPr/>
        </p:nvSpPr>
        <p:spPr>
          <a:xfrm>
            <a:off x="4727575" y="5854700"/>
            <a:ext cx="4222750" cy="527050"/>
          </a:xfrm>
          <a:prstGeom prst="rect">
            <a:avLst/>
          </a:prstGeom>
          <a:noFill/>
          <a:ln w="9525">
            <a:noFill/>
          </a:ln>
        </p:spPr>
        <p:txBody>
          <a:bodyPr/>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（b）</a:t>
            </a:r>
            <a:r>
              <a:rPr lang="zh-CN" altLang="en-US" sz="2000" dirty="0">
                <a:solidFill>
                  <a:srgbClr val="006600"/>
                </a:solidFill>
                <a:effectLst>
                  <a:outerShdw blurRad="38100" dist="38100" dir="2700000">
                    <a:srgbClr val="C0C0C0"/>
                  </a:outerShdw>
                </a:effectLst>
                <a:latin typeface="Times New Roman" panose="02020603050405020304" pitchFamily="18" charset="0"/>
              </a:rPr>
              <a:t>页面大小为4</a:t>
            </a:r>
            <a:r>
              <a:rPr lang="en-US" altLang="zh-CN" sz="2000">
                <a:solidFill>
                  <a:srgbClr val="006600"/>
                </a:solidFill>
                <a:effectLst>
                  <a:outerShdw blurRad="38100" dist="38100" dir="2700000">
                    <a:srgbClr val="C0C0C0"/>
                  </a:outerShdw>
                </a:effectLst>
                <a:latin typeface="Times New Roman" panose="02020603050405020304" pitchFamily="18" charset="0"/>
              </a:rPr>
              <a:t>K</a:t>
            </a:r>
          </a:p>
        </p:txBody>
      </p:sp>
      <p:sp>
        <p:nvSpPr>
          <p:cNvPr id="145443" name="文本框 145442"/>
          <p:cNvSpPr txBox="1"/>
          <p:nvPr/>
        </p:nvSpPr>
        <p:spPr>
          <a:xfrm>
            <a:off x="4805363" y="3933825"/>
            <a:ext cx="4224337" cy="527050"/>
          </a:xfrm>
          <a:prstGeom prst="rect">
            <a:avLst/>
          </a:prstGeom>
          <a:noFill/>
          <a:ln w="9525">
            <a:noFill/>
          </a:ln>
        </p:spPr>
        <p:txBody>
          <a:bodyPr/>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（a）</a:t>
            </a:r>
            <a:r>
              <a:rPr lang="zh-CN" altLang="en-US" sz="2000" dirty="0">
                <a:solidFill>
                  <a:srgbClr val="006600"/>
                </a:solidFill>
                <a:effectLst>
                  <a:outerShdw blurRad="38100" dist="38100" dir="2700000">
                    <a:srgbClr val="C0C0C0"/>
                  </a:outerShdw>
                </a:effectLst>
                <a:latin typeface="Times New Roman" panose="02020603050405020304" pitchFamily="18" charset="0"/>
              </a:rPr>
              <a:t>页面大小为1</a:t>
            </a:r>
            <a:r>
              <a:rPr lang="en-US" altLang="zh-CN" sz="2000">
                <a:solidFill>
                  <a:srgbClr val="006600"/>
                </a:solidFill>
                <a:effectLst>
                  <a:outerShdw blurRad="38100" dist="38100" dir="2700000">
                    <a:srgbClr val="C0C0C0"/>
                  </a:outerShdw>
                </a:effectLst>
                <a:latin typeface="Times New Roman" panose="02020603050405020304" pitchFamily="18" charset="0"/>
              </a:rPr>
              <a:t>K</a:t>
            </a:r>
          </a:p>
        </p:txBody>
      </p:sp>
      <p:sp>
        <p:nvSpPr>
          <p:cNvPr id="145445" name="AutoShape 5"/>
          <p:cNvSpPr/>
          <p:nvPr/>
        </p:nvSpPr>
        <p:spPr>
          <a:xfrm>
            <a:off x="1002119" y="1123474"/>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5446" name="Text Box 38"/>
          <p:cNvSpPr txBox="1"/>
          <p:nvPr/>
        </p:nvSpPr>
        <p:spPr>
          <a:xfrm>
            <a:off x="1133881" y="1150462"/>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一、页面与页表</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8" name="矩形 37">
            <a:extLst>
              <a:ext uri="{FF2B5EF4-FFF2-40B4-BE49-F238E27FC236}">
                <a16:creationId xmlns:a16="http://schemas.microsoft.com/office/drawing/2014/main" id="{C11904F4-01EF-4398-8FD5-E134EE34EAC1}"/>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5445"/>
                                        </p:tgtEl>
                                        <p:attrNameLst>
                                          <p:attrName>style.visibility</p:attrName>
                                        </p:attrNameLst>
                                      </p:cBhvr>
                                      <p:to>
                                        <p:strVal val="visible"/>
                                      </p:to>
                                    </p:set>
                                    <p:anim calcmode="lin" valueType="num">
                                      <p:cBhvr additive="base">
                                        <p:cTn id="7" dur="500" fill="hold"/>
                                        <p:tgtEl>
                                          <p:spTgt spid="145445"/>
                                        </p:tgtEl>
                                        <p:attrNameLst>
                                          <p:attrName>ppt_x</p:attrName>
                                        </p:attrNameLst>
                                      </p:cBhvr>
                                      <p:tavLst>
                                        <p:tav tm="0">
                                          <p:val>
                                            <p:strVal val="#ppt_x"/>
                                          </p:val>
                                        </p:tav>
                                        <p:tav tm="100000">
                                          <p:val>
                                            <p:strVal val="#ppt_x"/>
                                          </p:val>
                                        </p:tav>
                                      </p:tavLst>
                                    </p:anim>
                                    <p:anim calcmode="lin" valueType="num">
                                      <p:cBhvr additive="base">
                                        <p:cTn id="8" dur="500" fill="hold"/>
                                        <p:tgtEl>
                                          <p:spTgt spid="1454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5446"/>
                                        </p:tgtEl>
                                        <p:attrNameLst>
                                          <p:attrName>style.visibility</p:attrName>
                                        </p:attrNameLst>
                                      </p:cBhvr>
                                      <p:to>
                                        <p:strVal val="visible"/>
                                      </p:to>
                                    </p:set>
                                    <p:anim calcmode="lin" valueType="num">
                                      <p:cBhvr additive="base">
                                        <p:cTn id="12" dur="500" fill="hold"/>
                                        <p:tgtEl>
                                          <p:spTgt spid="145446"/>
                                        </p:tgtEl>
                                        <p:attrNameLst>
                                          <p:attrName>ppt_x</p:attrName>
                                        </p:attrNameLst>
                                      </p:cBhvr>
                                      <p:tavLst>
                                        <p:tav tm="0">
                                          <p:val>
                                            <p:strVal val="#ppt_x"/>
                                          </p:val>
                                        </p:tav>
                                        <p:tav tm="100000">
                                          <p:val>
                                            <p:strVal val="#ppt_x"/>
                                          </p:val>
                                        </p:tav>
                                      </p:tavLst>
                                    </p:anim>
                                    <p:anim calcmode="lin" valueType="num">
                                      <p:cBhvr additive="base">
                                        <p:cTn id="13" dur="500" fill="hold"/>
                                        <p:tgtEl>
                                          <p:spTgt spid="1454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5411">
                                            <p:bg/>
                                          </p:spTgt>
                                        </p:tgtEl>
                                        <p:attrNameLst>
                                          <p:attrName>style.visibility</p:attrName>
                                        </p:attrNameLst>
                                      </p:cBhvr>
                                      <p:to>
                                        <p:strVal val="visible"/>
                                      </p:to>
                                    </p:set>
                                    <p:anim calcmode="lin" valueType="num">
                                      <p:cBhvr additive="base">
                                        <p:cTn id="17" dur="500" fill="hold"/>
                                        <p:tgtEl>
                                          <p:spTgt spid="14541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4541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5411">
                                            <p:txEl>
                                              <p:pRg st="0" end="0"/>
                                            </p:txEl>
                                          </p:spTgt>
                                        </p:tgtEl>
                                        <p:attrNameLst>
                                          <p:attrName>style.visibility</p:attrName>
                                        </p:attrNameLst>
                                      </p:cBhvr>
                                      <p:to>
                                        <p:strVal val="visible"/>
                                      </p:to>
                                    </p:set>
                                    <p:anim calcmode="lin" valueType="num">
                                      <p:cBhvr additive="base">
                                        <p:cTn id="22"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5411">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5412"/>
                                        </p:tgtEl>
                                        <p:attrNameLst>
                                          <p:attrName>style.visibility</p:attrName>
                                        </p:attrNameLst>
                                      </p:cBhvr>
                                      <p:to>
                                        <p:strVal val="visible"/>
                                      </p:to>
                                    </p:set>
                                    <p:anim calcmode="lin" valueType="num">
                                      <p:cBhvr additive="base">
                                        <p:cTn id="26" dur="500" fill="hold"/>
                                        <p:tgtEl>
                                          <p:spTgt spid="145412"/>
                                        </p:tgtEl>
                                        <p:attrNameLst>
                                          <p:attrName>ppt_x</p:attrName>
                                        </p:attrNameLst>
                                      </p:cBhvr>
                                      <p:tavLst>
                                        <p:tav tm="0">
                                          <p:val>
                                            <p:strVal val="#ppt_x"/>
                                          </p:val>
                                        </p:tav>
                                        <p:tav tm="100000">
                                          <p:val>
                                            <p:strVal val="#ppt_x"/>
                                          </p:val>
                                        </p:tav>
                                      </p:tavLst>
                                    </p:anim>
                                    <p:anim calcmode="lin" valueType="num">
                                      <p:cBhvr additive="base">
                                        <p:cTn id="27" dur="500" fill="hold"/>
                                        <p:tgtEl>
                                          <p:spTgt spid="1454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5413"/>
                                        </p:tgtEl>
                                        <p:attrNameLst>
                                          <p:attrName>style.visibility</p:attrName>
                                        </p:attrNameLst>
                                      </p:cBhvr>
                                      <p:to>
                                        <p:strVal val="visible"/>
                                      </p:to>
                                    </p:set>
                                    <p:anim calcmode="lin" valueType="num">
                                      <p:cBhvr additive="base">
                                        <p:cTn id="30" dur="500" fill="hold"/>
                                        <p:tgtEl>
                                          <p:spTgt spid="145413"/>
                                        </p:tgtEl>
                                        <p:attrNameLst>
                                          <p:attrName>ppt_x</p:attrName>
                                        </p:attrNameLst>
                                      </p:cBhvr>
                                      <p:tavLst>
                                        <p:tav tm="0">
                                          <p:val>
                                            <p:strVal val="#ppt_x"/>
                                          </p:val>
                                        </p:tav>
                                        <p:tav tm="100000">
                                          <p:val>
                                            <p:strVal val="#ppt_x"/>
                                          </p:val>
                                        </p:tav>
                                      </p:tavLst>
                                    </p:anim>
                                    <p:anim calcmode="lin" valueType="num">
                                      <p:cBhvr additive="base">
                                        <p:cTn id="31" dur="500" fill="hold"/>
                                        <p:tgtEl>
                                          <p:spTgt spid="14541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5414"/>
                                        </p:tgtEl>
                                        <p:attrNameLst>
                                          <p:attrName>style.visibility</p:attrName>
                                        </p:attrNameLst>
                                      </p:cBhvr>
                                      <p:to>
                                        <p:strVal val="visible"/>
                                      </p:to>
                                    </p:set>
                                    <p:anim calcmode="lin" valueType="num">
                                      <p:cBhvr additive="base">
                                        <p:cTn id="34" dur="500" fill="hold"/>
                                        <p:tgtEl>
                                          <p:spTgt spid="145414"/>
                                        </p:tgtEl>
                                        <p:attrNameLst>
                                          <p:attrName>ppt_x</p:attrName>
                                        </p:attrNameLst>
                                      </p:cBhvr>
                                      <p:tavLst>
                                        <p:tav tm="0">
                                          <p:val>
                                            <p:strVal val="#ppt_x"/>
                                          </p:val>
                                        </p:tav>
                                        <p:tav tm="100000">
                                          <p:val>
                                            <p:strVal val="#ppt_x"/>
                                          </p:val>
                                        </p:tav>
                                      </p:tavLst>
                                    </p:anim>
                                    <p:anim calcmode="lin" valueType="num">
                                      <p:cBhvr additive="base">
                                        <p:cTn id="35" dur="500" fill="hold"/>
                                        <p:tgtEl>
                                          <p:spTgt spid="14541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5415"/>
                                        </p:tgtEl>
                                        <p:attrNameLst>
                                          <p:attrName>style.visibility</p:attrName>
                                        </p:attrNameLst>
                                      </p:cBhvr>
                                      <p:to>
                                        <p:strVal val="visible"/>
                                      </p:to>
                                    </p:set>
                                    <p:anim calcmode="lin" valueType="num">
                                      <p:cBhvr additive="base">
                                        <p:cTn id="38" dur="500" fill="hold"/>
                                        <p:tgtEl>
                                          <p:spTgt spid="145415"/>
                                        </p:tgtEl>
                                        <p:attrNameLst>
                                          <p:attrName>ppt_x</p:attrName>
                                        </p:attrNameLst>
                                      </p:cBhvr>
                                      <p:tavLst>
                                        <p:tav tm="0">
                                          <p:val>
                                            <p:strVal val="#ppt_x"/>
                                          </p:val>
                                        </p:tav>
                                        <p:tav tm="100000">
                                          <p:val>
                                            <p:strVal val="#ppt_x"/>
                                          </p:val>
                                        </p:tav>
                                      </p:tavLst>
                                    </p:anim>
                                    <p:anim calcmode="lin" valueType="num">
                                      <p:cBhvr additive="base">
                                        <p:cTn id="39" dur="500" fill="hold"/>
                                        <p:tgtEl>
                                          <p:spTgt spid="14541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5416"/>
                                        </p:tgtEl>
                                        <p:attrNameLst>
                                          <p:attrName>style.visibility</p:attrName>
                                        </p:attrNameLst>
                                      </p:cBhvr>
                                      <p:to>
                                        <p:strVal val="visible"/>
                                      </p:to>
                                    </p:set>
                                    <p:anim calcmode="lin" valueType="num">
                                      <p:cBhvr additive="base">
                                        <p:cTn id="42" dur="500" fill="hold"/>
                                        <p:tgtEl>
                                          <p:spTgt spid="145416"/>
                                        </p:tgtEl>
                                        <p:attrNameLst>
                                          <p:attrName>ppt_x</p:attrName>
                                        </p:attrNameLst>
                                      </p:cBhvr>
                                      <p:tavLst>
                                        <p:tav tm="0">
                                          <p:val>
                                            <p:strVal val="#ppt_x"/>
                                          </p:val>
                                        </p:tav>
                                        <p:tav tm="100000">
                                          <p:val>
                                            <p:strVal val="#ppt_x"/>
                                          </p:val>
                                        </p:tav>
                                      </p:tavLst>
                                    </p:anim>
                                    <p:anim calcmode="lin" valueType="num">
                                      <p:cBhvr additive="base">
                                        <p:cTn id="43" dur="500" fill="hold"/>
                                        <p:tgtEl>
                                          <p:spTgt spid="1454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45417"/>
                                        </p:tgtEl>
                                        <p:attrNameLst>
                                          <p:attrName>style.visibility</p:attrName>
                                        </p:attrNameLst>
                                      </p:cBhvr>
                                      <p:to>
                                        <p:strVal val="visible"/>
                                      </p:to>
                                    </p:set>
                                    <p:anim calcmode="lin" valueType="num">
                                      <p:cBhvr additive="base">
                                        <p:cTn id="46" dur="500" fill="hold"/>
                                        <p:tgtEl>
                                          <p:spTgt spid="145417"/>
                                        </p:tgtEl>
                                        <p:attrNameLst>
                                          <p:attrName>ppt_x</p:attrName>
                                        </p:attrNameLst>
                                      </p:cBhvr>
                                      <p:tavLst>
                                        <p:tav tm="0">
                                          <p:val>
                                            <p:strVal val="#ppt_x"/>
                                          </p:val>
                                        </p:tav>
                                        <p:tav tm="100000">
                                          <p:val>
                                            <p:strVal val="#ppt_x"/>
                                          </p:val>
                                        </p:tav>
                                      </p:tavLst>
                                    </p:anim>
                                    <p:anim calcmode="lin" valueType="num">
                                      <p:cBhvr additive="base">
                                        <p:cTn id="47" dur="500" fill="hold"/>
                                        <p:tgtEl>
                                          <p:spTgt spid="14541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5418"/>
                                        </p:tgtEl>
                                        <p:attrNameLst>
                                          <p:attrName>style.visibility</p:attrName>
                                        </p:attrNameLst>
                                      </p:cBhvr>
                                      <p:to>
                                        <p:strVal val="visible"/>
                                      </p:to>
                                    </p:set>
                                    <p:anim calcmode="lin" valueType="num">
                                      <p:cBhvr additive="base">
                                        <p:cTn id="50" dur="500" fill="hold"/>
                                        <p:tgtEl>
                                          <p:spTgt spid="145418"/>
                                        </p:tgtEl>
                                        <p:attrNameLst>
                                          <p:attrName>ppt_x</p:attrName>
                                        </p:attrNameLst>
                                      </p:cBhvr>
                                      <p:tavLst>
                                        <p:tav tm="0">
                                          <p:val>
                                            <p:strVal val="#ppt_x"/>
                                          </p:val>
                                        </p:tav>
                                        <p:tav tm="100000">
                                          <p:val>
                                            <p:strVal val="#ppt_x"/>
                                          </p:val>
                                        </p:tav>
                                      </p:tavLst>
                                    </p:anim>
                                    <p:anim calcmode="lin" valueType="num">
                                      <p:cBhvr additive="base">
                                        <p:cTn id="51" dur="500" fill="hold"/>
                                        <p:tgtEl>
                                          <p:spTgt spid="14541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45419"/>
                                        </p:tgtEl>
                                        <p:attrNameLst>
                                          <p:attrName>style.visibility</p:attrName>
                                        </p:attrNameLst>
                                      </p:cBhvr>
                                      <p:to>
                                        <p:strVal val="visible"/>
                                      </p:to>
                                    </p:set>
                                    <p:anim calcmode="lin" valueType="num">
                                      <p:cBhvr additive="base">
                                        <p:cTn id="54" dur="500" fill="hold"/>
                                        <p:tgtEl>
                                          <p:spTgt spid="145419"/>
                                        </p:tgtEl>
                                        <p:attrNameLst>
                                          <p:attrName>ppt_x</p:attrName>
                                        </p:attrNameLst>
                                      </p:cBhvr>
                                      <p:tavLst>
                                        <p:tav tm="0">
                                          <p:val>
                                            <p:strVal val="#ppt_x"/>
                                          </p:val>
                                        </p:tav>
                                        <p:tav tm="100000">
                                          <p:val>
                                            <p:strVal val="#ppt_x"/>
                                          </p:val>
                                        </p:tav>
                                      </p:tavLst>
                                    </p:anim>
                                    <p:anim calcmode="lin" valueType="num">
                                      <p:cBhvr additive="base">
                                        <p:cTn id="55" dur="500" fill="hold"/>
                                        <p:tgtEl>
                                          <p:spTgt spid="14541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45420"/>
                                        </p:tgtEl>
                                        <p:attrNameLst>
                                          <p:attrName>style.visibility</p:attrName>
                                        </p:attrNameLst>
                                      </p:cBhvr>
                                      <p:to>
                                        <p:strVal val="visible"/>
                                      </p:to>
                                    </p:set>
                                    <p:anim calcmode="lin" valueType="num">
                                      <p:cBhvr additive="base">
                                        <p:cTn id="58" dur="500" fill="hold"/>
                                        <p:tgtEl>
                                          <p:spTgt spid="145420"/>
                                        </p:tgtEl>
                                        <p:attrNameLst>
                                          <p:attrName>ppt_x</p:attrName>
                                        </p:attrNameLst>
                                      </p:cBhvr>
                                      <p:tavLst>
                                        <p:tav tm="0">
                                          <p:val>
                                            <p:strVal val="#ppt_x"/>
                                          </p:val>
                                        </p:tav>
                                        <p:tav tm="100000">
                                          <p:val>
                                            <p:strVal val="#ppt_x"/>
                                          </p:val>
                                        </p:tav>
                                      </p:tavLst>
                                    </p:anim>
                                    <p:anim calcmode="lin" valueType="num">
                                      <p:cBhvr additive="base">
                                        <p:cTn id="59" dur="500" fill="hold"/>
                                        <p:tgtEl>
                                          <p:spTgt spid="14542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45421"/>
                                        </p:tgtEl>
                                        <p:attrNameLst>
                                          <p:attrName>style.visibility</p:attrName>
                                        </p:attrNameLst>
                                      </p:cBhvr>
                                      <p:to>
                                        <p:strVal val="visible"/>
                                      </p:to>
                                    </p:set>
                                    <p:anim calcmode="lin" valueType="num">
                                      <p:cBhvr additive="base">
                                        <p:cTn id="62" dur="500" fill="hold"/>
                                        <p:tgtEl>
                                          <p:spTgt spid="145421"/>
                                        </p:tgtEl>
                                        <p:attrNameLst>
                                          <p:attrName>ppt_x</p:attrName>
                                        </p:attrNameLst>
                                      </p:cBhvr>
                                      <p:tavLst>
                                        <p:tav tm="0">
                                          <p:val>
                                            <p:strVal val="#ppt_x"/>
                                          </p:val>
                                        </p:tav>
                                        <p:tav tm="100000">
                                          <p:val>
                                            <p:strVal val="#ppt_x"/>
                                          </p:val>
                                        </p:tav>
                                      </p:tavLst>
                                    </p:anim>
                                    <p:anim calcmode="lin" valueType="num">
                                      <p:cBhvr additive="base">
                                        <p:cTn id="63" dur="500" fill="hold"/>
                                        <p:tgtEl>
                                          <p:spTgt spid="14542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45422"/>
                                        </p:tgtEl>
                                        <p:attrNameLst>
                                          <p:attrName>style.visibility</p:attrName>
                                        </p:attrNameLst>
                                      </p:cBhvr>
                                      <p:to>
                                        <p:strVal val="visible"/>
                                      </p:to>
                                    </p:set>
                                    <p:anim calcmode="lin" valueType="num">
                                      <p:cBhvr additive="base">
                                        <p:cTn id="66" dur="500" fill="hold"/>
                                        <p:tgtEl>
                                          <p:spTgt spid="145422"/>
                                        </p:tgtEl>
                                        <p:attrNameLst>
                                          <p:attrName>ppt_x</p:attrName>
                                        </p:attrNameLst>
                                      </p:cBhvr>
                                      <p:tavLst>
                                        <p:tav tm="0">
                                          <p:val>
                                            <p:strVal val="#ppt_x"/>
                                          </p:val>
                                        </p:tav>
                                        <p:tav tm="100000">
                                          <p:val>
                                            <p:strVal val="#ppt_x"/>
                                          </p:val>
                                        </p:tav>
                                      </p:tavLst>
                                    </p:anim>
                                    <p:anim calcmode="lin" valueType="num">
                                      <p:cBhvr additive="base">
                                        <p:cTn id="67" dur="500" fill="hold"/>
                                        <p:tgtEl>
                                          <p:spTgt spid="14542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45423"/>
                                        </p:tgtEl>
                                        <p:attrNameLst>
                                          <p:attrName>style.visibility</p:attrName>
                                        </p:attrNameLst>
                                      </p:cBhvr>
                                      <p:to>
                                        <p:strVal val="visible"/>
                                      </p:to>
                                    </p:set>
                                    <p:anim calcmode="lin" valueType="num">
                                      <p:cBhvr additive="base">
                                        <p:cTn id="70" dur="500" fill="hold"/>
                                        <p:tgtEl>
                                          <p:spTgt spid="145423"/>
                                        </p:tgtEl>
                                        <p:attrNameLst>
                                          <p:attrName>ppt_x</p:attrName>
                                        </p:attrNameLst>
                                      </p:cBhvr>
                                      <p:tavLst>
                                        <p:tav tm="0">
                                          <p:val>
                                            <p:strVal val="#ppt_x"/>
                                          </p:val>
                                        </p:tav>
                                        <p:tav tm="100000">
                                          <p:val>
                                            <p:strVal val="#ppt_x"/>
                                          </p:val>
                                        </p:tav>
                                      </p:tavLst>
                                    </p:anim>
                                    <p:anim calcmode="lin" valueType="num">
                                      <p:cBhvr additive="base">
                                        <p:cTn id="71" dur="500" fill="hold"/>
                                        <p:tgtEl>
                                          <p:spTgt spid="14542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45424"/>
                                        </p:tgtEl>
                                        <p:attrNameLst>
                                          <p:attrName>style.visibility</p:attrName>
                                        </p:attrNameLst>
                                      </p:cBhvr>
                                      <p:to>
                                        <p:strVal val="visible"/>
                                      </p:to>
                                    </p:set>
                                    <p:anim calcmode="lin" valueType="num">
                                      <p:cBhvr additive="base">
                                        <p:cTn id="74" dur="500" fill="hold"/>
                                        <p:tgtEl>
                                          <p:spTgt spid="145424"/>
                                        </p:tgtEl>
                                        <p:attrNameLst>
                                          <p:attrName>ppt_x</p:attrName>
                                        </p:attrNameLst>
                                      </p:cBhvr>
                                      <p:tavLst>
                                        <p:tav tm="0">
                                          <p:val>
                                            <p:strVal val="#ppt_x"/>
                                          </p:val>
                                        </p:tav>
                                        <p:tav tm="100000">
                                          <p:val>
                                            <p:strVal val="#ppt_x"/>
                                          </p:val>
                                        </p:tav>
                                      </p:tavLst>
                                    </p:anim>
                                    <p:anim calcmode="lin" valueType="num">
                                      <p:cBhvr additive="base">
                                        <p:cTn id="75" dur="500" fill="hold"/>
                                        <p:tgtEl>
                                          <p:spTgt spid="14542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45425"/>
                                        </p:tgtEl>
                                        <p:attrNameLst>
                                          <p:attrName>style.visibility</p:attrName>
                                        </p:attrNameLst>
                                      </p:cBhvr>
                                      <p:to>
                                        <p:strVal val="visible"/>
                                      </p:to>
                                    </p:set>
                                    <p:anim calcmode="lin" valueType="num">
                                      <p:cBhvr additive="base">
                                        <p:cTn id="78" dur="500" fill="hold"/>
                                        <p:tgtEl>
                                          <p:spTgt spid="145425"/>
                                        </p:tgtEl>
                                        <p:attrNameLst>
                                          <p:attrName>ppt_x</p:attrName>
                                        </p:attrNameLst>
                                      </p:cBhvr>
                                      <p:tavLst>
                                        <p:tav tm="0">
                                          <p:val>
                                            <p:strVal val="#ppt_x"/>
                                          </p:val>
                                        </p:tav>
                                        <p:tav tm="100000">
                                          <p:val>
                                            <p:strVal val="#ppt_x"/>
                                          </p:val>
                                        </p:tav>
                                      </p:tavLst>
                                    </p:anim>
                                    <p:anim calcmode="lin" valueType="num">
                                      <p:cBhvr additive="base">
                                        <p:cTn id="79" dur="500" fill="hold"/>
                                        <p:tgtEl>
                                          <p:spTgt spid="145425"/>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45426"/>
                                        </p:tgtEl>
                                        <p:attrNameLst>
                                          <p:attrName>style.visibility</p:attrName>
                                        </p:attrNameLst>
                                      </p:cBhvr>
                                      <p:to>
                                        <p:strVal val="visible"/>
                                      </p:to>
                                    </p:set>
                                    <p:anim calcmode="lin" valueType="num">
                                      <p:cBhvr additive="base">
                                        <p:cTn id="82" dur="500" fill="hold"/>
                                        <p:tgtEl>
                                          <p:spTgt spid="145426"/>
                                        </p:tgtEl>
                                        <p:attrNameLst>
                                          <p:attrName>ppt_x</p:attrName>
                                        </p:attrNameLst>
                                      </p:cBhvr>
                                      <p:tavLst>
                                        <p:tav tm="0">
                                          <p:val>
                                            <p:strVal val="#ppt_x"/>
                                          </p:val>
                                        </p:tav>
                                        <p:tav tm="100000">
                                          <p:val>
                                            <p:strVal val="#ppt_x"/>
                                          </p:val>
                                        </p:tav>
                                      </p:tavLst>
                                    </p:anim>
                                    <p:anim calcmode="lin" valueType="num">
                                      <p:cBhvr additive="base">
                                        <p:cTn id="83" dur="500" fill="hold"/>
                                        <p:tgtEl>
                                          <p:spTgt spid="145426"/>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45427"/>
                                        </p:tgtEl>
                                        <p:attrNameLst>
                                          <p:attrName>style.visibility</p:attrName>
                                        </p:attrNameLst>
                                      </p:cBhvr>
                                      <p:to>
                                        <p:strVal val="visible"/>
                                      </p:to>
                                    </p:set>
                                    <p:anim calcmode="lin" valueType="num">
                                      <p:cBhvr additive="base">
                                        <p:cTn id="86" dur="500" fill="hold"/>
                                        <p:tgtEl>
                                          <p:spTgt spid="145427"/>
                                        </p:tgtEl>
                                        <p:attrNameLst>
                                          <p:attrName>ppt_x</p:attrName>
                                        </p:attrNameLst>
                                      </p:cBhvr>
                                      <p:tavLst>
                                        <p:tav tm="0">
                                          <p:val>
                                            <p:strVal val="#ppt_x"/>
                                          </p:val>
                                        </p:tav>
                                        <p:tav tm="100000">
                                          <p:val>
                                            <p:strVal val="#ppt_x"/>
                                          </p:val>
                                        </p:tav>
                                      </p:tavLst>
                                    </p:anim>
                                    <p:anim calcmode="lin" valueType="num">
                                      <p:cBhvr additive="base">
                                        <p:cTn id="87" dur="500" fill="hold"/>
                                        <p:tgtEl>
                                          <p:spTgt spid="145427"/>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145428"/>
                                        </p:tgtEl>
                                        <p:attrNameLst>
                                          <p:attrName>style.visibility</p:attrName>
                                        </p:attrNameLst>
                                      </p:cBhvr>
                                      <p:to>
                                        <p:strVal val="visible"/>
                                      </p:to>
                                    </p:set>
                                    <p:anim calcmode="lin" valueType="num">
                                      <p:cBhvr additive="base">
                                        <p:cTn id="90" dur="500" fill="hold"/>
                                        <p:tgtEl>
                                          <p:spTgt spid="145428"/>
                                        </p:tgtEl>
                                        <p:attrNameLst>
                                          <p:attrName>ppt_x</p:attrName>
                                        </p:attrNameLst>
                                      </p:cBhvr>
                                      <p:tavLst>
                                        <p:tav tm="0">
                                          <p:val>
                                            <p:strVal val="#ppt_x"/>
                                          </p:val>
                                        </p:tav>
                                        <p:tav tm="100000">
                                          <p:val>
                                            <p:strVal val="#ppt_x"/>
                                          </p:val>
                                        </p:tav>
                                      </p:tavLst>
                                    </p:anim>
                                    <p:anim calcmode="lin" valueType="num">
                                      <p:cBhvr additive="base">
                                        <p:cTn id="91" dur="500" fill="hold"/>
                                        <p:tgtEl>
                                          <p:spTgt spid="145428"/>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45429"/>
                                        </p:tgtEl>
                                        <p:attrNameLst>
                                          <p:attrName>style.visibility</p:attrName>
                                        </p:attrNameLst>
                                      </p:cBhvr>
                                      <p:to>
                                        <p:strVal val="visible"/>
                                      </p:to>
                                    </p:set>
                                    <p:anim calcmode="lin" valueType="num">
                                      <p:cBhvr additive="base">
                                        <p:cTn id="94" dur="500" fill="hold"/>
                                        <p:tgtEl>
                                          <p:spTgt spid="145429"/>
                                        </p:tgtEl>
                                        <p:attrNameLst>
                                          <p:attrName>ppt_x</p:attrName>
                                        </p:attrNameLst>
                                      </p:cBhvr>
                                      <p:tavLst>
                                        <p:tav tm="0">
                                          <p:val>
                                            <p:strVal val="#ppt_x"/>
                                          </p:val>
                                        </p:tav>
                                        <p:tav tm="100000">
                                          <p:val>
                                            <p:strVal val="#ppt_x"/>
                                          </p:val>
                                        </p:tav>
                                      </p:tavLst>
                                    </p:anim>
                                    <p:anim calcmode="lin" valueType="num">
                                      <p:cBhvr additive="base">
                                        <p:cTn id="95" dur="500" fill="hold"/>
                                        <p:tgtEl>
                                          <p:spTgt spid="145429"/>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45430"/>
                                        </p:tgtEl>
                                        <p:attrNameLst>
                                          <p:attrName>style.visibility</p:attrName>
                                        </p:attrNameLst>
                                      </p:cBhvr>
                                      <p:to>
                                        <p:strVal val="visible"/>
                                      </p:to>
                                    </p:set>
                                    <p:anim calcmode="lin" valueType="num">
                                      <p:cBhvr additive="base">
                                        <p:cTn id="98" dur="500" fill="hold"/>
                                        <p:tgtEl>
                                          <p:spTgt spid="145430"/>
                                        </p:tgtEl>
                                        <p:attrNameLst>
                                          <p:attrName>ppt_x</p:attrName>
                                        </p:attrNameLst>
                                      </p:cBhvr>
                                      <p:tavLst>
                                        <p:tav tm="0">
                                          <p:val>
                                            <p:strVal val="#ppt_x"/>
                                          </p:val>
                                        </p:tav>
                                        <p:tav tm="100000">
                                          <p:val>
                                            <p:strVal val="#ppt_x"/>
                                          </p:val>
                                        </p:tav>
                                      </p:tavLst>
                                    </p:anim>
                                    <p:anim calcmode="lin" valueType="num">
                                      <p:cBhvr additive="base">
                                        <p:cTn id="99" dur="500" fill="hold"/>
                                        <p:tgtEl>
                                          <p:spTgt spid="145430"/>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45431"/>
                                        </p:tgtEl>
                                        <p:attrNameLst>
                                          <p:attrName>style.visibility</p:attrName>
                                        </p:attrNameLst>
                                      </p:cBhvr>
                                      <p:to>
                                        <p:strVal val="visible"/>
                                      </p:to>
                                    </p:set>
                                    <p:anim calcmode="lin" valueType="num">
                                      <p:cBhvr additive="base">
                                        <p:cTn id="102" dur="500" fill="hold"/>
                                        <p:tgtEl>
                                          <p:spTgt spid="145431"/>
                                        </p:tgtEl>
                                        <p:attrNameLst>
                                          <p:attrName>ppt_x</p:attrName>
                                        </p:attrNameLst>
                                      </p:cBhvr>
                                      <p:tavLst>
                                        <p:tav tm="0">
                                          <p:val>
                                            <p:strVal val="#ppt_x"/>
                                          </p:val>
                                        </p:tav>
                                        <p:tav tm="100000">
                                          <p:val>
                                            <p:strVal val="#ppt_x"/>
                                          </p:val>
                                        </p:tav>
                                      </p:tavLst>
                                    </p:anim>
                                    <p:anim calcmode="lin" valueType="num">
                                      <p:cBhvr additive="base">
                                        <p:cTn id="103" dur="500" fill="hold"/>
                                        <p:tgtEl>
                                          <p:spTgt spid="145431"/>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45432"/>
                                        </p:tgtEl>
                                        <p:attrNameLst>
                                          <p:attrName>style.visibility</p:attrName>
                                        </p:attrNameLst>
                                      </p:cBhvr>
                                      <p:to>
                                        <p:strVal val="visible"/>
                                      </p:to>
                                    </p:set>
                                    <p:anim calcmode="lin" valueType="num">
                                      <p:cBhvr additive="base">
                                        <p:cTn id="106" dur="500" fill="hold"/>
                                        <p:tgtEl>
                                          <p:spTgt spid="145432"/>
                                        </p:tgtEl>
                                        <p:attrNameLst>
                                          <p:attrName>ppt_x</p:attrName>
                                        </p:attrNameLst>
                                      </p:cBhvr>
                                      <p:tavLst>
                                        <p:tav tm="0">
                                          <p:val>
                                            <p:strVal val="#ppt_x"/>
                                          </p:val>
                                        </p:tav>
                                        <p:tav tm="100000">
                                          <p:val>
                                            <p:strVal val="#ppt_x"/>
                                          </p:val>
                                        </p:tav>
                                      </p:tavLst>
                                    </p:anim>
                                    <p:anim calcmode="lin" valueType="num">
                                      <p:cBhvr additive="base">
                                        <p:cTn id="107" dur="500" fill="hold"/>
                                        <p:tgtEl>
                                          <p:spTgt spid="145432"/>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45433"/>
                                        </p:tgtEl>
                                        <p:attrNameLst>
                                          <p:attrName>style.visibility</p:attrName>
                                        </p:attrNameLst>
                                      </p:cBhvr>
                                      <p:to>
                                        <p:strVal val="visible"/>
                                      </p:to>
                                    </p:set>
                                    <p:anim calcmode="lin" valueType="num">
                                      <p:cBhvr additive="base">
                                        <p:cTn id="110" dur="500" fill="hold"/>
                                        <p:tgtEl>
                                          <p:spTgt spid="145433"/>
                                        </p:tgtEl>
                                        <p:attrNameLst>
                                          <p:attrName>ppt_x</p:attrName>
                                        </p:attrNameLst>
                                      </p:cBhvr>
                                      <p:tavLst>
                                        <p:tav tm="0">
                                          <p:val>
                                            <p:strVal val="#ppt_x"/>
                                          </p:val>
                                        </p:tav>
                                        <p:tav tm="100000">
                                          <p:val>
                                            <p:strVal val="#ppt_x"/>
                                          </p:val>
                                        </p:tav>
                                      </p:tavLst>
                                    </p:anim>
                                    <p:anim calcmode="lin" valueType="num">
                                      <p:cBhvr additive="base">
                                        <p:cTn id="111" dur="500" fill="hold"/>
                                        <p:tgtEl>
                                          <p:spTgt spid="145433"/>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45434"/>
                                        </p:tgtEl>
                                        <p:attrNameLst>
                                          <p:attrName>style.visibility</p:attrName>
                                        </p:attrNameLst>
                                      </p:cBhvr>
                                      <p:to>
                                        <p:strVal val="visible"/>
                                      </p:to>
                                    </p:set>
                                    <p:anim calcmode="lin" valueType="num">
                                      <p:cBhvr additive="base">
                                        <p:cTn id="114" dur="500" fill="hold"/>
                                        <p:tgtEl>
                                          <p:spTgt spid="145434"/>
                                        </p:tgtEl>
                                        <p:attrNameLst>
                                          <p:attrName>ppt_x</p:attrName>
                                        </p:attrNameLst>
                                      </p:cBhvr>
                                      <p:tavLst>
                                        <p:tav tm="0">
                                          <p:val>
                                            <p:strVal val="#ppt_x"/>
                                          </p:val>
                                        </p:tav>
                                        <p:tav tm="100000">
                                          <p:val>
                                            <p:strVal val="#ppt_x"/>
                                          </p:val>
                                        </p:tav>
                                      </p:tavLst>
                                    </p:anim>
                                    <p:anim calcmode="lin" valueType="num">
                                      <p:cBhvr additive="base">
                                        <p:cTn id="115" dur="500" fill="hold"/>
                                        <p:tgtEl>
                                          <p:spTgt spid="145434"/>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45435"/>
                                        </p:tgtEl>
                                        <p:attrNameLst>
                                          <p:attrName>style.visibility</p:attrName>
                                        </p:attrNameLst>
                                      </p:cBhvr>
                                      <p:to>
                                        <p:strVal val="visible"/>
                                      </p:to>
                                    </p:set>
                                    <p:anim calcmode="lin" valueType="num">
                                      <p:cBhvr additive="base">
                                        <p:cTn id="118" dur="500" fill="hold"/>
                                        <p:tgtEl>
                                          <p:spTgt spid="145435"/>
                                        </p:tgtEl>
                                        <p:attrNameLst>
                                          <p:attrName>ppt_x</p:attrName>
                                        </p:attrNameLst>
                                      </p:cBhvr>
                                      <p:tavLst>
                                        <p:tav tm="0">
                                          <p:val>
                                            <p:strVal val="#ppt_x"/>
                                          </p:val>
                                        </p:tav>
                                        <p:tav tm="100000">
                                          <p:val>
                                            <p:strVal val="#ppt_x"/>
                                          </p:val>
                                        </p:tav>
                                      </p:tavLst>
                                    </p:anim>
                                    <p:anim calcmode="lin" valueType="num">
                                      <p:cBhvr additive="base">
                                        <p:cTn id="119" dur="500" fill="hold"/>
                                        <p:tgtEl>
                                          <p:spTgt spid="145435"/>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45436"/>
                                        </p:tgtEl>
                                        <p:attrNameLst>
                                          <p:attrName>style.visibility</p:attrName>
                                        </p:attrNameLst>
                                      </p:cBhvr>
                                      <p:to>
                                        <p:strVal val="visible"/>
                                      </p:to>
                                    </p:set>
                                    <p:anim calcmode="lin" valueType="num">
                                      <p:cBhvr additive="base">
                                        <p:cTn id="122" dur="500" fill="hold"/>
                                        <p:tgtEl>
                                          <p:spTgt spid="145436"/>
                                        </p:tgtEl>
                                        <p:attrNameLst>
                                          <p:attrName>ppt_x</p:attrName>
                                        </p:attrNameLst>
                                      </p:cBhvr>
                                      <p:tavLst>
                                        <p:tav tm="0">
                                          <p:val>
                                            <p:strVal val="#ppt_x"/>
                                          </p:val>
                                        </p:tav>
                                        <p:tav tm="100000">
                                          <p:val>
                                            <p:strVal val="#ppt_x"/>
                                          </p:val>
                                        </p:tav>
                                      </p:tavLst>
                                    </p:anim>
                                    <p:anim calcmode="lin" valueType="num">
                                      <p:cBhvr additive="base">
                                        <p:cTn id="123" dur="500" fill="hold"/>
                                        <p:tgtEl>
                                          <p:spTgt spid="145436"/>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45437"/>
                                        </p:tgtEl>
                                        <p:attrNameLst>
                                          <p:attrName>style.visibility</p:attrName>
                                        </p:attrNameLst>
                                      </p:cBhvr>
                                      <p:to>
                                        <p:strVal val="visible"/>
                                      </p:to>
                                    </p:set>
                                    <p:anim calcmode="lin" valueType="num">
                                      <p:cBhvr additive="base">
                                        <p:cTn id="126" dur="500" fill="hold"/>
                                        <p:tgtEl>
                                          <p:spTgt spid="145437"/>
                                        </p:tgtEl>
                                        <p:attrNameLst>
                                          <p:attrName>ppt_x</p:attrName>
                                        </p:attrNameLst>
                                      </p:cBhvr>
                                      <p:tavLst>
                                        <p:tav tm="0">
                                          <p:val>
                                            <p:strVal val="#ppt_x"/>
                                          </p:val>
                                        </p:tav>
                                        <p:tav tm="100000">
                                          <p:val>
                                            <p:strVal val="#ppt_x"/>
                                          </p:val>
                                        </p:tav>
                                      </p:tavLst>
                                    </p:anim>
                                    <p:anim calcmode="lin" valueType="num">
                                      <p:cBhvr additive="base">
                                        <p:cTn id="127" dur="500" fill="hold"/>
                                        <p:tgtEl>
                                          <p:spTgt spid="145437"/>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45438"/>
                                        </p:tgtEl>
                                        <p:attrNameLst>
                                          <p:attrName>style.visibility</p:attrName>
                                        </p:attrNameLst>
                                      </p:cBhvr>
                                      <p:to>
                                        <p:strVal val="visible"/>
                                      </p:to>
                                    </p:set>
                                    <p:anim calcmode="lin" valueType="num">
                                      <p:cBhvr additive="base">
                                        <p:cTn id="130" dur="500" fill="hold"/>
                                        <p:tgtEl>
                                          <p:spTgt spid="145438"/>
                                        </p:tgtEl>
                                        <p:attrNameLst>
                                          <p:attrName>ppt_x</p:attrName>
                                        </p:attrNameLst>
                                      </p:cBhvr>
                                      <p:tavLst>
                                        <p:tav tm="0">
                                          <p:val>
                                            <p:strVal val="#ppt_x"/>
                                          </p:val>
                                        </p:tav>
                                        <p:tav tm="100000">
                                          <p:val>
                                            <p:strVal val="#ppt_x"/>
                                          </p:val>
                                        </p:tav>
                                      </p:tavLst>
                                    </p:anim>
                                    <p:anim calcmode="lin" valueType="num">
                                      <p:cBhvr additive="base">
                                        <p:cTn id="131" dur="500" fill="hold"/>
                                        <p:tgtEl>
                                          <p:spTgt spid="145438"/>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45439"/>
                                        </p:tgtEl>
                                        <p:attrNameLst>
                                          <p:attrName>style.visibility</p:attrName>
                                        </p:attrNameLst>
                                      </p:cBhvr>
                                      <p:to>
                                        <p:strVal val="visible"/>
                                      </p:to>
                                    </p:set>
                                    <p:anim calcmode="lin" valueType="num">
                                      <p:cBhvr additive="base">
                                        <p:cTn id="134" dur="500" fill="hold"/>
                                        <p:tgtEl>
                                          <p:spTgt spid="145439"/>
                                        </p:tgtEl>
                                        <p:attrNameLst>
                                          <p:attrName>ppt_x</p:attrName>
                                        </p:attrNameLst>
                                      </p:cBhvr>
                                      <p:tavLst>
                                        <p:tav tm="0">
                                          <p:val>
                                            <p:strVal val="#ppt_x"/>
                                          </p:val>
                                        </p:tav>
                                        <p:tav tm="100000">
                                          <p:val>
                                            <p:strVal val="#ppt_x"/>
                                          </p:val>
                                        </p:tav>
                                      </p:tavLst>
                                    </p:anim>
                                    <p:anim calcmode="lin" valueType="num">
                                      <p:cBhvr additive="base">
                                        <p:cTn id="135" dur="500" fill="hold"/>
                                        <p:tgtEl>
                                          <p:spTgt spid="145439"/>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45440"/>
                                        </p:tgtEl>
                                        <p:attrNameLst>
                                          <p:attrName>style.visibility</p:attrName>
                                        </p:attrNameLst>
                                      </p:cBhvr>
                                      <p:to>
                                        <p:strVal val="visible"/>
                                      </p:to>
                                    </p:set>
                                    <p:anim calcmode="lin" valueType="num">
                                      <p:cBhvr additive="base">
                                        <p:cTn id="138" dur="500" fill="hold"/>
                                        <p:tgtEl>
                                          <p:spTgt spid="145440"/>
                                        </p:tgtEl>
                                        <p:attrNameLst>
                                          <p:attrName>ppt_x</p:attrName>
                                        </p:attrNameLst>
                                      </p:cBhvr>
                                      <p:tavLst>
                                        <p:tav tm="0">
                                          <p:val>
                                            <p:strVal val="#ppt_x"/>
                                          </p:val>
                                        </p:tav>
                                        <p:tav tm="100000">
                                          <p:val>
                                            <p:strVal val="#ppt_x"/>
                                          </p:val>
                                        </p:tav>
                                      </p:tavLst>
                                    </p:anim>
                                    <p:anim calcmode="lin" valueType="num">
                                      <p:cBhvr additive="base">
                                        <p:cTn id="139" dur="500" fill="hold"/>
                                        <p:tgtEl>
                                          <p:spTgt spid="145440"/>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45441"/>
                                        </p:tgtEl>
                                        <p:attrNameLst>
                                          <p:attrName>style.visibility</p:attrName>
                                        </p:attrNameLst>
                                      </p:cBhvr>
                                      <p:to>
                                        <p:strVal val="visible"/>
                                      </p:to>
                                    </p:set>
                                    <p:anim calcmode="lin" valueType="num">
                                      <p:cBhvr additive="base">
                                        <p:cTn id="142" dur="500" fill="hold"/>
                                        <p:tgtEl>
                                          <p:spTgt spid="145441"/>
                                        </p:tgtEl>
                                        <p:attrNameLst>
                                          <p:attrName>ppt_x</p:attrName>
                                        </p:attrNameLst>
                                      </p:cBhvr>
                                      <p:tavLst>
                                        <p:tav tm="0">
                                          <p:val>
                                            <p:strVal val="#ppt_x"/>
                                          </p:val>
                                        </p:tav>
                                        <p:tav tm="100000">
                                          <p:val>
                                            <p:strVal val="#ppt_x"/>
                                          </p:val>
                                        </p:tav>
                                      </p:tavLst>
                                    </p:anim>
                                    <p:anim calcmode="lin" valueType="num">
                                      <p:cBhvr additive="base">
                                        <p:cTn id="143" dur="500" fill="hold"/>
                                        <p:tgtEl>
                                          <p:spTgt spid="145441"/>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45442"/>
                                        </p:tgtEl>
                                        <p:attrNameLst>
                                          <p:attrName>style.visibility</p:attrName>
                                        </p:attrNameLst>
                                      </p:cBhvr>
                                      <p:to>
                                        <p:strVal val="visible"/>
                                      </p:to>
                                    </p:set>
                                    <p:anim calcmode="lin" valueType="num">
                                      <p:cBhvr additive="base">
                                        <p:cTn id="146" dur="500" fill="hold"/>
                                        <p:tgtEl>
                                          <p:spTgt spid="145442"/>
                                        </p:tgtEl>
                                        <p:attrNameLst>
                                          <p:attrName>ppt_x</p:attrName>
                                        </p:attrNameLst>
                                      </p:cBhvr>
                                      <p:tavLst>
                                        <p:tav tm="0">
                                          <p:val>
                                            <p:strVal val="#ppt_x"/>
                                          </p:val>
                                        </p:tav>
                                        <p:tav tm="100000">
                                          <p:val>
                                            <p:strVal val="#ppt_x"/>
                                          </p:val>
                                        </p:tav>
                                      </p:tavLst>
                                    </p:anim>
                                    <p:anim calcmode="lin" valueType="num">
                                      <p:cBhvr additive="base">
                                        <p:cTn id="147" dur="500" fill="hold"/>
                                        <p:tgtEl>
                                          <p:spTgt spid="145442"/>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45443"/>
                                        </p:tgtEl>
                                        <p:attrNameLst>
                                          <p:attrName>style.visibility</p:attrName>
                                        </p:attrNameLst>
                                      </p:cBhvr>
                                      <p:to>
                                        <p:strVal val="visible"/>
                                      </p:to>
                                    </p:set>
                                    <p:anim calcmode="lin" valueType="num">
                                      <p:cBhvr additive="base">
                                        <p:cTn id="150" dur="500" fill="hold"/>
                                        <p:tgtEl>
                                          <p:spTgt spid="145443"/>
                                        </p:tgtEl>
                                        <p:attrNameLst>
                                          <p:attrName>ppt_x</p:attrName>
                                        </p:attrNameLst>
                                      </p:cBhvr>
                                      <p:tavLst>
                                        <p:tav tm="0">
                                          <p:val>
                                            <p:strVal val="#ppt_x"/>
                                          </p:val>
                                        </p:tav>
                                        <p:tav tm="100000">
                                          <p:val>
                                            <p:strVal val="#ppt_x"/>
                                          </p:val>
                                        </p:tav>
                                      </p:tavLst>
                                    </p:anim>
                                    <p:anim calcmode="lin" valueType="num">
                                      <p:cBhvr additive="base">
                                        <p:cTn id="151" dur="500" fill="hold"/>
                                        <p:tgtEl>
                                          <p:spTgt spid="145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nimBg="1"/>
      <p:bldP spid="145412" grpId="0" bldLvl="0" animBg="1"/>
      <p:bldP spid="145413" grpId="0" bldLvl="0" animBg="1"/>
      <p:bldP spid="145414" grpId="0" bldLvl="0" animBg="1"/>
      <p:bldP spid="145415" grpId="0" bldLvl="0" animBg="1"/>
      <p:bldP spid="145418" grpId="0"/>
      <p:bldP spid="145422" grpId="0"/>
      <p:bldP spid="145432" grpId="0"/>
      <p:bldP spid="145433" grpId="0"/>
      <p:bldP spid="145434" grpId="0"/>
      <p:bldP spid="145435" grpId="0"/>
      <p:bldP spid="145436" grpId="0"/>
      <p:bldP spid="145437" grpId="0"/>
      <p:bldP spid="145438" grpId="0"/>
      <p:bldP spid="145439" grpId="0"/>
      <p:bldP spid="145440" grpId="0"/>
      <p:bldP spid="145441" grpId="0"/>
      <p:bldP spid="145442" grpId="0"/>
      <p:bldP spid="145443" grpId="0"/>
      <p:bldP spid="145445" grpId="0" bldLvl="0" animBg="1"/>
      <p:bldP spid="1454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文本占位符 146434"/>
          <p:cNvSpPr>
            <a:spLocks noGrp="1"/>
          </p:cNvSpPr>
          <p:nvPr>
            <p:ph type="body" idx="1"/>
          </p:nvPr>
        </p:nvSpPr>
        <p:spPr>
          <a:xfrm>
            <a:off x="1477034" y="1726055"/>
            <a:ext cx="4084637" cy="576263"/>
          </a:xfrm>
          <a:solidFill>
            <a:srgbClr val="FFFFFF"/>
          </a:solidFill>
          <a:ln>
            <a:noFill/>
          </a:ln>
        </p:spPr>
        <p:txBody>
          <a:bodyPr/>
          <a:lstStyle/>
          <a:p>
            <a:pPr>
              <a:buNone/>
            </a:pPr>
            <a:r>
              <a:rPr lang="en-US" altLang="zh-CN">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、页表</a:t>
            </a:r>
            <a:r>
              <a:rPr lang="zh-CN" altLang="en-US" dirty="0"/>
              <a:t> </a:t>
            </a:r>
          </a:p>
        </p:txBody>
      </p:sp>
      <p:grpSp>
        <p:nvGrpSpPr>
          <p:cNvPr id="146436" name="组合 146435"/>
          <p:cNvGrpSpPr/>
          <p:nvPr/>
        </p:nvGrpSpPr>
        <p:grpSpPr>
          <a:xfrm>
            <a:off x="2639616" y="1871663"/>
            <a:ext cx="6448822" cy="4656129"/>
            <a:chOff x="1104" y="1104"/>
            <a:chExt cx="3585" cy="2940"/>
          </a:xfrm>
        </p:grpSpPr>
        <p:sp>
          <p:nvSpPr>
            <p:cNvPr id="146437" name="矩形 146436"/>
            <p:cNvSpPr/>
            <p:nvPr/>
          </p:nvSpPr>
          <p:spPr>
            <a:xfrm>
              <a:off x="2544" y="1820"/>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38" name="矩形 146437"/>
            <p:cNvSpPr/>
            <p:nvPr/>
          </p:nvSpPr>
          <p:spPr>
            <a:xfrm>
              <a:off x="2544" y="2064"/>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39" name="矩形 146438"/>
            <p:cNvSpPr/>
            <p:nvPr/>
          </p:nvSpPr>
          <p:spPr>
            <a:xfrm>
              <a:off x="2544" y="2306"/>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0" name="矩形 146439"/>
            <p:cNvSpPr/>
            <p:nvPr/>
          </p:nvSpPr>
          <p:spPr>
            <a:xfrm>
              <a:off x="2544" y="2546"/>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1" name="矩形 146440"/>
            <p:cNvSpPr/>
            <p:nvPr/>
          </p:nvSpPr>
          <p:spPr>
            <a:xfrm>
              <a:off x="2544" y="2786"/>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2" name="矩形 146441"/>
            <p:cNvSpPr/>
            <p:nvPr/>
          </p:nvSpPr>
          <p:spPr>
            <a:xfrm>
              <a:off x="2544" y="3026"/>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3" name="矩形 146442"/>
            <p:cNvSpPr/>
            <p:nvPr/>
          </p:nvSpPr>
          <p:spPr>
            <a:xfrm>
              <a:off x="2544" y="3266"/>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4" name="直接连接符 146443"/>
            <p:cNvSpPr/>
            <p:nvPr/>
          </p:nvSpPr>
          <p:spPr>
            <a:xfrm>
              <a:off x="1824" y="3216"/>
              <a:ext cx="720" cy="196"/>
            </a:xfrm>
            <a:prstGeom prst="line">
              <a:avLst/>
            </a:prstGeom>
            <a:ln w="28575" cap="flat" cmpd="sng">
              <a:solidFill>
                <a:srgbClr val="000076"/>
              </a:solidFill>
              <a:prstDash val="dash"/>
              <a:headEnd type="none" w="med" len="med"/>
              <a:tailEnd type="triangle" w="med" len="med"/>
            </a:ln>
          </p:spPr>
        </p:sp>
        <p:sp>
          <p:nvSpPr>
            <p:cNvPr id="146445" name="矩形 146444"/>
            <p:cNvSpPr/>
            <p:nvPr/>
          </p:nvSpPr>
          <p:spPr>
            <a:xfrm>
              <a:off x="1152" y="1652"/>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6" name="矩形 146445"/>
            <p:cNvSpPr/>
            <p:nvPr/>
          </p:nvSpPr>
          <p:spPr>
            <a:xfrm>
              <a:off x="1152" y="1896"/>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7" name="矩形 146446"/>
            <p:cNvSpPr/>
            <p:nvPr/>
          </p:nvSpPr>
          <p:spPr>
            <a:xfrm>
              <a:off x="1152" y="2138"/>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8" name="矩形 146447"/>
            <p:cNvSpPr/>
            <p:nvPr/>
          </p:nvSpPr>
          <p:spPr>
            <a:xfrm>
              <a:off x="1152" y="2378"/>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49" name="矩形 146448"/>
            <p:cNvSpPr/>
            <p:nvPr/>
          </p:nvSpPr>
          <p:spPr>
            <a:xfrm>
              <a:off x="1152" y="2618"/>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50" name="矩形 146449"/>
            <p:cNvSpPr/>
            <p:nvPr/>
          </p:nvSpPr>
          <p:spPr>
            <a:xfrm>
              <a:off x="1152" y="2858"/>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rgbClr val="9900CC"/>
                </a:solidFill>
                <a:latin typeface="Times New Roman" panose="02020603050405020304" pitchFamily="18" charset="0"/>
                <a:ea typeface="楷体_GB2312" pitchFamily="49" charset="-122"/>
              </a:endParaRPr>
            </a:p>
          </p:txBody>
        </p:sp>
        <p:sp>
          <p:nvSpPr>
            <p:cNvPr id="146451" name="矩形 146450"/>
            <p:cNvSpPr/>
            <p:nvPr/>
          </p:nvSpPr>
          <p:spPr>
            <a:xfrm>
              <a:off x="1152" y="3098"/>
              <a:ext cx="672" cy="240"/>
            </a:xfrm>
            <a:prstGeom prst="rect">
              <a:avLst/>
            </a:prstGeom>
            <a:solidFill>
              <a:srgbClr val="00CC00"/>
            </a:solidFill>
            <a:ln w="19050" cap="flat" cmpd="sng">
              <a:solidFill>
                <a:srgbClr val="000000"/>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grpSp>
          <p:nvGrpSpPr>
            <p:cNvPr id="146452" name="组合 146451"/>
            <p:cNvGrpSpPr/>
            <p:nvPr/>
          </p:nvGrpSpPr>
          <p:grpSpPr>
            <a:xfrm>
              <a:off x="1365" y="1662"/>
              <a:ext cx="211" cy="1705"/>
              <a:chOff x="758" y="842"/>
              <a:chExt cx="286" cy="1705"/>
            </a:xfrm>
          </p:grpSpPr>
          <p:sp>
            <p:nvSpPr>
              <p:cNvPr id="146453" name="文本框 146452"/>
              <p:cNvSpPr txBox="1"/>
              <p:nvPr/>
            </p:nvSpPr>
            <p:spPr>
              <a:xfrm>
                <a:off x="758" y="842"/>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0</a:t>
                </a:r>
              </a:p>
            </p:txBody>
          </p:sp>
          <p:sp>
            <p:nvSpPr>
              <p:cNvPr id="146454" name="文本框 146453"/>
              <p:cNvSpPr txBox="1"/>
              <p:nvPr/>
            </p:nvSpPr>
            <p:spPr>
              <a:xfrm>
                <a:off x="767" y="1082"/>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1</a:t>
                </a:r>
              </a:p>
            </p:txBody>
          </p:sp>
          <p:sp>
            <p:nvSpPr>
              <p:cNvPr id="146455" name="文本框 146454"/>
              <p:cNvSpPr txBox="1"/>
              <p:nvPr/>
            </p:nvSpPr>
            <p:spPr>
              <a:xfrm>
                <a:off x="767" y="1296"/>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2</a:t>
                </a:r>
              </a:p>
            </p:txBody>
          </p:sp>
          <p:sp>
            <p:nvSpPr>
              <p:cNvPr id="146456" name="文本框 146455"/>
              <p:cNvSpPr txBox="1"/>
              <p:nvPr/>
            </p:nvSpPr>
            <p:spPr>
              <a:xfrm>
                <a:off x="767" y="1536"/>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3</a:t>
                </a:r>
              </a:p>
            </p:txBody>
          </p:sp>
          <p:sp>
            <p:nvSpPr>
              <p:cNvPr id="146457" name="文本框 146456"/>
              <p:cNvSpPr txBox="1"/>
              <p:nvPr/>
            </p:nvSpPr>
            <p:spPr>
              <a:xfrm>
                <a:off x="767" y="1776"/>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4</a:t>
                </a:r>
              </a:p>
            </p:txBody>
          </p:sp>
          <p:sp>
            <p:nvSpPr>
              <p:cNvPr id="146458" name="文本框 146457"/>
              <p:cNvSpPr txBox="1"/>
              <p:nvPr/>
            </p:nvSpPr>
            <p:spPr>
              <a:xfrm>
                <a:off x="767" y="2016"/>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5</a:t>
                </a:r>
              </a:p>
            </p:txBody>
          </p:sp>
          <p:sp>
            <p:nvSpPr>
              <p:cNvPr id="146459" name="文本框 146458"/>
              <p:cNvSpPr txBox="1"/>
              <p:nvPr/>
            </p:nvSpPr>
            <p:spPr>
              <a:xfrm>
                <a:off x="767" y="2256"/>
                <a:ext cx="277" cy="291"/>
              </a:xfrm>
              <a:prstGeom prst="rect">
                <a:avLst/>
              </a:prstGeom>
              <a:noFill/>
              <a:ln w="38100">
                <a:noFill/>
              </a:ln>
            </p:spPr>
            <p:txBody>
              <a:bodyPr wrap="none" anchor="t">
                <a:spAutoFit/>
              </a:bodyPr>
              <a:lstStyle/>
              <a:p>
                <a:r>
                  <a:rPr lang="en-US" altLang="zh-CN">
                    <a:solidFill>
                      <a:srgbClr val="9900CC"/>
                    </a:solidFill>
                    <a:latin typeface="Times New Roman" panose="02020603050405020304" pitchFamily="18" charset="0"/>
                    <a:ea typeface="楷体_GB2312" pitchFamily="49" charset="-122"/>
                  </a:rPr>
                  <a:t>6</a:t>
                </a:r>
              </a:p>
            </p:txBody>
          </p:sp>
        </p:grpSp>
        <p:sp>
          <p:nvSpPr>
            <p:cNvPr id="146460" name="文本框 146459"/>
            <p:cNvSpPr txBox="1"/>
            <p:nvPr/>
          </p:nvSpPr>
          <p:spPr>
            <a:xfrm>
              <a:off x="1104" y="3312"/>
              <a:ext cx="760" cy="446"/>
            </a:xfrm>
            <a:prstGeom prst="rect">
              <a:avLst/>
            </a:prstGeom>
            <a:noFill/>
            <a:ln w="9525">
              <a:noFill/>
            </a:ln>
          </p:spPr>
          <p:txBody>
            <a:bodyPr>
              <a:spAutoFit/>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作业的</a:t>
              </a:r>
            </a:p>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地址空间</a:t>
              </a:r>
            </a:p>
          </p:txBody>
        </p:sp>
        <p:sp>
          <p:nvSpPr>
            <p:cNvPr id="146461" name="文本框 146460"/>
            <p:cNvSpPr txBox="1"/>
            <p:nvPr/>
          </p:nvSpPr>
          <p:spPr>
            <a:xfrm>
              <a:off x="2888" y="1584"/>
              <a:ext cx="422" cy="252"/>
            </a:xfrm>
            <a:prstGeom prst="rect">
              <a:avLst/>
            </a:prstGeom>
            <a:noFill/>
            <a:ln w="9525">
              <a:noFill/>
            </a:ln>
          </p:spPr>
          <p:txBody>
            <a:bodyPr wrap="none" anchor="t">
              <a:spAutoFit/>
            </a:bodyPr>
            <a:lstStyle/>
            <a:p>
              <a:pPr algn="ctr"/>
              <a:r>
                <a:rPr lang="zh-CN" altLang="en-US" sz="2000" dirty="0">
                  <a:solidFill>
                    <a:srgbClr val="000076"/>
                  </a:solidFill>
                  <a:latin typeface="Times New Roman" panose="02020603050405020304" pitchFamily="18" charset="0"/>
                </a:rPr>
                <a:t>块号</a:t>
              </a:r>
            </a:p>
          </p:txBody>
        </p:sp>
        <p:sp>
          <p:nvSpPr>
            <p:cNvPr id="146462" name="文本框 146461"/>
            <p:cNvSpPr txBox="1"/>
            <p:nvPr/>
          </p:nvSpPr>
          <p:spPr>
            <a:xfrm>
              <a:off x="2496" y="1584"/>
              <a:ext cx="500" cy="252"/>
            </a:xfrm>
            <a:prstGeom prst="rect">
              <a:avLst/>
            </a:prstGeom>
            <a:noFill/>
            <a:ln w="9525">
              <a:noFill/>
            </a:ln>
          </p:spPr>
          <p:txBody>
            <a:bodyPr>
              <a:spAutoFit/>
            </a:bodyPr>
            <a:lstStyle/>
            <a:p>
              <a:pPr algn="ctr"/>
              <a:r>
                <a:rPr lang="zh-CN" altLang="en-US" sz="2000" dirty="0">
                  <a:solidFill>
                    <a:srgbClr val="000076"/>
                  </a:solidFill>
                  <a:latin typeface="Times New Roman" panose="02020603050405020304" pitchFamily="18" charset="0"/>
                </a:rPr>
                <a:t>页号</a:t>
              </a:r>
            </a:p>
          </p:txBody>
        </p:sp>
        <p:sp>
          <p:nvSpPr>
            <p:cNvPr id="146463" name="文本框 146462"/>
            <p:cNvSpPr txBox="1"/>
            <p:nvPr/>
          </p:nvSpPr>
          <p:spPr>
            <a:xfrm>
              <a:off x="2736" y="3494"/>
              <a:ext cx="500" cy="252"/>
            </a:xfrm>
            <a:prstGeom prst="rect">
              <a:avLst/>
            </a:prstGeom>
            <a:noFill/>
            <a:ln w="9525">
              <a:noFill/>
            </a:ln>
          </p:spPr>
          <p:txBody>
            <a:bodyPr>
              <a:spAutoFit/>
            </a:bodyPr>
            <a:lstStyle/>
            <a:p>
              <a:r>
                <a:rPr lang="zh-CN" altLang="en-US" sz="2000" dirty="0">
                  <a:solidFill>
                    <a:srgbClr val="006600"/>
                  </a:solidFill>
                  <a:effectLst>
                    <a:outerShdw blurRad="38100" dist="38100" dir="2700000">
                      <a:srgbClr val="C0C0C0"/>
                    </a:outerShdw>
                  </a:effectLst>
                  <a:latin typeface="Times New Roman" panose="02020603050405020304" pitchFamily="18" charset="0"/>
                </a:rPr>
                <a:t>页表</a:t>
              </a:r>
            </a:p>
          </p:txBody>
        </p:sp>
        <p:sp>
          <p:nvSpPr>
            <p:cNvPr id="146464" name="文本框 146463"/>
            <p:cNvSpPr txBox="1"/>
            <p:nvPr/>
          </p:nvSpPr>
          <p:spPr>
            <a:xfrm>
              <a:off x="4032" y="3792"/>
              <a:ext cx="480" cy="252"/>
            </a:xfrm>
            <a:prstGeom prst="rect">
              <a:avLst/>
            </a:prstGeom>
            <a:noFill/>
            <a:ln w="9525">
              <a:noFill/>
            </a:ln>
          </p:spPr>
          <p:txBody>
            <a:bodyPr>
              <a:spAutoFit/>
            </a:bodyPr>
            <a:lstStyle/>
            <a:p>
              <a:pPr algn="ctr"/>
              <a:r>
                <a:rPr lang="zh-CN" altLang="en-US" sz="2000" dirty="0">
                  <a:solidFill>
                    <a:srgbClr val="006600"/>
                  </a:solidFill>
                  <a:effectLst>
                    <a:outerShdw blurRad="38100" dist="38100" dir="2700000">
                      <a:srgbClr val="C0C0C0"/>
                    </a:outerShdw>
                  </a:effectLst>
                  <a:latin typeface="Times New Roman" panose="02020603050405020304" pitchFamily="18" charset="0"/>
                </a:rPr>
                <a:t>内存</a:t>
              </a:r>
            </a:p>
          </p:txBody>
        </p:sp>
        <p:sp>
          <p:nvSpPr>
            <p:cNvPr id="146465" name="直接连接符 146464"/>
            <p:cNvSpPr/>
            <p:nvPr/>
          </p:nvSpPr>
          <p:spPr>
            <a:xfrm>
              <a:off x="2927" y="1820"/>
              <a:ext cx="1" cy="1680"/>
            </a:xfrm>
            <a:prstGeom prst="line">
              <a:avLst/>
            </a:prstGeom>
            <a:ln w="19050" cap="flat" cmpd="sng">
              <a:solidFill>
                <a:schemeClr val="tx1"/>
              </a:solidFill>
              <a:prstDash val="solid"/>
              <a:headEnd type="none" w="med" len="med"/>
              <a:tailEnd type="none" w="med" len="med"/>
            </a:ln>
          </p:spPr>
        </p:sp>
        <p:grpSp>
          <p:nvGrpSpPr>
            <p:cNvPr id="146466" name="组合 146465"/>
            <p:cNvGrpSpPr/>
            <p:nvPr/>
          </p:nvGrpSpPr>
          <p:grpSpPr>
            <a:xfrm>
              <a:off x="2593" y="1826"/>
              <a:ext cx="195" cy="1706"/>
              <a:chOff x="758" y="842"/>
              <a:chExt cx="264" cy="1706"/>
            </a:xfrm>
          </p:grpSpPr>
          <p:sp>
            <p:nvSpPr>
              <p:cNvPr id="146467" name="文本框 146466"/>
              <p:cNvSpPr txBox="1"/>
              <p:nvPr/>
            </p:nvSpPr>
            <p:spPr>
              <a:xfrm>
                <a:off x="758" y="842"/>
                <a:ext cx="255" cy="292"/>
              </a:xfrm>
              <a:prstGeom prst="rect">
                <a:avLst/>
              </a:prstGeom>
              <a:noFill/>
              <a:ln w="38100">
                <a:noFill/>
              </a:ln>
            </p:spPr>
            <p:txBody>
              <a:bodyPr wrap="none" anchor="t">
                <a:spAutoFit/>
              </a:bodyPr>
              <a:lstStyle/>
              <a:p>
                <a:r>
                  <a:rPr lang="en-US" altLang="zh-CN" dirty="0">
                    <a:solidFill>
                      <a:srgbClr val="002060"/>
                    </a:solidFill>
                    <a:latin typeface="Times New Roman" panose="02020603050405020304" pitchFamily="18" charset="0"/>
                    <a:ea typeface="楷体_GB2312" pitchFamily="49" charset="-122"/>
                  </a:rPr>
                  <a:t>0</a:t>
                </a:r>
              </a:p>
            </p:txBody>
          </p:sp>
          <p:sp>
            <p:nvSpPr>
              <p:cNvPr id="146468" name="文本框 146467"/>
              <p:cNvSpPr txBox="1"/>
              <p:nvPr/>
            </p:nvSpPr>
            <p:spPr>
              <a:xfrm>
                <a:off x="767" y="1082"/>
                <a:ext cx="255" cy="292"/>
              </a:xfrm>
              <a:prstGeom prst="rect">
                <a:avLst/>
              </a:prstGeom>
              <a:noFill/>
              <a:ln w="38100">
                <a:noFill/>
              </a:ln>
            </p:spPr>
            <p:txBody>
              <a:bodyPr wrap="none" anchor="t">
                <a:spAutoFit/>
              </a:bodyPr>
              <a:lstStyle/>
              <a:p>
                <a:r>
                  <a:rPr lang="en-US" altLang="zh-CN">
                    <a:solidFill>
                      <a:srgbClr val="002060"/>
                    </a:solidFill>
                    <a:latin typeface="Times New Roman" panose="02020603050405020304" pitchFamily="18" charset="0"/>
                    <a:ea typeface="楷体_GB2312" pitchFamily="49" charset="-122"/>
                  </a:rPr>
                  <a:t>1</a:t>
                </a:r>
              </a:p>
            </p:txBody>
          </p:sp>
          <p:sp>
            <p:nvSpPr>
              <p:cNvPr id="146469" name="文本框 146468"/>
              <p:cNvSpPr txBox="1"/>
              <p:nvPr/>
            </p:nvSpPr>
            <p:spPr>
              <a:xfrm>
                <a:off x="767" y="1296"/>
                <a:ext cx="255" cy="292"/>
              </a:xfrm>
              <a:prstGeom prst="rect">
                <a:avLst/>
              </a:prstGeom>
              <a:noFill/>
              <a:ln w="38100">
                <a:noFill/>
              </a:ln>
            </p:spPr>
            <p:txBody>
              <a:bodyPr wrap="none" anchor="t">
                <a:spAutoFit/>
              </a:bodyPr>
              <a:lstStyle/>
              <a:p>
                <a:r>
                  <a:rPr lang="en-US" altLang="zh-CN" dirty="0">
                    <a:solidFill>
                      <a:srgbClr val="002060"/>
                    </a:solidFill>
                    <a:latin typeface="Times New Roman" panose="02020603050405020304" pitchFamily="18" charset="0"/>
                    <a:ea typeface="楷体_GB2312" pitchFamily="49" charset="-122"/>
                  </a:rPr>
                  <a:t>2</a:t>
                </a:r>
              </a:p>
            </p:txBody>
          </p:sp>
          <p:sp>
            <p:nvSpPr>
              <p:cNvPr id="146470" name="文本框 146469"/>
              <p:cNvSpPr txBox="1"/>
              <p:nvPr/>
            </p:nvSpPr>
            <p:spPr>
              <a:xfrm>
                <a:off x="767" y="1536"/>
                <a:ext cx="255" cy="292"/>
              </a:xfrm>
              <a:prstGeom prst="rect">
                <a:avLst/>
              </a:prstGeom>
              <a:noFill/>
              <a:ln w="38100">
                <a:noFill/>
              </a:ln>
            </p:spPr>
            <p:txBody>
              <a:bodyPr wrap="none" anchor="t">
                <a:spAutoFit/>
              </a:bodyPr>
              <a:lstStyle/>
              <a:p>
                <a:r>
                  <a:rPr lang="en-US" altLang="zh-CN" dirty="0">
                    <a:solidFill>
                      <a:srgbClr val="002060"/>
                    </a:solidFill>
                    <a:latin typeface="Times New Roman" panose="02020603050405020304" pitchFamily="18" charset="0"/>
                    <a:ea typeface="楷体_GB2312" pitchFamily="49" charset="-122"/>
                  </a:rPr>
                  <a:t>3</a:t>
                </a:r>
              </a:p>
            </p:txBody>
          </p:sp>
          <p:sp>
            <p:nvSpPr>
              <p:cNvPr id="146471" name="文本框 146470"/>
              <p:cNvSpPr txBox="1"/>
              <p:nvPr/>
            </p:nvSpPr>
            <p:spPr>
              <a:xfrm>
                <a:off x="767" y="1776"/>
                <a:ext cx="255" cy="292"/>
              </a:xfrm>
              <a:prstGeom prst="rect">
                <a:avLst/>
              </a:prstGeom>
              <a:noFill/>
              <a:ln w="38100">
                <a:noFill/>
              </a:ln>
            </p:spPr>
            <p:txBody>
              <a:bodyPr wrap="none" anchor="t">
                <a:spAutoFit/>
              </a:bodyPr>
              <a:lstStyle/>
              <a:p>
                <a:r>
                  <a:rPr lang="en-US" altLang="zh-CN">
                    <a:solidFill>
                      <a:srgbClr val="002060"/>
                    </a:solidFill>
                    <a:latin typeface="Times New Roman" panose="02020603050405020304" pitchFamily="18" charset="0"/>
                    <a:ea typeface="楷体_GB2312" pitchFamily="49" charset="-122"/>
                  </a:rPr>
                  <a:t>4</a:t>
                </a:r>
              </a:p>
            </p:txBody>
          </p:sp>
          <p:sp>
            <p:nvSpPr>
              <p:cNvPr id="146472" name="文本框 146471"/>
              <p:cNvSpPr txBox="1"/>
              <p:nvPr/>
            </p:nvSpPr>
            <p:spPr>
              <a:xfrm>
                <a:off x="767" y="2016"/>
                <a:ext cx="255" cy="292"/>
              </a:xfrm>
              <a:prstGeom prst="rect">
                <a:avLst/>
              </a:prstGeom>
              <a:noFill/>
              <a:ln w="38100">
                <a:noFill/>
              </a:ln>
            </p:spPr>
            <p:txBody>
              <a:bodyPr wrap="none" anchor="t">
                <a:spAutoFit/>
              </a:bodyPr>
              <a:lstStyle/>
              <a:p>
                <a:r>
                  <a:rPr lang="en-US" altLang="zh-CN">
                    <a:solidFill>
                      <a:srgbClr val="002060"/>
                    </a:solidFill>
                    <a:latin typeface="Times New Roman" panose="02020603050405020304" pitchFamily="18" charset="0"/>
                    <a:ea typeface="楷体_GB2312" pitchFamily="49" charset="-122"/>
                  </a:rPr>
                  <a:t>5</a:t>
                </a:r>
              </a:p>
            </p:txBody>
          </p:sp>
          <p:sp>
            <p:nvSpPr>
              <p:cNvPr id="146473" name="文本框 146472"/>
              <p:cNvSpPr txBox="1"/>
              <p:nvPr/>
            </p:nvSpPr>
            <p:spPr>
              <a:xfrm>
                <a:off x="767" y="2256"/>
                <a:ext cx="255" cy="292"/>
              </a:xfrm>
              <a:prstGeom prst="rect">
                <a:avLst/>
              </a:prstGeom>
              <a:noFill/>
              <a:ln w="38100">
                <a:noFill/>
              </a:ln>
            </p:spPr>
            <p:txBody>
              <a:bodyPr wrap="none" anchor="t">
                <a:spAutoFit/>
              </a:bodyPr>
              <a:lstStyle/>
              <a:p>
                <a:r>
                  <a:rPr lang="en-US" altLang="zh-CN">
                    <a:solidFill>
                      <a:srgbClr val="002060"/>
                    </a:solidFill>
                    <a:latin typeface="Times New Roman" panose="02020603050405020304" pitchFamily="18" charset="0"/>
                    <a:ea typeface="楷体_GB2312" pitchFamily="49" charset="-122"/>
                  </a:rPr>
                  <a:t>6</a:t>
                </a:r>
              </a:p>
            </p:txBody>
          </p:sp>
        </p:grpSp>
        <p:sp>
          <p:nvSpPr>
            <p:cNvPr id="146474" name="直接连接符 146473"/>
            <p:cNvSpPr/>
            <p:nvPr/>
          </p:nvSpPr>
          <p:spPr>
            <a:xfrm>
              <a:off x="1824" y="2976"/>
              <a:ext cx="720" cy="196"/>
            </a:xfrm>
            <a:prstGeom prst="line">
              <a:avLst/>
            </a:prstGeom>
            <a:ln w="28575" cap="flat" cmpd="sng">
              <a:solidFill>
                <a:srgbClr val="000076"/>
              </a:solidFill>
              <a:prstDash val="dash"/>
              <a:headEnd type="none" w="med" len="med"/>
              <a:tailEnd type="triangle" w="med" len="med"/>
            </a:ln>
          </p:spPr>
        </p:sp>
        <p:sp>
          <p:nvSpPr>
            <p:cNvPr id="146475" name="直接连接符 146474"/>
            <p:cNvSpPr/>
            <p:nvPr/>
          </p:nvSpPr>
          <p:spPr>
            <a:xfrm>
              <a:off x="1824" y="2736"/>
              <a:ext cx="720" cy="196"/>
            </a:xfrm>
            <a:prstGeom prst="line">
              <a:avLst/>
            </a:prstGeom>
            <a:ln w="28575" cap="flat" cmpd="sng">
              <a:solidFill>
                <a:srgbClr val="000076"/>
              </a:solidFill>
              <a:prstDash val="dash"/>
              <a:headEnd type="none" w="med" len="med"/>
              <a:tailEnd type="triangle" w="med" len="med"/>
            </a:ln>
          </p:spPr>
        </p:sp>
        <p:sp>
          <p:nvSpPr>
            <p:cNvPr id="146476" name="直接连接符 146475"/>
            <p:cNvSpPr/>
            <p:nvPr/>
          </p:nvSpPr>
          <p:spPr>
            <a:xfrm>
              <a:off x="1824" y="2496"/>
              <a:ext cx="720" cy="196"/>
            </a:xfrm>
            <a:prstGeom prst="line">
              <a:avLst/>
            </a:prstGeom>
            <a:ln w="28575" cap="flat" cmpd="sng">
              <a:solidFill>
                <a:srgbClr val="000076"/>
              </a:solidFill>
              <a:prstDash val="dash"/>
              <a:headEnd type="none" w="med" len="med"/>
              <a:tailEnd type="triangle" w="med" len="med"/>
            </a:ln>
          </p:spPr>
        </p:sp>
        <p:sp>
          <p:nvSpPr>
            <p:cNvPr id="146477" name="直接连接符 146476"/>
            <p:cNvSpPr/>
            <p:nvPr/>
          </p:nvSpPr>
          <p:spPr>
            <a:xfrm>
              <a:off x="1824" y="2256"/>
              <a:ext cx="720" cy="196"/>
            </a:xfrm>
            <a:prstGeom prst="line">
              <a:avLst/>
            </a:prstGeom>
            <a:ln w="28575" cap="flat" cmpd="sng">
              <a:solidFill>
                <a:srgbClr val="000076"/>
              </a:solidFill>
              <a:prstDash val="dash"/>
              <a:headEnd type="none" w="med" len="med"/>
              <a:tailEnd type="triangle" w="med" len="med"/>
            </a:ln>
          </p:spPr>
        </p:sp>
        <p:sp>
          <p:nvSpPr>
            <p:cNvPr id="146478" name="直接连接符 146477"/>
            <p:cNvSpPr/>
            <p:nvPr/>
          </p:nvSpPr>
          <p:spPr>
            <a:xfrm>
              <a:off x="1824" y="2016"/>
              <a:ext cx="720" cy="196"/>
            </a:xfrm>
            <a:prstGeom prst="line">
              <a:avLst/>
            </a:prstGeom>
            <a:ln w="28575" cap="flat" cmpd="sng">
              <a:solidFill>
                <a:srgbClr val="000076"/>
              </a:solidFill>
              <a:prstDash val="dash"/>
              <a:headEnd type="none" w="med" len="med"/>
              <a:tailEnd type="triangle" w="med" len="med"/>
            </a:ln>
          </p:spPr>
        </p:sp>
        <p:sp>
          <p:nvSpPr>
            <p:cNvPr id="146479" name="直接连接符 146478"/>
            <p:cNvSpPr/>
            <p:nvPr/>
          </p:nvSpPr>
          <p:spPr>
            <a:xfrm>
              <a:off x="1824" y="1776"/>
              <a:ext cx="720" cy="196"/>
            </a:xfrm>
            <a:prstGeom prst="line">
              <a:avLst/>
            </a:prstGeom>
            <a:ln w="28575" cap="flat" cmpd="sng">
              <a:solidFill>
                <a:srgbClr val="000076"/>
              </a:solidFill>
              <a:prstDash val="dash"/>
              <a:headEnd type="none" w="med" len="med"/>
              <a:tailEnd type="triangle" w="med" len="med"/>
            </a:ln>
          </p:spPr>
        </p:sp>
        <p:sp>
          <p:nvSpPr>
            <p:cNvPr id="146480" name="矩形 146479"/>
            <p:cNvSpPr/>
            <p:nvPr/>
          </p:nvSpPr>
          <p:spPr>
            <a:xfrm>
              <a:off x="3984" y="1152"/>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1" name="矩形 146480"/>
            <p:cNvSpPr/>
            <p:nvPr/>
          </p:nvSpPr>
          <p:spPr>
            <a:xfrm>
              <a:off x="3984" y="1344"/>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2" name="矩形 146481"/>
            <p:cNvSpPr/>
            <p:nvPr/>
          </p:nvSpPr>
          <p:spPr>
            <a:xfrm>
              <a:off x="3984" y="1536"/>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3" name="矩形 146482"/>
            <p:cNvSpPr/>
            <p:nvPr/>
          </p:nvSpPr>
          <p:spPr>
            <a:xfrm>
              <a:off x="3984" y="1728"/>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4" name="矩形 146483"/>
            <p:cNvSpPr/>
            <p:nvPr/>
          </p:nvSpPr>
          <p:spPr>
            <a:xfrm>
              <a:off x="3984" y="1920"/>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5" name="矩形 146484"/>
            <p:cNvSpPr/>
            <p:nvPr/>
          </p:nvSpPr>
          <p:spPr>
            <a:xfrm>
              <a:off x="3984" y="2112"/>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6" name="矩形 146485"/>
            <p:cNvSpPr/>
            <p:nvPr/>
          </p:nvSpPr>
          <p:spPr>
            <a:xfrm>
              <a:off x="3984" y="2304"/>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7" name="矩形 146486"/>
            <p:cNvSpPr/>
            <p:nvPr/>
          </p:nvSpPr>
          <p:spPr>
            <a:xfrm>
              <a:off x="3984" y="2496"/>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8" name="矩形 146487"/>
            <p:cNvSpPr/>
            <p:nvPr/>
          </p:nvSpPr>
          <p:spPr>
            <a:xfrm>
              <a:off x="3984" y="2688"/>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89" name="矩形 146488"/>
            <p:cNvSpPr/>
            <p:nvPr/>
          </p:nvSpPr>
          <p:spPr>
            <a:xfrm>
              <a:off x="3984" y="2880"/>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90" name="矩形 146489"/>
            <p:cNvSpPr/>
            <p:nvPr/>
          </p:nvSpPr>
          <p:spPr>
            <a:xfrm>
              <a:off x="3984" y="3072"/>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91" name="矩形 146490"/>
            <p:cNvSpPr/>
            <p:nvPr/>
          </p:nvSpPr>
          <p:spPr>
            <a:xfrm>
              <a:off x="3984" y="3264"/>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92" name="矩形 146491"/>
            <p:cNvSpPr/>
            <p:nvPr/>
          </p:nvSpPr>
          <p:spPr>
            <a:xfrm>
              <a:off x="3984" y="3456"/>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93" name="矩形 146492"/>
            <p:cNvSpPr/>
            <p:nvPr/>
          </p:nvSpPr>
          <p:spPr>
            <a:xfrm>
              <a:off x="3984" y="3648"/>
              <a:ext cx="480" cy="192"/>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chemeClr val="bg1"/>
                </a:solidFill>
                <a:latin typeface="Times New Roman" panose="02020603050405020304" pitchFamily="18" charset="0"/>
                <a:ea typeface="楷体_GB2312" pitchFamily="49" charset="-122"/>
              </a:endParaRPr>
            </a:p>
          </p:txBody>
        </p:sp>
        <p:sp>
          <p:nvSpPr>
            <p:cNvPr id="146494" name="直接连接符 146493"/>
            <p:cNvSpPr/>
            <p:nvPr/>
          </p:nvSpPr>
          <p:spPr>
            <a:xfrm>
              <a:off x="3216" y="1920"/>
              <a:ext cx="768" cy="1440"/>
            </a:xfrm>
            <a:prstGeom prst="line">
              <a:avLst/>
            </a:prstGeom>
            <a:ln w="19050" cap="flat" cmpd="sng">
              <a:solidFill>
                <a:srgbClr val="006600"/>
              </a:solidFill>
              <a:prstDash val="solid"/>
              <a:headEnd type="none" w="med" len="med"/>
              <a:tailEnd type="triangle" w="med" len="med"/>
            </a:ln>
          </p:spPr>
        </p:sp>
        <p:sp>
          <p:nvSpPr>
            <p:cNvPr id="146495" name="直接连接符 146494"/>
            <p:cNvSpPr/>
            <p:nvPr/>
          </p:nvSpPr>
          <p:spPr>
            <a:xfrm flipV="1">
              <a:off x="3216" y="1632"/>
              <a:ext cx="768" cy="576"/>
            </a:xfrm>
            <a:prstGeom prst="line">
              <a:avLst/>
            </a:prstGeom>
            <a:ln w="19050" cap="flat" cmpd="sng">
              <a:solidFill>
                <a:srgbClr val="006600"/>
              </a:solidFill>
              <a:prstDash val="solid"/>
              <a:headEnd type="none" w="med" len="med"/>
              <a:tailEnd type="triangle" w="med" len="med"/>
            </a:ln>
          </p:spPr>
        </p:sp>
        <p:sp>
          <p:nvSpPr>
            <p:cNvPr id="146496" name="直接连接符 146495"/>
            <p:cNvSpPr/>
            <p:nvPr/>
          </p:nvSpPr>
          <p:spPr>
            <a:xfrm>
              <a:off x="3216" y="2400"/>
              <a:ext cx="768" cy="384"/>
            </a:xfrm>
            <a:prstGeom prst="line">
              <a:avLst/>
            </a:prstGeom>
            <a:ln w="19050" cap="flat" cmpd="sng">
              <a:solidFill>
                <a:srgbClr val="006600"/>
              </a:solidFill>
              <a:prstDash val="solid"/>
              <a:headEnd type="none" w="med" len="med"/>
              <a:tailEnd type="triangle" w="med" len="med"/>
            </a:ln>
          </p:spPr>
        </p:sp>
        <p:sp>
          <p:nvSpPr>
            <p:cNvPr id="146497" name="直接连接符 146496"/>
            <p:cNvSpPr/>
            <p:nvPr/>
          </p:nvSpPr>
          <p:spPr>
            <a:xfrm>
              <a:off x="3216" y="2640"/>
              <a:ext cx="768" cy="336"/>
            </a:xfrm>
            <a:prstGeom prst="line">
              <a:avLst/>
            </a:prstGeom>
            <a:ln w="19050" cap="flat" cmpd="sng">
              <a:solidFill>
                <a:srgbClr val="006600"/>
              </a:solidFill>
              <a:prstDash val="solid"/>
              <a:headEnd type="none" w="med" len="med"/>
              <a:tailEnd type="triangle" w="med" len="med"/>
            </a:ln>
          </p:spPr>
        </p:sp>
        <p:sp>
          <p:nvSpPr>
            <p:cNvPr id="146498" name="直接连接符 146497"/>
            <p:cNvSpPr/>
            <p:nvPr/>
          </p:nvSpPr>
          <p:spPr>
            <a:xfrm flipV="1">
              <a:off x="3216" y="2208"/>
              <a:ext cx="768" cy="672"/>
            </a:xfrm>
            <a:prstGeom prst="line">
              <a:avLst/>
            </a:prstGeom>
            <a:ln w="19050" cap="flat" cmpd="sng">
              <a:solidFill>
                <a:srgbClr val="006600"/>
              </a:solidFill>
              <a:prstDash val="solid"/>
              <a:headEnd type="none" w="med" len="med"/>
              <a:tailEnd type="triangle" w="med" len="med"/>
            </a:ln>
          </p:spPr>
        </p:sp>
        <p:sp>
          <p:nvSpPr>
            <p:cNvPr id="146499" name="直接连接符 146498"/>
            <p:cNvSpPr/>
            <p:nvPr/>
          </p:nvSpPr>
          <p:spPr>
            <a:xfrm flipV="1">
              <a:off x="3216" y="2016"/>
              <a:ext cx="768" cy="1104"/>
            </a:xfrm>
            <a:prstGeom prst="line">
              <a:avLst/>
            </a:prstGeom>
            <a:ln w="19050" cap="flat" cmpd="sng">
              <a:solidFill>
                <a:srgbClr val="006600"/>
              </a:solidFill>
              <a:prstDash val="solid"/>
              <a:headEnd type="none" w="med" len="med"/>
              <a:tailEnd type="triangle" w="med" len="med"/>
            </a:ln>
          </p:spPr>
        </p:sp>
        <p:sp>
          <p:nvSpPr>
            <p:cNvPr id="146500" name="直接连接符 146499"/>
            <p:cNvSpPr/>
            <p:nvPr/>
          </p:nvSpPr>
          <p:spPr>
            <a:xfrm>
              <a:off x="3216" y="3360"/>
              <a:ext cx="768" cy="384"/>
            </a:xfrm>
            <a:prstGeom prst="line">
              <a:avLst/>
            </a:prstGeom>
            <a:ln w="19050" cap="flat" cmpd="sng">
              <a:solidFill>
                <a:srgbClr val="006600"/>
              </a:solidFill>
              <a:prstDash val="solid"/>
              <a:headEnd type="none" w="med" len="med"/>
              <a:tailEnd type="triangle" w="med" len="med"/>
            </a:ln>
          </p:spPr>
        </p:sp>
        <p:grpSp>
          <p:nvGrpSpPr>
            <p:cNvPr id="146501" name="组合 146500"/>
            <p:cNvGrpSpPr/>
            <p:nvPr/>
          </p:nvGrpSpPr>
          <p:grpSpPr>
            <a:xfrm>
              <a:off x="4416" y="1104"/>
              <a:ext cx="195" cy="1408"/>
              <a:chOff x="758" y="873"/>
              <a:chExt cx="264" cy="1723"/>
            </a:xfrm>
          </p:grpSpPr>
          <p:sp>
            <p:nvSpPr>
              <p:cNvPr id="146502" name="文本框 146501"/>
              <p:cNvSpPr txBox="1"/>
              <p:nvPr/>
            </p:nvSpPr>
            <p:spPr>
              <a:xfrm>
                <a:off x="758" y="873"/>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0</a:t>
                </a:r>
              </a:p>
            </p:txBody>
          </p:sp>
          <p:sp>
            <p:nvSpPr>
              <p:cNvPr id="146503" name="文本框 146502"/>
              <p:cNvSpPr txBox="1"/>
              <p:nvPr/>
            </p:nvSpPr>
            <p:spPr>
              <a:xfrm>
                <a:off x="767" y="1113"/>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a:t>
                </a:r>
              </a:p>
            </p:txBody>
          </p:sp>
          <p:sp>
            <p:nvSpPr>
              <p:cNvPr id="146504" name="文本框 146503"/>
              <p:cNvSpPr txBox="1"/>
              <p:nvPr/>
            </p:nvSpPr>
            <p:spPr>
              <a:xfrm>
                <a:off x="767" y="1328"/>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2</a:t>
                </a:r>
              </a:p>
            </p:txBody>
          </p:sp>
          <p:sp>
            <p:nvSpPr>
              <p:cNvPr id="146505" name="文本框 146504"/>
              <p:cNvSpPr txBox="1"/>
              <p:nvPr/>
            </p:nvSpPr>
            <p:spPr>
              <a:xfrm>
                <a:off x="767" y="1569"/>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3</a:t>
                </a:r>
              </a:p>
            </p:txBody>
          </p:sp>
          <p:sp>
            <p:nvSpPr>
              <p:cNvPr id="146506" name="文本框 146505"/>
              <p:cNvSpPr txBox="1"/>
              <p:nvPr/>
            </p:nvSpPr>
            <p:spPr>
              <a:xfrm>
                <a:off x="767" y="1810"/>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4</a:t>
                </a:r>
              </a:p>
            </p:txBody>
          </p:sp>
          <p:sp>
            <p:nvSpPr>
              <p:cNvPr id="146507" name="文本框 146506"/>
              <p:cNvSpPr txBox="1"/>
              <p:nvPr/>
            </p:nvSpPr>
            <p:spPr>
              <a:xfrm>
                <a:off x="767" y="2048"/>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5</a:t>
                </a:r>
              </a:p>
            </p:txBody>
          </p:sp>
          <p:sp>
            <p:nvSpPr>
              <p:cNvPr id="146508" name="文本框 146507"/>
              <p:cNvSpPr txBox="1"/>
              <p:nvPr/>
            </p:nvSpPr>
            <p:spPr>
              <a:xfrm>
                <a:off x="767" y="2288"/>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6</a:t>
                </a:r>
              </a:p>
            </p:txBody>
          </p:sp>
        </p:grpSp>
        <p:grpSp>
          <p:nvGrpSpPr>
            <p:cNvPr id="146509" name="组合 146508"/>
            <p:cNvGrpSpPr/>
            <p:nvPr/>
          </p:nvGrpSpPr>
          <p:grpSpPr>
            <a:xfrm>
              <a:off x="4416" y="2448"/>
              <a:ext cx="273" cy="1407"/>
              <a:chOff x="758" y="873"/>
              <a:chExt cx="369" cy="1722"/>
            </a:xfrm>
          </p:grpSpPr>
          <p:sp>
            <p:nvSpPr>
              <p:cNvPr id="146510" name="文本框 146509"/>
              <p:cNvSpPr txBox="1"/>
              <p:nvPr/>
            </p:nvSpPr>
            <p:spPr>
              <a:xfrm>
                <a:off x="758" y="873"/>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7</a:t>
                </a:r>
              </a:p>
            </p:txBody>
          </p:sp>
          <p:sp>
            <p:nvSpPr>
              <p:cNvPr id="146511" name="文本框 146510"/>
              <p:cNvSpPr txBox="1"/>
              <p:nvPr/>
            </p:nvSpPr>
            <p:spPr>
              <a:xfrm>
                <a:off x="767" y="1114"/>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8</a:t>
                </a:r>
              </a:p>
            </p:txBody>
          </p:sp>
          <p:sp>
            <p:nvSpPr>
              <p:cNvPr id="146512" name="文本框 146511"/>
              <p:cNvSpPr txBox="1"/>
              <p:nvPr/>
            </p:nvSpPr>
            <p:spPr>
              <a:xfrm>
                <a:off x="767" y="1328"/>
                <a:ext cx="255"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9</a:t>
                </a:r>
              </a:p>
            </p:txBody>
          </p:sp>
          <p:sp>
            <p:nvSpPr>
              <p:cNvPr id="146513" name="文本框 146512"/>
              <p:cNvSpPr txBox="1"/>
              <p:nvPr/>
            </p:nvSpPr>
            <p:spPr>
              <a:xfrm>
                <a:off x="767" y="1568"/>
                <a:ext cx="360"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10</a:t>
                </a:r>
              </a:p>
            </p:txBody>
          </p:sp>
          <p:sp>
            <p:nvSpPr>
              <p:cNvPr id="146514" name="文本框 146513"/>
              <p:cNvSpPr txBox="1"/>
              <p:nvPr/>
            </p:nvSpPr>
            <p:spPr>
              <a:xfrm>
                <a:off x="767" y="1810"/>
                <a:ext cx="348"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11</a:t>
                </a:r>
              </a:p>
            </p:txBody>
          </p:sp>
          <p:sp>
            <p:nvSpPr>
              <p:cNvPr id="146515" name="文本框 146514"/>
              <p:cNvSpPr txBox="1"/>
              <p:nvPr/>
            </p:nvSpPr>
            <p:spPr>
              <a:xfrm>
                <a:off x="767" y="2048"/>
                <a:ext cx="360"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12</a:t>
                </a:r>
              </a:p>
            </p:txBody>
          </p:sp>
          <p:sp>
            <p:nvSpPr>
              <p:cNvPr id="146516" name="文本框 146515"/>
              <p:cNvSpPr txBox="1"/>
              <p:nvPr/>
            </p:nvSpPr>
            <p:spPr>
              <a:xfrm>
                <a:off x="767" y="2287"/>
                <a:ext cx="360" cy="308"/>
              </a:xfrm>
              <a:prstGeom prst="rect">
                <a:avLst/>
              </a:prstGeom>
              <a:noFill/>
              <a:ln w="38100">
                <a:noFill/>
              </a:ln>
            </p:spPr>
            <p:txBody>
              <a:bodyPr wrap="none" anchor="t">
                <a:spAutoFit/>
              </a:bodyPr>
              <a:lstStyle/>
              <a:p>
                <a:r>
                  <a:rPr lang="en-US" altLang="zh-CN" sz="2000">
                    <a:solidFill>
                      <a:srgbClr val="000000"/>
                    </a:solidFill>
                    <a:latin typeface="Times New Roman" panose="02020603050405020304" pitchFamily="18" charset="0"/>
                    <a:ea typeface="楷体_GB2312" pitchFamily="49" charset="-122"/>
                  </a:rPr>
                  <a:t>13</a:t>
                </a:r>
              </a:p>
            </p:txBody>
          </p:sp>
        </p:grpSp>
        <p:grpSp>
          <p:nvGrpSpPr>
            <p:cNvPr id="146517" name="组合 146516"/>
            <p:cNvGrpSpPr/>
            <p:nvPr/>
          </p:nvGrpSpPr>
          <p:grpSpPr>
            <a:xfrm>
              <a:off x="2933" y="1824"/>
              <a:ext cx="273" cy="1666"/>
              <a:chOff x="758" y="873"/>
              <a:chExt cx="367" cy="1666"/>
            </a:xfrm>
          </p:grpSpPr>
          <p:sp>
            <p:nvSpPr>
              <p:cNvPr id="146518" name="文本框 146517"/>
              <p:cNvSpPr txBox="1"/>
              <p:nvPr/>
            </p:nvSpPr>
            <p:spPr>
              <a:xfrm>
                <a:off x="758" y="873"/>
                <a:ext cx="346"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11</a:t>
                </a:r>
              </a:p>
            </p:txBody>
          </p:sp>
          <p:sp>
            <p:nvSpPr>
              <p:cNvPr id="146519" name="文本框 146518"/>
              <p:cNvSpPr txBox="1"/>
              <p:nvPr/>
            </p:nvSpPr>
            <p:spPr>
              <a:xfrm>
                <a:off x="767" y="1113"/>
                <a:ext cx="254"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2</a:t>
                </a:r>
              </a:p>
            </p:txBody>
          </p:sp>
          <p:sp>
            <p:nvSpPr>
              <p:cNvPr id="146520" name="文本框 146519"/>
              <p:cNvSpPr txBox="1"/>
              <p:nvPr/>
            </p:nvSpPr>
            <p:spPr>
              <a:xfrm>
                <a:off x="767" y="1327"/>
                <a:ext cx="254"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8</a:t>
                </a:r>
              </a:p>
            </p:txBody>
          </p:sp>
          <p:sp>
            <p:nvSpPr>
              <p:cNvPr id="146521" name="文本框 146520"/>
              <p:cNvSpPr txBox="1"/>
              <p:nvPr/>
            </p:nvSpPr>
            <p:spPr>
              <a:xfrm>
                <a:off x="767" y="1567"/>
                <a:ext cx="254"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9</a:t>
                </a:r>
              </a:p>
            </p:txBody>
          </p:sp>
          <p:sp>
            <p:nvSpPr>
              <p:cNvPr id="146522" name="文本框 146521"/>
              <p:cNvSpPr txBox="1"/>
              <p:nvPr/>
            </p:nvSpPr>
            <p:spPr>
              <a:xfrm>
                <a:off x="767" y="1807"/>
                <a:ext cx="254"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5</a:t>
                </a:r>
              </a:p>
            </p:txBody>
          </p:sp>
          <p:sp>
            <p:nvSpPr>
              <p:cNvPr id="146523" name="文本框 146522"/>
              <p:cNvSpPr txBox="1"/>
              <p:nvPr/>
            </p:nvSpPr>
            <p:spPr>
              <a:xfrm>
                <a:off x="767" y="2047"/>
                <a:ext cx="254"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4</a:t>
                </a:r>
              </a:p>
            </p:txBody>
          </p:sp>
          <p:sp>
            <p:nvSpPr>
              <p:cNvPr id="146524" name="文本框 146523"/>
              <p:cNvSpPr txBox="1"/>
              <p:nvPr/>
            </p:nvSpPr>
            <p:spPr>
              <a:xfrm>
                <a:off x="767" y="2287"/>
                <a:ext cx="358" cy="252"/>
              </a:xfrm>
              <a:prstGeom prst="rect">
                <a:avLst/>
              </a:prstGeom>
              <a:noFill/>
              <a:ln w="381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13</a:t>
                </a:r>
              </a:p>
            </p:txBody>
          </p:sp>
        </p:grpSp>
      </p:grpSp>
      <p:sp>
        <p:nvSpPr>
          <p:cNvPr id="146526" name="AutoShape 5"/>
          <p:cNvSpPr/>
          <p:nvPr/>
        </p:nvSpPr>
        <p:spPr>
          <a:xfrm>
            <a:off x="984909" y="97993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6527" name="Text Box 38"/>
          <p:cNvSpPr txBox="1"/>
          <p:nvPr/>
        </p:nvSpPr>
        <p:spPr>
          <a:xfrm>
            <a:off x="1116671" y="100691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一、页面与页表</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95" name="矩形 94">
            <a:extLst>
              <a:ext uri="{FF2B5EF4-FFF2-40B4-BE49-F238E27FC236}">
                <a16:creationId xmlns:a16="http://schemas.microsoft.com/office/drawing/2014/main" id="{A3F9D9D7-A0A9-4626-A303-14A73F980F6C}"/>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6526"/>
                                        </p:tgtEl>
                                        <p:attrNameLst>
                                          <p:attrName>style.visibility</p:attrName>
                                        </p:attrNameLst>
                                      </p:cBhvr>
                                      <p:to>
                                        <p:strVal val="visible"/>
                                      </p:to>
                                    </p:set>
                                    <p:anim calcmode="lin" valueType="num">
                                      <p:cBhvr additive="base">
                                        <p:cTn id="7" dur="500" fill="hold"/>
                                        <p:tgtEl>
                                          <p:spTgt spid="146526"/>
                                        </p:tgtEl>
                                        <p:attrNameLst>
                                          <p:attrName>ppt_x</p:attrName>
                                        </p:attrNameLst>
                                      </p:cBhvr>
                                      <p:tavLst>
                                        <p:tav tm="0">
                                          <p:val>
                                            <p:strVal val="#ppt_x"/>
                                          </p:val>
                                        </p:tav>
                                        <p:tav tm="100000">
                                          <p:val>
                                            <p:strVal val="#ppt_x"/>
                                          </p:val>
                                        </p:tav>
                                      </p:tavLst>
                                    </p:anim>
                                    <p:anim calcmode="lin" valueType="num">
                                      <p:cBhvr additive="base">
                                        <p:cTn id="8" dur="500" fill="hold"/>
                                        <p:tgtEl>
                                          <p:spTgt spid="1465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6527"/>
                                        </p:tgtEl>
                                        <p:attrNameLst>
                                          <p:attrName>style.visibility</p:attrName>
                                        </p:attrNameLst>
                                      </p:cBhvr>
                                      <p:to>
                                        <p:strVal val="visible"/>
                                      </p:to>
                                    </p:set>
                                    <p:anim calcmode="lin" valueType="num">
                                      <p:cBhvr additive="base">
                                        <p:cTn id="12" dur="500" fill="hold"/>
                                        <p:tgtEl>
                                          <p:spTgt spid="146527"/>
                                        </p:tgtEl>
                                        <p:attrNameLst>
                                          <p:attrName>ppt_x</p:attrName>
                                        </p:attrNameLst>
                                      </p:cBhvr>
                                      <p:tavLst>
                                        <p:tav tm="0">
                                          <p:val>
                                            <p:strVal val="#ppt_x"/>
                                          </p:val>
                                        </p:tav>
                                        <p:tav tm="100000">
                                          <p:val>
                                            <p:strVal val="#ppt_x"/>
                                          </p:val>
                                        </p:tav>
                                      </p:tavLst>
                                    </p:anim>
                                    <p:anim calcmode="lin" valueType="num">
                                      <p:cBhvr additive="base">
                                        <p:cTn id="13" dur="500" fill="hold"/>
                                        <p:tgtEl>
                                          <p:spTgt spid="1465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6435">
                                            <p:bg/>
                                          </p:spTgt>
                                        </p:tgtEl>
                                        <p:attrNameLst>
                                          <p:attrName>style.visibility</p:attrName>
                                        </p:attrNameLst>
                                      </p:cBhvr>
                                      <p:to>
                                        <p:strVal val="visible"/>
                                      </p:to>
                                    </p:set>
                                    <p:anim calcmode="lin" valueType="num">
                                      <p:cBhvr additive="base">
                                        <p:cTn id="17" dur="500" fill="hold"/>
                                        <p:tgtEl>
                                          <p:spTgt spid="14643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4643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6435">
                                            <p:txEl>
                                              <p:pRg st="0" end="0"/>
                                            </p:txEl>
                                          </p:spTgt>
                                        </p:tgtEl>
                                        <p:attrNameLst>
                                          <p:attrName>style.visibility</p:attrName>
                                        </p:attrNameLst>
                                      </p:cBhvr>
                                      <p:to>
                                        <p:strVal val="visible"/>
                                      </p:to>
                                    </p:set>
                                    <p:anim calcmode="lin" valueType="num">
                                      <p:cBhvr additive="base">
                                        <p:cTn id="22"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643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46436"/>
                                        </p:tgtEl>
                                        <p:attrNameLst>
                                          <p:attrName>style.visibility</p:attrName>
                                        </p:attrNameLst>
                                      </p:cBhvr>
                                      <p:to>
                                        <p:strVal val="visible"/>
                                      </p:to>
                                    </p:set>
                                    <p:anim calcmode="lin" valueType="num">
                                      <p:cBhvr additive="base">
                                        <p:cTn id="26" dur="500" fill="hold"/>
                                        <p:tgtEl>
                                          <p:spTgt spid="146436"/>
                                        </p:tgtEl>
                                        <p:attrNameLst>
                                          <p:attrName>ppt_x</p:attrName>
                                        </p:attrNameLst>
                                      </p:cBhvr>
                                      <p:tavLst>
                                        <p:tav tm="0">
                                          <p:val>
                                            <p:strVal val="#ppt_x"/>
                                          </p:val>
                                        </p:tav>
                                        <p:tav tm="100000">
                                          <p:val>
                                            <p:strVal val="#ppt_x"/>
                                          </p:val>
                                        </p:tav>
                                      </p:tavLst>
                                    </p:anim>
                                    <p:anim calcmode="lin" valueType="num">
                                      <p:cBhvr additive="base">
                                        <p:cTn id="27"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nimBg="1"/>
      <p:bldP spid="146526" grpId="0" bldLvl="0" animBg="1"/>
      <p:bldP spid="1465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文本占位符 147458"/>
          <p:cNvSpPr>
            <a:spLocks noGrp="1"/>
          </p:cNvSpPr>
          <p:nvPr>
            <p:ph type="body" idx="1"/>
          </p:nvPr>
        </p:nvSpPr>
        <p:spPr>
          <a:xfrm>
            <a:off x="1331094" y="1911567"/>
            <a:ext cx="3802063" cy="719137"/>
          </a:xfrm>
          <a:solidFill>
            <a:srgbClr val="FFFFFF"/>
          </a:solidFill>
          <a:ln>
            <a:noFill/>
          </a:ln>
        </p:spPr>
        <p:txBody>
          <a:bodyPr/>
          <a:lstStyle/>
          <a:p>
            <a:pPr>
              <a:buNone/>
            </a:pPr>
            <a:r>
              <a:rPr lang="en-US" altLang="zh-CN">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、基本地址变换</a:t>
            </a:r>
            <a:r>
              <a:rPr lang="zh-CN" altLang="en-US" dirty="0"/>
              <a:t> </a:t>
            </a:r>
          </a:p>
        </p:txBody>
      </p:sp>
      <p:sp>
        <p:nvSpPr>
          <p:cNvPr id="147460" name="矩形 147459"/>
          <p:cNvSpPr/>
          <p:nvPr/>
        </p:nvSpPr>
        <p:spPr>
          <a:xfrm>
            <a:off x="3514726" y="3112570"/>
            <a:ext cx="1511300" cy="935038"/>
          </a:xfrm>
          <a:prstGeom prst="rect">
            <a:avLst/>
          </a:pr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147461" name="矩形 147460"/>
          <p:cNvSpPr/>
          <p:nvPr/>
        </p:nvSpPr>
        <p:spPr>
          <a:xfrm>
            <a:off x="7244770" y="2135534"/>
            <a:ext cx="1511300" cy="935038"/>
          </a:xfrm>
          <a:prstGeom prst="rect">
            <a:avLst/>
          </a:prstGeom>
          <a:solidFill>
            <a:srgbClr val="00CC00"/>
          </a:solidFill>
          <a:ln w="9525" cap="flat" cmpd="sng">
            <a:solidFill>
              <a:schemeClr val="tx1"/>
            </a:solidFill>
            <a:prstDash val="solid"/>
            <a:miter/>
            <a:headEnd type="none" w="med" len="med"/>
            <a:tailEnd type="none" w="med" len="med"/>
          </a:ln>
        </p:spPr>
        <p:txBody>
          <a:bodyPr/>
          <a:lstStyle/>
          <a:p>
            <a:endParaRPr lang="zh-CN" altLang="en-US"/>
          </a:p>
        </p:txBody>
      </p:sp>
      <p:sp>
        <p:nvSpPr>
          <p:cNvPr id="147462" name="矩形 147461"/>
          <p:cNvSpPr/>
          <p:nvPr/>
        </p:nvSpPr>
        <p:spPr>
          <a:xfrm>
            <a:off x="7244770" y="4007197"/>
            <a:ext cx="1511300" cy="935037"/>
          </a:xfrm>
          <a:prstGeom prst="rect">
            <a:avLst/>
          </a:prstGeom>
          <a:solidFill>
            <a:srgbClr val="00CC00"/>
          </a:solidFill>
          <a:ln w="9525" cap="flat" cmpd="sng">
            <a:solidFill>
              <a:schemeClr val="tx1"/>
            </a:solidFill>
            <a:prstDash val="solid"/>
            <a:miter/>
            <a:headEnd type="none" w="med" len="med"/>
            <a:tailEnd type="none" w="med" len="med"/>
          </a:ln>
        </p:spPr>
        <p:txBody>
          <a:bodyPr/>
          <a:lstStyle/>
          <a:p>
            <a:endParaRPr lang="zh-CN" altLang="en-US"/>
          </a:p>
        </p:txBody>
      </p:sp>
      <p:sp>
        <p:nvSpPr>
          <p:cNvPr id="147463" name="矩形 147462"/>
          <p:cNvSpPr/>
          <p:nvPr/>
        </p:nvSpPr>
        <p:spPr>
          <a:xfrm>
            <a:off x="7244770" y="4942234"/>
            <a:ext cx="1511300" cy="935038"/>
          </a:xfrm>
          <a:prstGeom prst="rect">
            <a:avLst/>
          </a:prstGeom>
          <a:solidFill>
            <a:srgbClr val="00CC00"/>
          </a:solidFill>
          <a:ln w="9525" cap="flat" cmpd="sng">
            <a:solidFill>
              <a:schemeClr val="tx1"/>
            </a:solidFill>
            <a:prstDash val="solid"/>
            <a:miter/>
            <a:headEnd type="none" w="med" len="med"/>
            <a:tailEnd type="none" w="med" len="med"/>
          </a:ln>
        </p:spPr>
        <p:txBody>
          <a:bodyPr/>
          <a:lstStyle/>
          <a:p>
            <a:endParaRPr lang="zh-CN" altLang="en-US"/>
          </a:p>
        </p:txBody>
      </p:sp>
      <p:sp>
        <p:nvSpPr>
          <p:cNvPr id="147464" name="矩形 147463"/>
          <p:cNvSpPr/>
          <p:nvPr/>
        </p:nvSpPr>
        <p:spPr>
          <a:xfrm>
            <a:off x="3514726" y="3399908"/>
            <a:ext cx="1511300" cy="3603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pPr algn="ctr"/>
            <a:r>
              <a:rPr lang="en-US" altLang="zh-CN" sz="2000" dirty="0">
                <a:ln>
                  <a:solidFill>
                    <a:srgbClr val="FFFFFF"/>
                  </a:solidFill>
                </a:ln>
                <a:solidFill>
                  <a:srgbClr val="FFFFFF"/>
                </a:solidFill>
                <a:latin typeface="Times New Roman" panose="02020603050405020304" pitchFamily="18" charset="0"/>
              </a:rPr>
              <a:t>Load 1, 2500</a:t>
            </a:r>
          </a:p>
        </p:txBody>
      </p:sp>
      <p:sp>
        <p:nvSpPr>
          <p:cNvPr id="147465" name="直接连接符 147464"/>
          <p:cNvSpPr/>
          <p:nvPr/>
        </p:nvSpPr>
        <p:spPr>
          <a:xfrm>
            <a:off x="3154363" y="3399908"/>
            <a:ext cx="360363" cy="0"/>
          </a:xfrm>
          <a:prstGeom prst="line">
            <a:avLst/>
          </a:prstGeom>
          <a:ln w="9525" cap="flat" cmpd="sng">
            <a:solidFill>
              <a:srgbClr val="9900CC"/>
            </a:solidFill>
            <a:prstDash val="solid"/>
            <a:headEnd type="none" w="med" len="med"/>
            <a:tailEnd type="triangle" w="med" len="med"/>
          </a:ln>
        </p:spPr>
      </p:sp>
      <p:sp>
        <p:nvSpPr>
          <p:cNvPr id="147466" name="文本框 147465"/>
          <p:cNvSpPr txBox="1"/>
          <p:nvPr/>
        </p:nvSpPr>
        <p:spPr>
          <a:xfrm>
            <a:off x="2954973" y="3025258"/>
            <a:ext cx="668655" cy="398780"/>
          </a:xfrm>
          <a:prstGeom prst="rect">
            <a:avLst/>
          </a:prstGeom>
          <a:noFill/>
          <a:ln w="9525">
            <a:noFill/>
          </a:ln>
        </p:spPr>
        <p:txBody>
          <a:bodyPr wrap="none" anchor="t">
            <a:spAutoFit/>
          </a:bodyPr>
          <a:lstStyle/>
          <a:p>
            <a:pPr algn="ctr"/>
            <a:r>
              <a:rPr lang="en-US" altLang="zh-CN" sz="2000">
                <a:solidFill>
                  <a:srgbClr val="0000CC"/>
                </a:solidFill>
                <a:latin typeface="Tahoma" panose="020B0604030504040204" pitchFamily="34" charset="0"/>
              </a:rPr>
              <a:t>100</a:t>
            </a:r>
          </a:p>
        </p:txBody>
      </p:sp>
      <p:sp>
        <p:nvSpPr>
          <p:cNvPr id="147467" name="矩形 147466"/>
          <p:cNvSpPr/>
          <p:nvPr/>
        </p:nvSpPr>
        <p:spPr>
          <a:xfrm>
            <a:off x="7244770" y="3072159"/>
            <a:ext cx="1511300" cy="935038"/>
          </a:xfrm>
          <a:prstGeom prst="rect">
            <a:avLst/>
          </a:pr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147468" name="矩形 147467"/>
          <p:cNvSpPr/>
          <p:nvPr/>
        </p:nvSpPr>
        <p:spPr>
          <a:xfrm>
            <a:off x="7244770" y="3359497"/>
            <a:ext cx="1511300" cy="3603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pPr algn="ctr"/>
            <a:r>
              <a:rPr lang="en-US" altLang="zh-CN" sz="2000" dirty="0">
                <a:ln>
                  <a:solidFill>
                    <a:srgbClr val="FFFFFF"/>
                  </a:solidFill>
                </a:ln>
                <a:solidFill>
                  <a:srgbClr val="FFFFFF"/>
                </a:solidFill>
                <a:latin typeface="Times New Roman" panose="02020603050405020304" pitchFamily="18" charset="0"/>
              </a:rPr>
              <a:t>Load 1, 2500</a:t>
            </a:r>
          </a:p>
        </p:txBody>
      </p:sp>
      <p:sp>
        <p:nvSpPr>
          <p:cNvPr id="147469" name="直接连接符 147468"/>
          <p:cNvSpPr/>
          <p:nvPr/>
        </p:nvSpPr>
        <p:spPr>
          <a:xfrm>
            <a:off x="6884407" y="3359497"/>
            <a:ext cx="360363" cy="0"/>
          </a:xfrm>
          <a:prstGeom prst="line">
            <a:avLst/>
          </a:prstGeom>
          <a:ln w="9525" cap="flat" cmpd="sng">
            <a:solidFill>
              <a:srgbClr val="9900CC"/>
            </a:solidFill>
            <a:prstDash val="solid"/>
            <a:headEnd type="none" w="med" len="med"/>
            <a:tailEnd type="triangle" w="med" len="med"/>
          </a:ln>
        </p:spPr>
      </p:sp>
      <p:sp>
        <p:nvSpPr>
          <p:cNvPr id="147470" name="文本框 147469"/>
          <p:cNvSpPr txBox="1"/>
          <p:nvPr/>
        </p:nvSpPr>
        <p:spPr>
          <a:xfrm>
            <a:off x="6550079" y="2941509"/>
            <a:ext cx="668655" cy="398780"/>
          </a:xfrm>
          <a:prstGeom prst="rect">
            <a:avLst/>
          </a:prstGeom>
          <a:noFill/>
          <a:ln w="9525">
            <a:noFill/>
          </a:ln>
        </p:spPr>
        <p:txBody>
          <a:bodyPr wrap="none" anchor="t">
            <a:spAutoFit/>
          </a:bodyPr>
          <a:lstStyle/>
          <a:p>
            <a:pPr algn="ctr"/>
            <a:r>
              <a:rPr lang="en-US" altLang="zh-CN" sz="2000" dirty="0">
                <a:solidFill>
                  <a:srgbClr val="0000CC"/>
                </a:solidFill>
                <a:latin typeface="Tahoma" panose="020B0604030504040204" pitchFamily="34" charset="0"/>
              </a:rPr>
              <a:t>100</a:t>
            </a:r>
          </a:p>
        </p:txBody>
      </p:sp>
      <p:sp>
        <p:nvSpPr>
          <p:cNvPr id="147471" name="文本框 147470"/>
          <p:cNvSpPr txBox="1"/>
          <p:nvPr/>
        </p:nvSpPr>
        <p:spPr>
          <a:xfrm>
            <a:off x="3443288" y="4841358"/>
            <a:ext cx="1612900" cy="521970"/>
          </a:xfrm>
          <a:prstGeom prst="rect">
            <a:avLst/>
          </a:prstGeom>
          <a:noFill/>
          <a:ln w="9525">
            <a:noFill/>
          </a:ln>
        </p:spPr>
        <p:txBody>
          <a:bodyPr wrap="none" anchor="t">
            <a:spAutoFit/>
          </a:bodyPr>
          <a:lstStyle/>
          <a:p>
            <a:pPr algn="ctr"/>
            <a:r>
              <a:rPr lang="zh-CN" altLang="en-US" sz="2800" dirty="0">
                <a:solidFill>
                  <a:srgbClr val="006600"/>
                </a:solidFill>
                <a:effectLst>
                  <a:outerShdw blurRad="38100" dist="38100" dir="2700000">
                    <a:srgbClr val="C0C0C0"/>
                  </a:outerShdw>
                </a:effectLst>
                <a:latin typeface="Tahoma" panose="020B0604030504040204" pitchFamily="34" charset="0"/>
              </a:rPr>
              <a:t>用户空间</a:t>
            </a:r>
          </a:p>
        </p:txBody>
      </p:sp>
      <p:sp>
        <p:nvSpPr>
          <p:cNvPr id="147472" name="文本框 147471"/>
          <p:cNvSpPr txBox="1"/>
          <p:nvPr/>
        </p:nvSpPr>
        <p:spPr>
          <a:xfrm>
            <a:off x="7173332" y="5877272"/>
            <a:ext cx="1612900" cy="521970"/>
          </a:xfrm>
          <a:prstGeom prst="rect">
            <a:avLst/>
          </a:prstGeom>
          <a:noFill/>
          <a:ln w="9525">
            <a:noFill/>
          </a:ln>
        </p:spPr>
        <p:txBody>
          <a:bodyPr wrap="none" anchor="t">
            <a:spAutoFit/>
          </a:bodyPr>
          <a:lstStyle/>
          <a:p>
            <a:pPr algn="ctr"/>
            <a:r>
              <a:rPr lang="zh-CN" altLang="en-US" sz="2800" dirty="0">
                <a:solidFill>
                  <a:srgbClr val="006600"/>
                </a:solidFill>
                <a:effectLst>
                  <a:outerShdw blurRad="38100" dist="38100" dir="2700000">
                    <a:srgbClr val="C0C0C0"/>
                  </a:outerShdw>
                </a:effectLst>
                <a:latin typeface="Tahoma" panose="020B0604030504040204" pitchFamily="34" charset="0"/>
              </a:rPr>
              <a:t>内存空间</a:t>
            </a:r>
          </a:p>
        </p:txBody>
      </p:sp>
      <p:sp>
        <p:nvSpPr>
          <p:cNvPr id="147473" name="右大括号 147472"/>
          <p:cNvSpPr/>
          <p:nvPr/>
        </p:nvSpPr>
        <p:spPr>
          <a:xfrm>
            <a:off x="5027613" y="3110983"/>
            <a:ext cx="215900" cy="288925"/>
          </a:xfrm>
          <a:prstGeom prst="rightBrace">
            <a:avLst>
              <a:gd name="adj1" fmla="val 11151"/>
              <a:gd name="adj2" fmla="val 50000"/>
            </a:avLst>
          </a:prstGeom>
          <a:noFill/>
          <a:ln w="28575" cap="flat" cmpd="sng">
            <a:solidFill>
              <a:schemeClr val="tx2"/>
            </a:solidFill>
            <a:prstDash val="solid"/>
            <a:headEnd type="none" w="med" len="med"/>
            <a:tailEnd type="none" w="med" len="med"/>
          </a:ln>
        </p:spPr>
        <p:txBody>
          <a:bodyPr/>
          <a:lstStyle/>
          <a:p>
            <a:endParaRPr lang="zh-CN" altLang="en-US"/>
          </a:p>
        </p:txBody>
      </p:sp>
      <p:sp>
        <p:nvSpPr>
          <p:cNvPr id="147474" name="右大括号 147473"/>
          <p:cNvSpPr/>
          <p:nvPr/>
        </p:nvSpPr>
        <p:spPr>
          <a:xfrm>
            <a:off x="8757657" y="3068984"/>
            <a:ext cx="215900" cy="288925"/>
          </a:xfrm>
          <a:prstGeom prst="rightBrace">
            <a:avLst>
              <a:gd name="adj1" fmla="val 11151"/>
              <a:gd name="adj2" fmla="val 50000"/>
            </a:avLst>
          </a:prstGeom>
          <a:noFill/>
          <a:ln w="28575" cap="flat" cmpd="sng">
            <a:solidFill>
              <a:schemeClr val="tx2"/>
            </a:solidFill>
            <a:prstDash val="solid"/>
            <a:headEnd type="none" w="med" len="med"/>
            <a:tailEnd type="none" w="med" len="med"/>
          </a:ln>
        </p:spPr>
        <p:txBody>
          <a:bodyPr/>
          <a:lstStyle/>
          <a:p>
            <a:endParaRPr lang="zh-CN" altLang="en-US"/>
          </a:p>
        </p:txBody>
      </p:sp>
      <p:sp>
        <p:nvSpPr>
          <p:cNvPr id="147477" name="AutoShape 5"/>
          <p:cNvSpPr/>
          <p:nvPr/>
        </p:nvSpPr>
        <p:spPr>
          <a:xfrm>
            <a:off x="983432" y="1094004"/>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7478" name="Text Box 38"/>
          <p:cNvSpPr txBox="1"/>
          <p:nvPr/>
        </p:nvSpPr>
        <p:spPr>
          <a:xfrm>
            <a:off x="1066800"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二、地址变换机构</a:t>
            </a:r>
            <a:endParaRPr lang="en-US" altLang="zh-CN" sz="2800" dirty="0">
              <a:solidFill>
                <a:srgbClr val="FF0000"/>
              </a:solidFill>
              <a:effectLst>
                <a:outerShdw blurRad="38100" dist="38100" dir="2700000">
                  <a:srgbClr val="C0C0C0"/>
                </a:outerShdw>
              </a:effectLst>
              <a:latin typeface="Times New Roman" panose="02020603050405020304" pitchFamily="18" charset="0"/>
            </a:endParaRPr>
          </a:p>
        </p:txBody>
      </p:sp>
      <p:sp>
        <p:nvSpPr>
          <p:cNvPr id="21" name="矩形 20">
            <a:extLst>
              <a:ext uri="{FF2B5EF4-FFF2-40B4-BE49-F238E27FC236}">
                <a16:creationId xmlns:a16="http://schemas.microsoft.com/office/drawing/2014/main" id="{62E0F20F-D740-4B30-A856-BCBF03FCEC85}"/>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7477"/>
                                        </p:tgtEl>
                                        <p:attrNameLst>
                                          <p:attrName>style.visibility</p:attrName>
                                        </p:attrNameLst>
                                      </p:cBhvr>
                                      <p:to>
                                        <p:strVal val="visible"/>
                                      </p:to>
                                    </p:set>
                                    <p:anim calcmode="lin" valueType="num">
                                      <p:cBhvr additive="base">
                                        <p:cTn id="7" dur="500" fill="hold"/>
                                        <p:tgtEl>
                                          <p:spTgt spid="147477"/>
                                        </p:tgtEl>
                                        <p:attrNameLst>
                                          <p:attrName>ppt_x</p:attrName>
                                        </p:attrNameLst>
                                      </p:cBhvr>
                                      <p:tavLst>
                                        <p:tav tm="0">
                                          <p:val>
                                            <p:strVal val="#ppt_x"/>
                                          </p:val>
                                        </p:tav>
                                        <p:tav tm="100000">
                                          <p:val>
                                            <p:strVal val="#ppt_x"/>
                                          </p:val>
                                        </p:tav>
                                      </p:tavLst>
                                    </p:anim>
                                    <p:anim calcmode="lin" valueType="num">
                                      <p:cBhvr additive="base">
                                        <p:cTn id="8" dur="500" fill="hold"/>
                                        <p:tgtEl>
                                          <p:spTgt spid="14747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7478"/>
                                        </p:tgtEl>
                                        <p:attrNameLst>
                                          <p:attrName>style.visibility</p:attrName>
                                        </p:attrNameLst>
                                      </p:cBhvr>
                                      <p:to>
                                        <p:strVal val="visible"/>
                                      </p:to>
                                    </p:set>
                                    <p:anim calcmode="lin" valueType="num">
                                      <p:cBhvr additive="base">
                                        <p:cTn id="12" dur="500" fill="hold"/>
                                        <p:tgtEl>
                                          <p:spTgt spid="147478"/>
                                        </p:tgtEl>
                                        <p:attrNameLst>
                                          <p:attrName>ppt_x</p:attrName>
                                        </p:attrNameLst>
                                      </p:cBhvr>
                                      <p:tavLst>
                                        <p:tav tm="0">
                                          <p:val>
                                            <p:strVal val="#ppt_x"/>
                                          </p:val>
                                        </p:tav>
                                        <p:tav tm="100000">
                                          <p:val>
                                            <p:strVal val="#ppt_x"/>
                                          </p:val>
                                        </p:tav>
                                      </p:tavLst>
                                    </p:anim>
                                    <p:anim calcmode="lin" valueType="num">
                                      <p:cBhvr additive="base">
                                        <p:cTn id="13" dur="500" fill="hold"/>
                                        <p:tgtEl>
                                          <p:spTgt spid="1474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7459">
                                            <p:bg/>
                                          </p:spTgt>
                                        </p:tgtEl>
                                        <p:attrNameLst>
                                          <p:attrName>style.visibility</p:attrName>
                                        </p:attrNameLst>
                                      </p:cBhvr>
                                      <p:to>
                                        <p:strVal val="visible"/>
                                      </p:to>
                                    </p:set>
                                    <p:anim calcmode="lin" valueType="num">
                                      <p:cBhvr additive="base">
                                        <p:cTn id="17" dur="500" fill="hold"/>
                                        <p:tgtEl>
                                          <p:spTgt spid="14745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4745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7459">
                                            <p:txEl>
                                              <p:pRg st="0" end="0"/>
                                            </p:txEl>
                                          </p:spTgt>
                                        </p:tgtEl>
                                        <p:attrNameLst>
                                          <p:attrName>style.visibility</p:attrName>
                                        </p:attrNameLst>
                                      </p:cBhvr>
                                      <p:to>
                                        <p:strVal val="visible"/>
                                      </p:to>
                                    </p:set>
                                    <p:anim calcmode="lin" valueType="num">
                                      <p:cBhvr additive="base">
                                        <p:cTn id="22"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7459">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47460"/>
                                        </p:tgtEl>
                                        <p:attrNameLst>
                                          <p:attrName>style.visibility</p:attrName>
                                        </p:attrNameLst>
                                      </p:cBhvr>
                                      <p:to>
                                        <p:strVal val="visible"/>
                                      </p:to>
                                    </p:set>
                                    <p:anim calcmode="lin" valueType="num">
                                      <p:cBhvr additive="base">
                                        <p:cTn id="26" dur="500" fill="hold"/>
                                        <p:tgtEl>
                                          <p:spTgt spid="147460"/>
                                        </p:tgtEl>
                                        <p:attrNameLst>
                                          <p:attrName>ppt_x</p:attrName>
                                        </p:attrNameLst>
                                      </p:cBhvr>
                                      <p:tavLst>
                                        <p:tav tm="0">
                                          <p:val>
                                            <p:strVal val="#ppt_x"/>
                                          </p:val>
                                        </p:tav>
                                        <p:tav tm="100000">
                                          <p:val>
                                            <p:strVal val="#ppt_x"/>
                                          </p:val>
                                        </p:tav>
                                      </p:tavLst>
                                    </p:anim>
                                    <p:anim calcmode="lin" valueType="num">
                                      <p:cBhvr additive="base">
                                        <p:cTn id="27" dur="500" fill="hold"/>
                                        <p:tgtEl>
                                          <p:spTgt spid="14746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7461"/>
                                        </p:tgtEl>
                                        <p:attrNameLst>
                                          <p:attrName>style.visibility</p:attrName>
                                        </p:attrNameLst>
                                      </p:cBhvr>
                                      <p:to>
                                        <p:strVal val="visible"/>
                                      </p:to>
                                    </p:set>
                                    <p:anim calcmode="lin" valueType="num">
                                      <p:cBhvr additive="base">
                                        <p:cTn id="30" dur="500" fill="hold"/>
                                        <p:tgtEl>
                                          <p:spTgt spid="147461"/>
                                        </p:tgtEl>
                                        <p:attrNameLst>
                                          <p:attrName>ppt_x</p:attrName>
                                        </p:attrNameLst>
                                      </p:cBhvr>
                                      <p:tavLst>
                                        <p:tav tm="0">
                                          <p:val>
                                            <p:strVal val="#ppt_x"/>
                                          </p:val>
                                        </p:tav>
                                        <p:tav tm="100000">
                                          <p:val>
                                            <p:strVal val="#ppt_x"/>
                                          </p:val>
                                        </p:tav>
                                      </p:tavLst>
                                    </p:anim>
                                    <p:anim calcmode="lin" valueType="num">
                                      <p:cBhvr additive="base">
                                        <p:cTn id="31" dur="500" fill="hold"/>
                                        <p:tgtEl>
                                          <p:spTgt spid="147461"/>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47462"/>
                                        </p:tgtEl>
                                        <p:attrNameLst>
                                          <p:attrName>style.visibility</p:attrName>
                                        </p:attrNameLst>
                                      </p:cBhvr>
                                      <p:to>
                                        <p:strVal val="visible"/>
                                      </p:to>
                                    </p:set>
                                    <p:anim calcmode="lin" valueType="num">
                                      <p:cBhvr additive="base">
                                        <p:cTn id="34" dur="500" fill="hold"/>
                                        <p:tgtEl>
                                          <p:spTgt spid="147462"/>
                                        </p:tgtEl>
                                        <p:attrNameLst>
                                          <p:attrName>ppt_x</p:attrName>
                                        </p:attrNameLst>
                                      </p:cBhvr>
                                      <p:tavLst>
                                        <p:tav tm="0">
                                          <p:val>
                                            <p:strVal val="#ppt_x"/>
                                          </p:val>
                                        </p:tav>
                                        <p:tav tm="100000">
                                          <p:val>
                                            <p:strVal val="#ppt_x"/>
                                          </p:val>
                                        </p:tav>
                                      </p:tavLst>
                                    </p:anim>
                                    <p:anim calcmode="lin" valueType="num">
                                      <p:cBhvr additive="base">
                                        <p:cTn id="35" dur="500" fill="hold"/>
                                        <p:tgtEl>
                                          <p:spTgt spid="14746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47463"/>
                                        </p:tgtEl>
                                        <p:attrNameLst>
                                          <p:attrName>style.visibility</p:attrName>
                                        </p:attrNameLst>
                                      </p:cBhvr>
                                      <p:to>
                                        <p:strVal val="visible"/>
                                      </p:to>
                                    </p:set>
                                    <p:anim calcmode="lin" valueType="num">
                                      <p:cBhvr additive="base">
                                        <p:cTn id="38" dur="500" fill="hold"/>
                                        <p:tgtEl>
                                          <p:spTgt spid="147463"/>
                                        </p:tgtEl>
                                        <p:attrNameLst>
                                          <p:attrName>ppt_x</p:attrName>
                                        </p:attrNameLst>
                                      </p:cBhvr>
                                      <p:tavLst>
                                        <p:tav tm="0">
                                          <p:val>
                                            <p:strVal val="#ppt_x"/>
                                          </p:val>
                                        </p:tav>
                                        <p:tav tm="100000">
                                          <p:val>
                                            <p:strVal val="#ppt_x"/>
                                          </p:val>
                                        </p:tav>
                                      </p:tavLst>
                                    </p:anim>
                                    <p:anim calcmode="lin" valueType="num">
                                      <p:cBhvr additive="base">
                                        <p:cTn id="39" dur="500" fill="hold"/>
                                        <p:tgtEl>
                                          <p:spTgt spid="14746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47464"/>
                                        </p:tgtEl>
                                        <p:attrNameLst>
                                          <p:attrName>style.visibility</p:attrName>
                                        </p:attrNameLst>
                                      </p:cBhvr>
                                      <p:to>
                                        <p:strVal val="visible"/>
                                      </p:to>
                                    </p:set>
                                    <p:anim calcmode="lin" valueType="num">
                                      <p:cBhvr additive="base">
                                        <p:cTn id="42" dur="500" fill="hold"/>
                                        <p:tgtEl>
                                          <p:spTgt spid="147464"/>
                                        </p:tgtEl>
                                        <p:attrNameLst>
                                          <p:attrName>ppt_x</p:attrName>
                                        </p:attrNameLst>
                                      </p:cBhvr>
                                      <p:tavLst>
                                        <p:tav tm="0">
                                          <p:val>
                                            <p:strVal val="#ppt_x"/>
                                          </p:val>
                                        </p:tav>
                                        <p:tav tm="100000">
                                          <p:val>
                                            <p:strVal val="#ppt_x"/>
                                          </p:val>
                                        </p:tav>
                                      </p:tavLst>
                                    </p:anim>
                                    <p:anim calcmode="lin" valueType="num">
                                      <p:cBhvr additive="base">
                                        <p:cTn id="43" dur="500" fill="hold"/>
                                        <p:tgtEl>
                                          <p:spTgt spid="14746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47465"/>
                                        </p:tgtEl>
                                        <p:attrNameLst>
                                          <p:attrName>style.visibility</p:attrName>
                                        </p:attrNameLst>
                                      </p:cBhvr>
                                      <p:to>
                                        <p:strVal val="visible"/>
                                      </p:to>
                                    </p:set>
                                    <p:anim calcmode="lin" valueType="num">
                                      <p:cBhvr additive="base">
                                        <p:cTn id="46" dur="500" fill="hold"/>
                                        <p:tgtEl>
                                          <p:spTgt spid="147465"/>
                                        </p:tgtEl>
                                        <p:attrNameLst>
                                          <p:attrName>ppt_x</p:attrName>
                                        </p:attrNameLst>
                                      </p:cBhvr>
                                      <p:tavLst>
                                        <p:tav tm="0">
                                          <p:val>
                                            <p:strVal val="#ppt_x"/>
                                          </p:val>
                                        </p:tav>
                                        <p:tav tm="100000">
                                          <p:val>
                                            <p:strVal val="#ppt_x"/>
                                          </p:val>
                                        </p:tav>
                                      </p:tavLst>
                                    </p:anim>
                                    <p:anim calcmode="lin" valueType="num">
                                      <p:cBhvr additive="base">
                                        <p:cTn id="47" dur="500" fill="hold"/>
                                        <p:tgtEl>
                                          <p:spTgt spid="14746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7466"/>
                                        </p:tgtEl>
                                        <p:attrNameLst>
                                          <p:attrName>style.visibility</p:attrName>
                                        </p:attrNameLst>
                                      </p:cBhvr>
                                      <p:to>
                                        <p:strVal val="visible"/>
                                      </p:to>
                                    </p:set>
                                    <p:anim calcmode="lin" valueType="num">
                                      <p:cBhvr additive="base">
                                        <p:cTn id="50" dur="500" fill="hold"/>
                                        <p:tgtEl>
                                          <p:spTgt spid="147466"/>
                                        </p:tgtEl>
                                        <p:attrNameLst>
                                          <p:attrName>ppt_x</p:attrName>
                                        </p:attrNameLst>
                                      </p:cBhvr>
                                      <p:tavLst>
                                        <p:tav tm="0">
                                          <p:val>
                                            <p:strVal val="#ppt_x"/>
                                          </p:val>
                                        </p:tav>
                                        <p:tav tm="100000">
                                          <p:val>
                                            <p:strVal val="#ppt_x"/>
                                          </p:val>
                                        </p:tav>
                                      </p:tavLst>
                                    </p:anim>
                                    <p:anim calcmode="lin" valueType="num">
                                      <p:cBhvr additive="base">
                                        <p:cTn id="51" dur="500" fill="hold"/>
                                        <p:tgtEl>
                                          <p:spTgt spid="147466"/>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47467"/>
                                        </p:tgtEl>
                                        <p:attrNameLst>
                                          <p:attrName>style.visibility</p:attrName>
                                        </p:attrNameLst>
                                      </p:cBhvr>
                                      <p:to>
                                        <p:strVal val="visible"/>
                                      </p:to>
                                    </p:set>
                                    <p:anim calcmode="lin" valueType="num">
                                      <p:cBhvr additive="base">
                                        <p:cTn id="54" dur="500" fill="hold"/>
                                        <p:tgtEl>
                                          <p:spTgt spid="147467"/>
                                        </p:tgtEl>
                                        <p:attrNameLst>
                                          <p:attrName>ppt_x</p:attrName>
                                        </p:attrNameLst>
                                      </p:cBhvr>
                                      <p:tavLst>
                                        <p:tav tm="0">
                                          <p:val>
                                            <p:strVal val="#ppt_x"/>
                                          </p:val>
                                        </p:tav>
                                        <p:tav tm="100000">
                                          <p:val>
                                            <p:strVal val="#ppt_x"/>
                                          </p:val>
                                        </p:tav>
                                      </p:tavLst>
                                    </p:anim>
                                    <p:anim calcmode="lin" valueType="num">
                                      <p:cBhvr additive="base">
                                        <p:cTn id="55" dur="500" fill="hold"/>
                                        <p:tgtEl>
                                          <p:spTgt spid="147467"/>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7468"/>
                                        </p:tgtEl>
                                        <p:attrNameLst>
                                          <p:attrName>style.visibility</p:attrName>
                                        </p:attrNameLst>
                                      </p:cBhvr>
                                      <p:to>
                                        <p:strVal val="visible"/>
                                      </p:to>
                                    </p:set>
                                    <p:anim calcmode="lin" valueType="num">
                                      <p:cBhvr additive="base">
                                        <p:cTn id="58" dur="500" fill="hold"/>
                                        <p:tgtEl>
                                          <p:spTgt spid="147468"/>
                                        </p:tgtEl>
                                        <p:attrNameLst>
                                          <p:attrName>ppt_x</p:attrName>
                                        </p:attrNameLst>
                                      </p:cBhvr>
                                      <p:tavLst>
                                        <p:tav tm="0">
                                          <p:val>
                                            <p:strVal val="#ppt_x"/>
                                          </p:val>
                                        </p:tav>
                                        <p:tav tm="100000">
                                          <p:val>
                                            <p:strVal val="#ppt_x"/>
                                          </p:val>
                                        </p:tav>
                                      </p:tavLst>
                                    </p:anim>
                                    <p:anim calcmode="lin" valueType="num">
                                      <p:cBhvr additive="base">
                                        <p:cTn id="59" dur="500" fill="hold"/>
                                        <p:tgtEl>
                                          <p:spTgt spid="147468"/>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47469"/>
                                        </p:tgtEl>
                                        <p:attrNameLst>
                                          <p:attrName>style.visibility</p:attrName>
                                        </p:attrNameLst>
                                      </p:cBhvr>
                                      <p:to>
                                        <p:strVal val="visible"/>
                                      </p:to>
                                    </p:set>
                                    <p:anim calcmode="lin" valueType="num">
                                      <p:cBhvr additive="base">
                                        <p:cTn id="62" dur="500" fill="hold"/>
                                        <p:tgtEl>
                                          <p:spTgt spid="147469"/>
                                        </p:tgtEl>
                                        <p:attrNameLst>
                                          <p:attrName>ppt_x</p:attrName>
                                        </p:attrNameLst>
                                      </p:cBhvr>
                                      <p:tavLst>
                                        <p:tav tm="0">
                                          <p:val>
                                            <p:strVal val="#ppt_x"/>
                                          </p:val>
                                        </p:tav>
                                        <p:tav tm="100000">
                                          <p:val>
                                            <p:strVal val="#ppt_x"/>
                                          </p:val>
                                        </p:tav>
                                      </p:tavLst>
                                    </p:anim>
                                    <p:anim calcmode="lin" valueType="num">
                                      <p:cBhvr additive="base">
                                        <p:cTn id="63" dur="500" fill="hold"/>
                                        <p:tgtEl>
                                          <p:spTgt spid="14746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47470"/>
                                        </p:tgtEl>
                                        <p:attrNameLst>
                                          <p:attrName>style.visibility</p:attrName>
                                        </p:attrNameLst>
                                      </p:cBhvr>
                                      <p:to>
                                        <p:strVal val="visible"/>
                                      </p:to>
                                    </p:set>
                                    <p:anim calcmode="lin" valueType="num">
                                      <p:cBhvr additive="base">
                                        <p:cTn id="66" dur="500" fill="hold"/>
                                        <p:tgtEl>
                                          <p:spTgt spid="147470"/>
                                        </p:tgtEl>
                                        <p:attrNameLst>
                                          <p:attrName>ppt_x</p:attrName>
                                        </p:attrNameLst>
                                      </p:cBhvr>
                                      <p:tavLst>
                                        <p:tav tm="0">
                                          <p:val>
                                            <p:strVal val="#ppt_x"/>
                                          </p:val>
                                        </p:tav>
                                        <p:tav tm="100000">
                                          <p:val>
                                            <p:strVal val="#ppt_x"/>
                                          </p:val>
                                        </p:tav>
                                      </p:tavLst>
                                    </p:anim>
                                    <p:anim calcmode="lin" valueType="num">
                                      <p:cBhvr additive="base">
                                        <p:cTn id="67" dur="500" fill="hold"/>
                                        <p:tgtEl>
                                          <p:spTgt spid="14747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47471"/>
                                        </p:tgtEl>
                                        <p:attrNameLst>
                                          <p:attrName>style.visibility</p:attrName>
                                        </p:attrNameLst>
                                      </p:cBhvr>
                                      <p:to>
                                        <p:strVal val="visible"/>
                                      </p:to>
                                    </p:set>
                                    <p:anim calcmode="lin" valueType="num">
                                      <p:cBhvr additive="base">
                                        <p:cTn id="70" dur="500" fill="hold"/>
                                        <p:tgtEl>
                                          <p:spTgt spid="147471"/>
                                        </p:tgtEl>
                                        <p:attrNameLst>
                                          <p:attrName>ppt_x</p:attrName>
                                        </p:attrNameLst>
                                      </p:cBhvr>
                                      <p:tavLst>
                                        <p:tav tm="0">
                                          <p:val>
                                            <p:strVal val="#ppt_x"/>
                                          </p:val>
                                        </p:tav>
                                        <p:tav tm="100000">
                                          <p:val>
                                            <p:strVal val="#ppt_x"/>
                                          </p:val>
                                        </p:tav>
                                      </p:tavLst>
                                    </p:anim>
                                    <p:anim calcmode="lin" valueType="num">
                                      <p:cBhvr additive="base">
                                        <p:cTn id="71" dur="500" fill="hold"/>
                                        <p:tgtEl>
                                          <p:spTgt spid="1474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47472"/>
                                        </p:tgtEl>
                                        <p:attrNameLst>
                                          <p:attrName>style.visibility</p:attrName>
                                        </p:attrNameLst>
                                      </p:cBhvr>
                                      <p:to>
                                        <p:strVal val="visible"/>
                                      </p:to>
                                    </p:set>
                                    <p:anim calcmode="lin" valueType="num">
                                      <p:cBhvr additive="base">
                                        <p:cTn id="74" dur="500" fill="hold"/>
                                        <p:tgtEl>
                                          <p:spTgt spid="147472"/>
                                        </p:tgtEl>
                                        <p:attrNameLst>
                                          <p:attrName>ppt_x</p:attrName>
                                        </p:attrNameLst>
                                      </p:cBhvr>
                                      <p:tavLst>
                                        <p:tav tm="0">
                                          <p:val>
                                            <p:strVal val="#ppt_x"/>
                                          </p:val>
                                        </p:tav>
                                        <p:tav tm="100000">
                                          <p:val>
                                            <p:strVal val="#ppt_x"/>
                                          </p:val>
                                        </p:tav>
                                      </p:tavLst>
                                    </p:anim>
                                    <p:anim calcmode="lin" valueType="num">
                                      <p:cBhvr additive="base">
                                        <p:cTn id="75" dur="500" fill="hold"/>
                                        <p:tgtEl>
                                          <p:spTgt spid="147472"/>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47473"/>
                                        </p:tgtEl>
                                        <p:attrNameLst>
                                          <p:attrName>style.visibility</p:attrName>
                                        </p:attrNameLst>
                                      </p:cBhvr>
                                      <p:to>
                                        <p:strVal val="visible"/>
                                      </p:to>
                                    </p:set>
                                    <p:anim calcmode="lin" valueType="num">
                                      <p:cBhvr additive="base">
                                        <p:cTn id="78" dur="500" fill="hold"/>
                                        <p:tgtEl>
                                          <p:spTgt spid="147473"/>
                                        </p:tgtEl>
                                        <p:attrNameLst>
                                          <p:attrName>ppt_x</p:attrName>
                                        </p:attrNameLst>
                                      </p:cBhvr>
                                      <p:tavLst>
                                        <p:tav tm="0">
                                          <p:val>
                                            <p:strVal val="#ppt_x"/>
                                          </p:val>
                                        </p:tav>
                                        <p:tav tm="100000">
                                          <p:val>
                                            <p:strVal val="#ppt_x"/>
                                          </p:val>
                                        </p:tav>
                                      </p:tavLst>
                                    </p:anim>
                                    <p:anim calcmode="lin" valueType="num">
                                      <p:cBhvr additive="base">
                                        <p:cTn id="79" dur="500" fill="hold"/>
                                        <p:tgtEl>
                                          <p:spTgt spid="147473"/>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47474"/>
                                        </p:tgtEl>
                                        <p:attrNameLst>
                                          <p:attrName>style.visibility</p:attrName>
                                        </p:attrNameLst>
                                      </p:cBhvr>
                                      <p:to>
                                        <p:strVal val="visible"/>
                                      </p:to>
                                    </p:set>
                                    <p:anim calcmode="lin" valueType="num">
                                      <p:cBhvr additive="base">
                                        <p:cTn id="82" dur="500" fill="hold"/>
                                        <p:tgtEl>
                                          <p:spTgt spid="147474"/>
                                        </p:tgtEl>
                                        <p:attrNameLst>
                                          <p:attrName>ppt_x</p:attrName>
                                        </p:attrNameLst>
                                      </p:cBhvr>
                                      <p:tavLst>
                                        <p:tav tm="0">
                                          <p:val>
                                            <p:strVal val="#ppt_x"/>
                                          </p:val>
                                        </p:tav>
                                        <p:tav tm="100000">
                                          <p:val>
                                            <p:strVal val="#ppt_x"/>
                                          </p:val>
                                        </p:tav>
                                      </p:tavLst>
                                    </p:anim>
                                    <p:anim calcmode="lin" valueType="num">
                                      <p:cBhvr additive="base">
                                        <p:cTn id="83" dur="500" fill="hold"/>
                                        <p:tgtEl>
                                          <p:spTgt spid="1474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nimBg="1"/>
      <p:bldP spid="147464" grpId="0" bldLvl="0" animBg="1"/>
      <p:bldP spid="147466" grpId="0"/>
      <p:bldP spid="147468" grpId="0" bldLvl="0" animBg="1"/>
      <p:bldP spid="147470" grpId="0"/>
      <p:bldP spid="147471" grpId="0"/>
      <p:bldP spid="147472" grpId="0"/>
      <p:bldP spid="147477" grpId="0" bldLvl="0" animBg="1"/>
      <p:bldP spid="1474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文本占位符 87042"/>
          <p:cNvSpPr>
            <a:spLocks noGrp="1"/>
          </p:cNvSpPr>
          <p:nvPr>
            <p:ph type="body" idx="1"/>
          </p:nvPr>
        </p:nvSpPr>
        <p:spPr>
          <a:xfrm>
            <a:off x="2175768" y="3561908"/>
            <a:ext cx="8168703" cy="2663825"/>
          </a:xfrm>
          <a:solidFill>
            <a:srgbClr val="FFFFFF"/>
          </a:solidFill>
          <a:ln>
            <a:noFill/>
          </a:ln>
        </p:spPr>
        <p:txBody>
          <a:bodyPr/>
          <a:lstStyle/>
          <a:p>
            <a:pPr>
              <a:lnSpc>
                <a:spcPct val="170000"/>
              </a:lnSpc>
              <a:buClr>
                <a:srgbClr val="CC3300"/>
              </a:buClr>
              <a:buFont typeface="Wingdings" panose="05000000000000000000" pitchFamily="2" charset="2"/>
              <a:buChar char="n"/>
            </a:pPr>
            <a:r>
              <a:rPr lang="zh-CN" altLang="en-US" sz="2400" dirty="0">
                <a:solidFill>
                  <a:srgbClr val="003399"/>
                </a:solidFill>
                <a:effectLst>
                  <a:outerShdw blurRad="38100" dist="38100" dir="2700000">
                    <a:srgbClr val="C0C0C0"/>
                  </a:outerShdw>
                </a:effectLst>
              </a:rPr>
              <a:t>直接指定方式 ：</a:t>
            </a:r>
            <a:r>
              <a:rPr lang="zh-CN" altLang="en-US" sz="2400" dirty="0"/>
              <a:t>编写程序时确定地址 </a:t>
            </a:r>
          </a:p>
          <a:p>
            <a:pPr>
              <a:lnSpc>
                <a:spcPct val="170000"/>
              </a:lnSpc>
              <a:buClr>
                <a:srgbClr val="CC3300"/>
              </a:buClr>
              <a:buFont typeface="Wingdings" panose="05000000000000000000" pitchFamily="2" charset="2"/>
              <a:buChar char="n"/>
            </a:pPr>
            <a:r>
              <a:rPr lang="zh-CN" altLang="en-US" sz="2400" dirty="0">
                <a:solidFill>
                  <a:srgbClr val="003399"/>
                </a:solidFill>
                <a:effectLst>
                  <a:outerShdw blurRad="38100" dist="38100" dir="2700000">
                    <a:srgbClr val="C0C0C0"/>
                  </a:outerShdw>
                </a:effectLst>
              </a:rPr>
              <a:t>静态分配方式 ：</a:t>
            </a:r>
            <a:r>
              <a:rPr lang="zh-CN" altLang="en-US" sz="2400" dirty="0"/>
              <a:t>程序装入内存时确定地址</a:t>
            </a:r>
          </a:p>
          <a:p>
            <a:pPr>
              <a:lnSpc>
                <a:spcPct val="170000"/>
              </a:lnSpc>
              <a:buClr>
                <a:srgbClr val="CC3300"/>
              </a:buClr>
              <a:buFont typeface="Wingdings" panose="05000000000000000000" pitchFamily="2" charset="2"/>
              <a:buChar char="n"/>
            </a:pPr>
            <a:r>
              <a:rPr lang="zh-CN" altLang="en-US" sz="2400" dirty="0">
                <a:solidFill>
                  <a:srgbClr val="003399"/>
                </a:solidFill>
                <a:effectLst>
                  <a:outerShdw blurRad="38100" dist="38100" dir="2700000">
                    <a:srgbClr val="C0C0C0"/>
                  </a:outerShdw>
                </a:effectLst>
              </a:rPr>
              <a:t>动态分配方式 ：</a:t>
            </a:r>
            <a:r>
              <a:rPr lang="zh-CN" altLang="en-US" sz="2400" dirty="0"/>
              <a:t>程序执行时确定地址</a:t>
            </a:r>
            <a:r>
              <a:rPr lang="zh-CN" altLang="en-US" sz="2400" dirty="0">
                <a:effectLst>
                  <a:outerShdw blurRad="38100" dist="38100" dir="2700000">
                    <a:srgbClr val="C0C0C0"/>
                  </a:outerShdw>
                </a:effectLst>
              </a:rPr>
              <a:t> </a:t>
            </a:r>
          </a:p>
        </p:txBody>
      </p:sp>
      <p:sp>
        <p:nvSpPr>
          <p:cNvPr id="87045" name="AutoShape 5"/>
          <p:cNvSpPr/>
          <p:nvPr/>
        </p:nvSpPr>
        <p:spPr>
          <a:xfrm>
            <a:off x="1428750" y="251357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87046" name="Text Box 38"/>
          <p:cNvSpPr txBox="1"/>
          <p:nvPr/>
        </p:nvSpPr>
        <p:spPr>
          <a:xfrm>
            <a:off x="1560512" y="2540560"/>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一、内存分配</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87048" name="矩形 87047"/>
          <p:cNvSpPr/>
          <p:nvPr/>
        </p:nvSpPr>
        <p:spPr>
          <a:xfrm>
            <a:off x="1127448" y="968471"/>
            <a:ext cx="9937104" cy="1123128"/>
          </a:xfrm>
          <a:prstGeom prst="rect">
            <a:avLst/>
          </a:prstGeom>
          <a:noFill/>
          <a:ln w="9525">
            <a:noFill/>
          </a:ln>
        </p:spPr>
        <p:txBody>
          <a:bodyPr wrap="square">
            <a:spAutoFit/>
          </a:bodyPr>
          <a:lstStyle/>
          <a:p>
            <a:pPr>
              <a:lnSpc>
                <a:spcPct val="150000"/>
              </a:lnSpc>
              <a:spcBef>
                <a:spcPct val="20000"/>
              </a:spcBef>
              <a:buSzPct val="80000"/>
            </a:pPr>
            <a:r>
              <a:rPr lang="zh-CN" altLang="en-US" dirty="0">
                <a:solidFill>
                  <a:srgbClr val="000099"/>
                </a:solidFill>
                <a:effectLst>
                  <a:outerShdw blurRad="38100" dist="38100" dir="2700000">
                    <a:srgbClr val="C0C0C0"/>
                  </a:outerShdw>
                </a:effectLst>
                <a:latin typeface="Tahoma" panose="020B0604030504040204" pitchFamily="34" charset="0"/>
              </a:rPr>
              <a:t>存储管理主要是对主存的管理。不论何种操作系统的存储管理都必须能够实现内存分配、地址变换、存储保护、存储共享和存储扩充等功能。 </a:t>
            </a:r>
          </a:p>
        </p:txBody>
      </p:sp>
      <p:sp>
        <p:nvSpPr>
          <p:cNvPr id="7" name="矩形 6">
            <a:extLst>
              <a:ext uri="{FF2B5EF4-FFF2-40B4-BE49-F238E27FC236}">
                <a16:creationId xmlns:a16="http://schemas.microsoft.com/office/drawing/2014/main" id="{1BC824A4-9FD3-4F89-9FCD-18B925C7544C}"/>
              </a:ext>
            </a:extLst>
          </p:cNvPr>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48"/>
                                        </p:tgtEl>
                                        <p:attrNameLst>
                                          <p:attrName>style.visibility</p:attrName>
                                        </p:attrNameLst>
                                      </p:cBhvr>
                                      <p:to>
                                        <p:strVal val="visible"/>
                                      </p:to>
                                    </p:set>
                                    <p:anim calcmode="lin" valueType="num">
                                      <p:cBhvr additive="base">
                                        <p:cTn id="7" dur="500" fill="hold"/>
                                        <p:tgtEl>
                                          <p:spTgt spid="87048"/>
                                        </p:tgtEl>
                                        <p:attrNameLst>
                                          <p:attrName>ppt_x</p:attrName>
                                        </p:attrNameLst>
                                      </p:cBhvr>
                                      <p:tavLst>
                                        <p:tav tm="0">
                                          <p:val>
                                            <p:strVal val="#ppt_x"/>
                                          </p:val>
                                        </p:tav>
                                        <p:tav tm="100000">
                                          <p:val>
                                            <p:strVal val="#ppt_x"/>
                                          </p:val>
                                        </p:tav>
                                      </p:tavLst>
                                    </p:anim>
                                    <p:anim calcmode="lin" valueType="num">
                                      <p:cBhvr additive="base">
                                        <p:cTn id="8" dur="500" fill="hold"/>
                                        <p:tgtEl>
                                          <p:spTgt spid="870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7045"/>
                                        </p:tgtEl>
                                        <p:attrNameLst>
                                          <p:attrName>style.visibility</p:attrName>
                                        </p:attrNameLst>
                                      </p:cBhvr>
                                      <p:to>
                                        <p:strVal val="visible"/>
                                      </p:to>
                                    </p:set>
                                    <p:anim calcmode="lin" valueType="num">
                                      <p:cBhvr additive="base">
                                        <p:cTn id="12" dur="500" fill="hold"/>
                                        <p:tgtEl>
                                          <p:spTgt spid="87045"/>
                                        </p:tgtEl>
                                        <p:attrNameLst>
                                          <p:attrName>ppt_x</p:attrName>
                                        </p:attrNameLst>
                                      </p:cBhvr>
                                      <p:tavLst>
                                        <p:tav tm="0">
                                          <p:val>
                                            <p:strVal val="#ppt_x"/>
                                          </p:val>
                                        </p:tav>
                                        <p:tav tm="100000">
                                          <p:val>
                                            <p:strVal val="#ppt_x"/>
                                          </p:val>
                                        </p:tav>
                                      </p:tavLst>
                                    </p:anim>
                                    <p:anim calcmode="lin" valueType="num">
                                      <p:cBhvr additive="base">
                                        <p:cTn id="13" dur="500" fill="hold"/>
                                        <p:tgtEl>
                                          <p:spTgt spid="8704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7046"/>
                                        </p:tgtEl>
                                        <p:attrNameLst>
                                          <p:attrName>style.visibility</p:attrName>
                                        </p:attrNameLst>
                                      </p:cBhvr>
                                      <p:to>
                                        <p:strVal val="visible"/>
                                      </p:to>
                                    </p:set>
                                    <p:anim calcmode="lin" valueType="num">
                                      <p:cBhvr additive="base">
                                        <p:cTn id="17" dur="500" fill="hold"/>
                                        <p:tgtEl>
                                          <p:spTgt spid="87046"/>
                                        </p:tgtEl>
                                        <p:attrNameLst>
                                          <p:attrName>ppt_x</p:attrName>
                                        </p:attrNameLst>
                                      </p:cBhvr>
                                      <p:tavLst>
                                        <p:tav tm="0">
                                          <p:val>
                                            <p:strVal val="#ppt_x"/>
                                          </p:val>
                                        </p:tav>
                                        <p:tav tm="100000">
                                          <p:val>
                                            <p:strVal val="#ppt_x"/>
                                          </p:val>
                                        </p:tav>
                                      </p:tavLst>
                                    </p:anim>
                                    <p:anim calcmode="lin" valueType="num">
                                      <p:cBhvr additive="base">
                                        <p:cTn id="18" dur="500" fill="hold"/>
                                        <p:tgtEl>
                                          <p:spTgt spid="870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7043">
                                            <p:bg/>
                                          </p:spTgt>
                                        </p:tgtEl>
                                        <p:attrNameLst>
                                          <p:attrName>style.visibility</p:attrName>
                                        </p:attrNameLst>
                                      </p:cBhvr>
                                      <p:to>
                                        <p:strVal val="visible"/>
                                      </p:to>
                                    </p:set>
                                    <p:anim calcmode="lin" valueType="num">
                                      <p:cBhvr additive="base">
                                        <p:cTn id="22" dur="500" fill="hold"/>
                                        <p:tgtEl>
                                          <p:spTgt spid="87043">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87043">
                                            <p:bg/>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7043">
                                            <p:txEl>
                                              <p:pRg st="0" end="0"/>
                                            </p:txEl>
                                          </p:spTgt>
                                        </p:tgtEl>
                                        <p:attrNameLst>
                                          <p:attrName>style.visibility</p:attrName>
                                        </p:attrNameLst>
                                      </p:cBhvr>
                                      <p:to>
                                        <p:strVal val="visible"/>
                                      </p:to>
                                    </p:set>
                                    <p:anim calcmode="lin" valueType="num">
                                      <p:cBhvr additive="base">
                                        <p:cTn id="27"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7043">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87043">
                                            <p:txEl>
                                              <p:pRg st="1" end="1"/>
                                            </p:txEl>
                                          </p:spTgt>
                                        </p:tgtEl>
                                        <p:attrNameLst>
                                          <p:attrName>style.visibility</p:attrName>
                                        </p:attrNameLst>
                                      </p:cBhvr>
                                      <p:to>
                                        <p:strVal val="visible"/>
                                      </p:to>
                                    </p:set>
                                    <p:anim calcmode="lin" valueType="num">
                                      <p:cBhvr additive="base">
                                        <p:cTn id="32"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87043">
                                            <p:txEl>
                                              <p:pRg st="2" end="2"/>
                                            </p:txEl>
                                          </p:spTgt>
                                        </p:tgtEl>
                                        <p:attrNameLst>
                                          <p:attrName>style.visibility</p:attrName>
                                        </p:attrNameLst>
                                      </p:cBhvr>
                                      <p:to>
                                        <p:strVal val="visible"/>
                                      </p:to>
                                    </p:set>
                                    <p:anim calcmode="lin" valueType="num">
                                      <p:cBhvr additive="base">
                                        <p:cTn id="37"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nimBg="1"/>
      <p:bldP spid="87045" grpId="0" bldLvl="0" animBg="1"/>
      <p:bldP spid="87046" grpId="0"/>
      <p:bldP spid="870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文本框 148483"/>
          <p:cNvSpPr txBox="1"/>
          <p:nvPr/>
        </p:nvSpPr>
        <p:spPr>
          <a:xfrm>
            <a:off x="2667000" y="3992563"/>
            <a:ext cx="968375" cy="371475"/>
          </a:xfrm>
          <a:prstGeom prst="rect">
            <a:avLst/>
          </a:prstGeom>
          <a:solidFill>
            <a:srgbClr val="33CC33"/>
          </a:solidFill>
          <a:ln w="9525" cap="flat" cmpd="sng">
            <a:solidFill>
              <a:srgbClr val="000000"/>
            </a:solidFill>
            <a:prstDash val="solid"/>
            <a:miter/>
            <a:headEnd type="none" w="med" len="med"/>
            <a:tailEnd type="none" w="med" len="med"/>
          </a:ln>
        </p:spPr>
        <p:txBody>
          <a:bodyPr lIns="0" tIns="0"/>
          <a:lstStyle/>
          <a:p>
            <a:pPr algn="ctr" eaLnBrk="0" hangingPunct="0"/>
            <a:r>
              <a:rPr lang="zh-CN" altLang="en-US" sz="1800" dirty="0">
                <a:ln>
                  <a:solidFill>
                    <a:srgbClr val="FFFFFF"/>
                  </a:solidFill>
                </a:ln>
                <a:solidFill>
                  <a:srgbClr val="FFFFFF"/>
                </a:solidFill>
                <a:latin typeface="Times New Roman" panose="02020603050405020304" pitchFamily="18" charset="0"/>
              </a:rPr>
              <a:t>页号</a:t>
            </a:r>
            <a:r>
              <a:rPr lang="en-US" altLang="zh-CN" sz="1800" dirty="0">
                <a:ln>
                  <a:solidFill>
                    <a:srgbClr val="FFFFFF"/>
                  </a:solidFill>
                </a:ln>
                <a:solidFill>
                  <a:srgbClr val="FFFFFF"/>
                </a:solidFill>
                <a:latin typeface="Times New Roman" panose="02020603050405020304" pitchFamily="18" charset="0"/>
              </a:rPr>
              <a:t>p</a:t>
            </a:r>
          </a:p>
        </p:txBody>
      </p:sp>
      <p:sp>
        <p:nvSpPr>
          <p:cNvPr id="148485" name="文本框 148484"/>
          <p:cNvSpPr txBox="1"/>
          <p:nvPr/>
        </p:nvSpPr>
        <p:spPr>
          <a:xfrm>
            <a:off x="3635375" y="3992563"/>
            <a:ext cx="1354138" cy="371475"/>
          </a:xfrm>
          <a:prstGeom prst="rect">
            <a:avLst/>
          </a:prstGeom>
          <a:solidFill>
            <a:srgbClr val="33CC33"/>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1800" dirty="0">
                <a:ln>
                  <a:solidFill>
                    <a:srgbClr val="FFFFFF"/>
                  </a:solidFill>
                </a:ln>
                <a:solidFill>
                  <a:srgbClr val="FFFFFF"/>
                </a:solidFill>
                <a:latin typeface="Times New Roman" panose="02020603050405020304" pitchFamily="18" charset="0"/>
              </a:rPr>
              <a:t>页内偏移量</a:t>
            </a:r>
            <a:r>
              <a:rPr lang="en-US" altLang="zh-CN" sz="1800" dirty="0">
                <a:ln>
                  <a:solidFill>
                    <a:srgbClr val="FFFFFF"/>
                  </a:solidFill>
                </a:ln>
                <a:solidFill>
                  <a:srgbClr val="FFFFFF"/>
                </a:solidFill>
                <a:latin typeface="Times New Roman" panose="02020603050405020304" pitchFamily="18" charset="0"/>
              </a:rPr>
              <a:t>w</a:t>
            </a:r>
          </a:p>
        </p:txBody>
      </p:sp>
      <p:sp>
        <p:nvSpPr>
          <p:cNvPr id="148486" name="文本框 148485"/>
          <p:cNvSpPr txBox="1"/>
          <p:nvPr/>
        </p:nvSpPr>
        <p:spPr>
          <a:xfrm>
            <a:off x="7507288" y="3152775"/>
            <a:ext cx="1160462" cy="371475"/>
          </a:xfrm>
          <a:prstGeom prst="rect">
            <a:avLst/>
          </a:prstGeom>
          <a:solidFill>
            <a:srgbClr val="CCFF99"/>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1800" dirty="0">
                <a:ln>
                  <a:solidFill>
                    <a:srgbClr val="000000"/>
                  </a:solidFill>
                </a:ln>
                <a:solidFill>
                  <a:srgbClr val="9900CC"/>
                </a:solidFill>
                <a:latin typeface="Times New Roman" panose="02020603050405020304" pitchFamily="18" charset="0"/>
              </a:rPr>
              <a:t>页表始址</a:t>
            </a:r>
          </a:p>
        </p:txBody>
      </p:sp>
      <p:sp>
        <p:nvSpPr>
          <p:cNvPr id="148487" name="文本框 148486"/>
          <p:cNvSpPr txBox="1"/>
          <p:nvPr/>
        </p:nvSpPr>
        <p:spPr>
          <a:xfrm>
            <a:off x="8667750" y="3152775"/>
            <a:ext cx="1162050" cy="371475"/>
          </a:xfrm>
          <a:prstGeom prst="rect">
            <a:avLst/>
          </a:prstGeom>
          <a:solidFill>
            <a:srgbClr val="CCFF99"/>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1800" dirty="0">
                <a:ln>
                  <a:solidFill>
                    <a:srgbClr val="000000"/>
                  </a:solidFill>
                </a:ln>
                <a:solidFill>
                  <a:srgbClr val="002060"/>
                </a:solidFill>
                <a:latin typeface="Times New Roman" panose="02020603050405020304" pitchFamily="18" charset="0"/>
              </a:rPr>
              <a:t>页表长度</a:t>
            </a:r>
          </a:p>
        </p:txBody>
      </p:sp>
      <p:sp>
        <p:nvSpPr>
          <p:cNvPr id="148488" name="文本框 148487"/>
          <p:cNvSpPr txBox="1"/>
          <p:nvPr/>
        </p:nvSpPr>
        <p:spPr>
          <a:xfrm>
            <a:off x="2667000" y="2486025"/>
            <a:ext cx="1355725" cy="368300"/>
          </a:xfrm>
          <a:prstGeom prst="rect">
            <a:avLst/>
          </a:prstGeom>
          <a:noFill/>
          <a:ln w="9525">
            <a:noFill/>
          </a:ln>
        </p:spPr>
        <p:txBody>
          <a:bodyPr lIns="0" tIns="0"/>
          <a:lstStyle/>
          <a:p>
            <a:pPr algn="ctr" eaLnBrk="0" hangingPunct="0"/>
            <a:r>
              <a:rPr lang="zh-CN" altLang="en-US" sz="1800" dirty="0">
                <a:solidFill>
                  <a:srgbClr val="002060"/>
                </a:solidFill>
                <a:effectLst>
                  <a:outerShdw blurRad="38100" dist="38100" dir="2700000">
                    <a:srgbClr val="C0C0C0"/>
                  </a:outerShdw>
                </a:effectLst>
                <a:latin typeface="Times New Roman" panose="02020603050405020304" pitchFamily="18" charset="0"/>
              </a:rPr>
              <a:t>逻辑地址</a:t>
            </a:r>
            <a:r>
              <a:rPr lang="en-US" altLang="zh-CN" sz="1800" dirty="0">
                <a:solidFill>
                  <a:srgbClr val="002060"/>
                </a:solidFill>
                <a:effectLst>
                  <a:outerShdw blurRad="38100" dist="38100" dir="2700000">
                    <a:srgbClr val="C0C0C0"/>
                  </a:outerShdw>
                </a:effectLst>
                <a:latin typeface="Times New Roman" panose="02020603050405020304" pitchFamily="18" charset="0"/>
              </a:rPr>
              <a:t>A</a:t>
            </a:r>
          </a:p>
        </p:txBody>
      </p:sp>
      <p:sp>
        <p:nvSpPr>
          <p:cNvPr id="148489" name="直接连接符 148488"/>
          <p:cNvSpPr/>
          <p:nvPr/>
        </p:nvSpPr>
        <p:spPr>
          <a:xfrm>
            <a:off x="6538913" y="5456238"/>
            <a:ext cx="1547812" cy="3175"/>
          </a:xfrm>
          <a:prstGeom prst="line">
            <a:avLst/>
          </a:prstGeom>
          <a:ln w="9525" cap="flat" cmpd="sng">
            <a:solidFill>
              <a:srgbClr val="000000"/>
            </a:solidFill>
            <a:prstDash val="solid"/>
            <a:headEnd type="triangle" w="med" len="med"/>
            <a:tailEnd type="none" w="med" len="med"/>
          </a:ln>
        </p:spPr>
      </p:sp>
      <p:sp>
        <p:nvSpPr>
          <p:cNvPr id="148490" name="直接连接符 148489"/>
          <p:cNvSpPr/>
          <p:nvPr/>
        </p:nvSpPr>
        <p:spPr>
          <a:xfrm>
            <a:off x="3054350" y="2957513"/>
            <a:ext cx="0" cy="1022350"/>
          </a:xfrm>
          <a:prstGeom prst="line">
            <a:avLst/>
          </a:prstGeom>
          <a:ln w="9525" cap="flat" cmpd="sng">
            <a:solidFill>
              <a:srgbClr val="000000"/>
            </a:solidFill>
            <a:prstDash val="solid"/>
            <a:headEnd type="none" w="med" len="med"/>
            <a:tailEnd type="none" w="med" len="med"/>
          </a:ln>
        </p:spPr>
      </p:sp>
      <p:sp>
        <p:nvSpPr>
          <p:cNvPr id="148491" name="直接连接符 148490"/>
          <p:cNvSpPr/>
          <p:nvPr/>
        </p:nvSpPr>
        <p:spPr>
          <a:xfrm>
            <a:off x="3054350" y="3879850"/>
            <a:ext cx="4840288" cy="3175"/>
          </a:xfrm>
          <a:prstGeom prst="line">
            <a:avLst/>
          </a:prstGeom>
          <a:ln w="9525" cap="flat" cmpd="sng">
            <a:solidFill>
              <a:srgbClr val="000000"/>
            </a:solidFill>
            <a:prstDash val="solid"/>
            <a:headEnd type="none" w="med" len="med"/>
            <a:tailEnd type="triangle" w="med" len="med"/>
          </a:ln>
        </p:spPr>
      </p:sp>
      <p:sp>
        <p:nvSpPr>
          <p:cNvPr id="148492" name="椭圆 148491"/>
          <p:cNvSpPr/>
          <p:nvPr/>
        </p:nvSpPr>
        <p:spPr>
          <a:xfrm>
            <a:off x="5980113" y="2768600"/>
            <a:ext cx="365125" cy="341313"/>
          </a:xfrm>
          <a:prstGeom prst="ellipse">
            <a:avLst/>
          </a:prstGeom>
          <a:solidFill>
            <a:schemeClr val="accent2"/>
          </a:solidFill>
          <a:ln w="9525" cap="flat" cmpd="sng">
            <a:solidFill>
              <a:srgbClr val="000000"/>
            </a:solidFill>
            <a:prstDash val="solid"/>
            <a:headEnd type="none" w="med" len="med"/>
            <a:tailEnd type="none" w="med" len="med"/>
          </a:ln>
        </p:spPr>
        <p:txBody>
          <a:bodyPr/>
          <a:lstStyle/>
          <a:p>
            <a:endParaRPr lang="zh-CN" altLang="en-US"/>
          </a:p>
        </p:txBody>
      </p:sp>
      <p:sp>
        <p:nvSpPr>
          <p:cNvPr id="148493" name="直接连接符 148492"/>
          <p:cNvSpPr/>
          <p:nvPr/>
        </p:nvSpPr>
        <p:spPr>
          <a:xfrm flipV="1">
            <a:off x="6151563" y="2486025"/>
            <a:ext cx="0" cy="311150"/>
          </a:xfrm>
          <a:prstGeom prst="line">
            <a:avLst/>
          </a:prstGeom>
          <a:ln w="9525" cap="flat" cmpd="sng">
            <a:solidFill>
              <a:srgbClr val="000000"/>
            </a:solidFill>
            <a:prstDash val="solid"/>
            <a:headEnd type="none" w="med" len="med"/>
            <a:tailEnd type="triangle" w="med" len="med"/>
          </a:ln>
        </p:spPr>
      </p:sp>
      <p:sp>
        <p:nvSpPr>
          <p:cNvPr id="148494" name="文本框 148493"/>
          <p:cNvSpPr txBox="1"/>
          <p:nvPr/>
        </p:nvSpPr>
        <p:spPr>
          <a:xfrm>
            <a:off x="5570538" y="2270125"/>
            <a:ext cx="1355725" cy="371475"/>
          </a:xfrm>
          <a:prstGeom prst="rect">
            <a:avLst/>
          </a:prstGeom>
          <a:noFill/>
          <a:ln w="9525">
            <a:noFill/>
          </a:ln>
        </p:spPr>
        <p:txBody>
          <a:bodyPr lIns="0" tIns="0"/>
          <a:lstStyle/>
          <a:p>
            <a:pPr algn="ct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越界中断 </a:t>
            </a:r>
          </a:p>
        </p:txBody>
      </p:sp>
      <p:sp>
        <p:nvSpPr>
          <p:cNvPr id="148495" name="直接连接符 148494"/>
          <p:cNvSpPr/>
          <p:nvPr/>
        </p:nvSpPr>
        <p:spPr>
          <a:xfrm flipH="1">
            <a:off x="8086725" y="3524250"/>
            <a:ext cx="0" cy="269875"/>
          </a:xfrm>
          <a:prstGeom prst="line">
            <a:avLst/>
          </a:prstGeom>
          <a:ln w="9525" cap="flat" cmpd="sng">
            <a:solidFill>
              <a:srgbClr val="000000"/>
            </a:solidFill>
            <a:prstDash val="solid"/>
            <a:headEnd type="none" w="med" len="med"/>
            <a:tailEnd type="triangle" w="med" len="med"/>
          </a:ln>
        </p:spPr>
      </p:sp>
      <p:sp>
        <p:nvSpPr>
          <p:cNvPr id="148496" name="椭圆 148495"/>
          <p:cNvSpPr/>
          <p:nvPr/>
        </p:nvSpPr>
        <p:spPr>
          <a:xfrm>
            <a:off x="7910513" y="3779838"/>
            <a:ext cx="365125" cy="341312"/>
          </a:xfrm>
          <a:prstGeom prst="ellipse">
            <a:avLst/>
          </a:prstGeom>
          <a:solidFill>
            <a:schemeClr val="accent2"/>
          </a:solidFill>
          <a:ln w="9525" cap="flat" cmpd="sng">
            <a:solidFill>
              <a:srgbClr val="000000"/>
            </a:solidFill>
            <a:prstDash val="solid"/>
            <a:headEnd type="none" w="med" len="med"/>
            <a:tailEnd type="none" w="med" len="med"/>
          </a:ln>
        </p:spPr>
        <p:txBody>
          <a:bodyPr lIns="0" tIns="0" rIns="0" bIns="0"/>
          <a:lstStyle/>
          <a:p>
            <a:pPr eaLnBrk="0" hangingPunct="0"/>
            <a:endParaRPr lang="en-US" altLang="zh-CN" sz="1800">
              <a:latin typeface="Times New Roman" panose="02020603050405020304" pitchFamily="18" charset="0"/>
            </a:endParaRPr>
          </a:p>
        </p:txBody>
      </p:sp>
      <p:sp>
        <p:nvSpPr>
          <p:cNvPr id="148497" name="文本框 148496"/>
          <p:cNvSpPr txBox="1"/>
          <p:nvPr/>
        </p:nvSpPr>
        <p:spPr>
          <a:xfrm>
            <a:off x="7866063" y="3824288"/>
            <a:ext cx="579437" cy="368300"/>
          </a:xfrm>
          <a:prstGeom prst="rect">
            <a:avLst/>
          </a:prstGeom>
          <a:noFill/>
          <a:ln w="9525">
            <a:noFill/>
          </a:ln>
        </p:spPr>
        <p:txBody>
          <a:bodyPr lIns="0" tIns="0"/>
          <a:lstStyle/>
          <a:p>
            <a:pPr algn="ctr" eaLnBrk="0" hangingPunct="0"/>
            <a:r>
              <a:rPr lang="en-US" altLang="zh-CN" sz="1800">
                <a:latin typeface="Times New Roman" panose="02020603050405020304" pitchFamily="18" charset="0"/>
              </a:rPr>
              <a:t>+</a:t>
            </a:r>
          </a:p>
        </p:txBody>
      </p:sp>
      <p:sp>
        <p:nvSpPr>
          <p:cNvPr id="148498" name="直接连接符 148497"/>
          <p:cNvSpPr/>
          <p:nvPr/>
        </p:nvSpPr>
        <p:spPr>
          <a:xfrm>
            <a:off x="8086725" y="4117975"/>
            <a:ext cx="0" cy="1366838"/>
          </a:xfrm>
          <a:prstGeom prst="line">
            <a:avLst/>
          </a:prstGeom>
          <a:ln w="9525" cap="flat" cmpd="sng">
            <a:solidFill>
              <a:srgbClr val="000000"/>
            </a:solidFill>
            <a:prstDash val="solid"/>
            <a:headEnd type="none" w="med" len="med"/>
            <a:tailEnd type="none" w="med" len="med"/>
          </a:ln>
        </p:spPr>
      </p:sp>
      <p:sp>
        <p:nvSpPr>
          <p:cNvPr id="148499" name="文本框 148498"/>
          <p:cNvSpPr txBox="1"/>
          <p:nvPr/>
        </p:nvSpPr>
        <p:spPr>
          <a:xfrm>
            <a:off x="5570538" y="4533900"/>
            <a:ext cx="774700" cy="273050"/>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FFFF00"/>
                </a:solidFill>
                <a:latin typeface="Times New Roman" panose="02020603050405020304" pitchFamily="18" charset="0"/>
              </a:rPr>
              <a:t>1</a:t>
            </a:r>
          </a:p>
        </p:txBody>
      </p:sp>
      <p:sp>
        <p:nvSpPr>
          <p:cNvPr id="148500" name="文本框 148499"/>
          <p:cNvSpPr txBox="1"/>
          <p:nvPr/>
        </p:nvSpPr>
        <p:spPr>
          <a:xfrm>
            <a:off x="5570538" y="5078413"/>
            <a:ext cx="774700" cy="273050"/>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eaLnBrk="0" hangingPunct="0"/>
            <a:endParaRPr lang="en-US" altLang="zh-CN" sz="1800">
              <a:latin typeface="Times New Roman" panose="02020603050405020304" pitchFamily="18" charset="0"/>
            </a:endParaRPr>
          </a:p>
        </p:txBody>
      </p:sp>
      <p:sp>
        <p:nvSpPr>
          <p:cNvPr id="148501" name="文本框 148500"/>
          <p:cNvSpPr txBox="1"/>
          <p:nvPr/>
        </p:nvSpPr>
        <p:spPr>
          <a:xfrm>
            <a:off x="5570538" y="5346700"/>
            <a:ext cx="774700" cy="273050"/>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FFFF00"/>
                </a:solidFill>
                <a:latin typeface="Times New Roman" panose="02020603050405020304" pitchFamily="18" charset="0"/>
              </a:rPr>
              <a:t>n</a:t>
            </a:r>
          </a:p>
        </p:txBody>
      </p:sp>
      <p:sp>
        <p:nvSpPr>
          <p:cNvPr id="148502" name="文本框 148501"/>
          <p:cNvSpPr txBox="1"/>
          <p:nvPr/>
        </p:nvSpPr>
        <p:spPr>
          <a:xfrm>
            <a:off x="5570538" y="5614988"/>
            <a:ext cx="774700" cy="273050"/>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eaLnBrk="0" hangingPunct="0"/>
            <a:endParaRPr lang="en-US" altLang="zh-CN" sz="1800">
              <a:latin typeface="Times New Roman" panose="02020603050405020304" pitchFamily="18" charset="0"/>
            </a:endParaRPr>
          </a:p>
        </p:txBody>
      </p:sp>
      <p:sp>
        <p:nvSpPr>
          <p:cNvPr id="148503" name="文本框 148502"/>
          <p:cNvSpPr txBox="1"/>
          <p:nvPr/>
        </p:nvSpPr>
        <p:spPr>
          <a:xfrm>
            <a:off x="5570538" y="4805363"/>
            <a:ext cx="774700" cy="273050"/>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eaLnBrk="0" hangingPunct="0"/>
            <a:endParaRPr lang="en-US" altLang="zh-CN" sz="1800">
              <a:latin typeface="Times New Roman" panose="02020603050405020304" pitchFamily="18" charset="0"/>
            </a:endParaRPr>
          </a:p>
        </p:txBody>
      </p:sp>
      <p:sp>
        <p:nvSpPr>
          <p:cNvPr id="148504" name="文本框 148503"/>
          <p:cNvSpPr txBox="1"/>
          <p:nvPr/>
        </p:nvSpPr>
        <p:spPr>
          <a:xfrm>
            <a:off x="6151563" y="4503738"/>
            <a:ext cx="774700" cy="371475"/>
          </a:xfrm>
          <a:prstGeom prst="rect">
            <a:avLst/>
          </a:prstGeom>
          <a:noFill/>
          <a:ln w="9525">
            <a:noFill/>
          </a:ln>
        </p:spPr>
        <p:txBody>
          <a:bodyPr lIns="0" tIns="0"/>
          <a:lstStyle/>
          <a:p>
            <a:pPr algn="ctr" eaLnBrk="0" hangingPunct="0"/>
            <a:r>
              <a:rPr lang="en-US" altLang="zh-CN" sz="1800">
                <a:solidFill>
                  <a:srgbClr val="000000"/>
                </a:solidFill>
                <a:latin typeface="Times New Roman" panose="02020603050405020304" pitchFamily="18" charset="0"/>
              </a:rPr>
              <a:t>0</a:t>
            </a:r>
          </a:p>
        </p:txBody>
      </p:sp>
      <p:sp>
        <p:nvSpPr>
          <p:cNvPr id="148505" name="文本框 148504"/>
          <p:cNvSpPr txBox="1"/>
          <p:nvPr/>
        </p:nvSpPr>
        <p:spPr>
          <a:xfrm>
            <a:off x="6151563" y="4775200"/>
            <a:ext cx="774700" cy="371475"/>
          </a:xfrm>
          <a:prstGeom prst="rect">
            <a:avLst/>
          </a:prstGeom>
          <a:noFill/>
          <a:ln w="9525">
            <a:noFill/>
          </a:ln>
        </p:spPr>
        <p:txBody>
          <a:bodyPr lIns="0" tIns="0"/>
          <a:lstStyle/>
          <a:p>
            <a:pPr algn="ctr" eaLnBrk="0" hangingPunct="0"/>
            <a:r>
              <a:rPr lang="en-US" altLang="zh-CN" sz="1800">
                <a:solidFill>
                  <a:srgbClr val="000000"/>
                </a:solidFill>
                <a:latin typeface="Times New Roman" panose="02020603050405020304" pitchFamily="18" charset="0"/>
              </a:rPr>
              <a:t>1</a:t>
            </a:r>
          </a:p>
        </p:txBody>
      </p:sp>
      <p:sp>
        <p:nvSpPr>
          <p:cNvPr id="148506" name="文本框 148505"/>
          <p:cNvSpPr txBox="1"/>
          <p:nvPr/>
        </p:nvSpPr>
        <p:spPr>
          <a:xfrm>
            <a:off x="6151563" y="5043488"/>
            <a:ext cx="774700" cy="368300"/>
          </a:xfrm>
          <a:prstGeom prst="rect">
            <a:avLst/>
          </a:prstGeom>
          <a:noFill/>
          <a:ln w="9525">
            <a:noFill/>
          </a:ln>
        </p:spPr>
        <p:txBody>
          <a:bodyPr lIns="0" tIns="0"/>
          <a:lstStyle/>
          <a:p>
            <a:pPr algn="ctr" eaLnBrk="0" hangingPunct="0"/>
            <a:r>
              <a:rPr lang="en-US" altLang="zh-CN" sz="1800">
                <a:solidFill>
                  <a:srgbClr val="000000"/>
                </a:solidFill>
                <a:latin typeface="Times New Roman" panose="02020603050405020304" pitchFamily="18" charset="0"/>
              </a:rPr>
              <a:t>2</a:t>
            </a:r>
          </a:p>
        </p:txBody>
      </p:sp>
      <p:sp>
        <p:nvSpPr>
          <p:cNvPr id="148507" name="文本框 148506"/>
          <p:cNvSpPr txBox="1"/>
          <p:nvPr/>
        </p:nvSpPr>
        <p:spPr>
          <a:xfrm>
            <a:off x="6151563" y="5302250"/>
            <a:ext cx="774700" cy="369888"/>
          </a:xfrm>
          <a:prstGeom prst="rect">
            <a:avLst/>
          </a:prstGeom>
          <a:noFill/>
          <a:ln w="9525">
            <a:noFill/>
          </a:ln>
        </p:spPr>
        <p:txBody>
          <a:bodyPr lIns="0" tIns="0"/>
          <a:lstStyle/>
          <a:p>
            <a:pPr algn="ctr" eaLnBrk="0" hangingPunct="0"/>
            <a:r>
              <a:rPr lang="en-US" altLang="zh-CN" sz="1800">
                <a:solidFill>
                  <a:srgbClr val="000000"/>
                </a:solidFill>
                <a:latin typeface="Times New Roman" panose="02020603050405020304" pitchFamily="18" charset="0"/>
              </a:rPr>
              <a:t>3</a:t>
            </a:r>
          </a:p>
        </p:txBody>
      </p:sp>
      <p:sp>
        <p:nvSpPr>
          <p:cNvPr id="148508" name="文本框 148507"/>
          <p:cNvSpPr txBox="1"/>
          <p:nvPr/>
        </p:nvSpPr>
        <p:spPr>
          <a:xfrm>
            <a:off x="6400800" y="5661025"/>
            <a:ext cx="774700" cy="369888"/>
          </a:xfrm>
          <a:prstGeom prst="rect">
            <a:avLst/>
          </a:prstGeom>
          <a:noFill/>
          <a:ln w="9525">
            <a:noFill/>
          </a:ln>
        </p:spPr>
        <p:txBody>
          <a:bodyPr lIns="0" tIns="0"/>
          <a:lstStyle/>
          <a:p>
            <a:pP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页表</a:t>
            </a:r>
          </a:p>
        </p:txBody>
      </p:sp>
      <p:sp>
        <p:nvSpPr>
          <p:cNvPr id="148509" name="文本框 148508"/>
          <p:cNvSpPr txBox="1"/>
          <p:nvPr/>
        </p:nvSpPr>
        <p:spPr>
          <a:xfrm>
            <a:off x="6151563" y="4205288"/>
            <a:ext cx="774700" cy="371475"/>
          </a:xfrm>
          <a:prstGeom prst="rect">
            <a:avLst/>
          </a:prstGeom>
          <a:noFill/>
          <a:ln w="9525">
            <a:noFill/>
          </a:ln>
        </p:spPr>
        <p:txBody>
          <a:bodyPr lIns="0" tIns="0"/>
          <a:lstStyle/>
          <a:p>
            <a:pPr algn="ctr" eaLnBrk="0" hangingPunct="0"/>
            <a:r>
              <a:rPr lang="zh-CN" altLang="en-US" sz="1800" dirty="0">
                <a:solidFill>
                  <a:srgbClr val="0000CC"/>
                </a:solidFill>
                <a:latin typeface="Times New Roman" panose="02020603050405020304" pitchFamily="18" charset="0"/>
              </a:rPr>
              <a:t>页号</a:t>
            </a:r>
          </a:p>
        </p:txBody>
      </p:sp>
      <p:sp>
        <p:nvSpPr>
          <p:cNvPr id="148510" name="文本框 148509"/>
          <p:cNvSpPr txBox="1"/>
          <p:nvPr/>
        </p:nvSpPr>
        <p:spPr>
          <a:xfrm>
            <a:off x="5570538" y="4205288"/>
            <a:ext cx="774700" cy="371475"/>
          </a:xfrm>
          <a:prstGeom prst="rect">
            <a:avLst/>
          </a:prstGeom>
          <a:noFill/>
          <a:ln w="9525">
            <a:noFill/>
          </a:ln>
        </p:spPr>
        <p:txBody>
          <a:bodyPr lIns="0" tIns="0"/>
          <a:lstStyle/>
          <a:p>
            <a:pPr algn="ctr" eaLnBrk="0" hangingPunct="0"/>
            <a:r>
              <a:rPr lang="zh-CN" altLang="en-US" sz="1800" dirty="0">
                <a:solidFill>
                  <a:srgbClr val="0000CC"/>
                </a:solidFill>
                <a:latin typeface="Times New Roman" panose="02020603050405020304" pitchFamily="18" charset="0"/>
              </a:rPr>
              <a:t>块号</a:t>
            </a:r>
          </a:p>
        </p:txBody>
      </p:sp>
      <p:sp>
        <p:nvSpPr>
          <p:cNvPr id="148511" name="文本框 148510"/>
          <p:cNvSpPr txBox="1"/>
          <p:nvPr/>
        </p:nvSpPr>
        <p:spPr>
          <a:xfrm>
            <a:off x="2667000" y="4787900"/>
            <a:ext cx="968375" cy="368300"/>
          </a:xfrm>
          <a:prstGeom prst="rect">
            <a:avLst/>
          </a:prstGeom>
          <a:solidFill>
            <a:srgbClr val="FFCCFF"/>
          </a:solidFill>
          <a:ln w="9525" cap="flat" cmpd="sng">
            <a:solidFill>
              <a:srgbClr val="000000"/>
            </a:solidFill>
            <a:prstDash val="solid"/>
            <a:miter/>
            <a:headEnd type="none" w="med" len="med"/>
            <a:tailEnd type="none" w="med" len="med"/>
          </a:ln>
        </p:spPr>
        <p:txBody>
          <a:bodyPr lIns="0" tIns="0"/>
          <a:lstStyle/>
          <a:p>
            <a:pPr algn="ctr" eaLnBrk="0" hangingPunct="0"/>
            <a:r>
              <a:rPr lang="zh-CN" altLang="en-US" sz="1800" dirty="0">
                <a:solidFill>
                  <a:srgbClr val="000000"/>
                </a:solidFill>
                <a:latin typeface="Times New Roman" panose="02020603050405020304" pitchFamily="18" charset="0"/>
              </a:rPr>
              <a:t>块号</a:t>
            </a:r>
          </a:p>
        </p:txBody>
      </p:sp>
      <p:sp>
        <p:nvSpPr>
          <p:cNvPr id="148512" name="文本框 148511"/>
          <p:cNvSpPr txBox="1"/>
          <p:nvPr/>
        </p:nvSpPr>
        <p:spPr>
          <a:xfrm>
            <a:off x="3635375" y="4787900"/>
            <a:ext cx="1354138" cy="368300"/>
          </a:xfrm>
          <a:prstGeom prst="rect">
            <a:avLst/>
          </a:prstGeom>
          <a:solidFill>
            <a:srgbClr val="FFCCFF"/>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1800" dirty="0">
                <a:solidFill>
                  <a:srgbClr val="000000"/>
                </a:solidFill>
                <a:latin typeface="Times New Roman" panose="02020603050405020304" pitchFamily="18" charset="0"/>
              </a:rPr>
              <a:t>块内偏移量</a:t>
            </a:r>
          </a:p>
        </p:txBody>
      </p:sp>
      <p:sp>
        <p:nvSpPr>
          <p:cNvPr id="148513" name="直接连接符 148512"/>
          <p:cNvSpPr/>
          <p:nvPr/>
        </p:nvSpPr>
        <p:spPr>
          <a:xfrm flipH="1">
            <a:off x="3248025" y="5456238"/>
            <a:ext cx="2322513" cy="3175"/>
          </a:xfrm>
          <a:prstGeom prst="line">
            <a:avLst/>
          </a:prstGeom>
          <a:ln w="9525" cap="flat" cmpd="sng">
            <a:solidFill>
              <a:srgbClr val="000000"/>
            </a:solidFill>
            <a:prstDash val="solid"/>
            <a:headEnd type="none" w="med" len="med"/>
            <a:tailEnd type="none" w="med" len="med"/>
          </a:ln>
        </p:spPr>
      </p:sp>
      <p:sp>
        <p:nvSpPr>
          <p:cNvPr id="148514" name="直接连接符 148513"/>
          <p:cNvSpPr/>
          <p:nvPr/>
        </p:nvSpPr>
        <p:spPr>
          <a:xfrm flipV="1">
            <a:off x="3248025" y="5146675"/>
            <a:ext cx="0" cy="309563"/>
          </a:xfrm>
          <a:prstGeom prst="line">
            <a:avLst/>
          </a:prstGeom>
          <a:ln w="9525" cap="flat" cmpd="sng">
            <a:solidFill>
              <a:srgbClr val="000000"/>
            </a:solidFill>
            <a:prstDash val="solid"/>
            <a:headEnd type="none" w="med" len="med"/>
            <a:tailEnd type="triangle" w="med" len="med"/>
          </a:ln>
        </p:spPr>
      </p:sp>
      <p:sp>
        <p:nvSpPr>
          <p:cNvPr id="148515" name="直接连接符 148514"/>
          <p:cNvSpPr/>
          <p:nvPr/>
        </p:nvSpPr>
        <p:spPr>
          <a:xfrm>
            <a:off x="4216400" y="4359275"/>
            <a:ext cx="0" cy="415925"/>
          </a:xfrm>
          <a:prstGeom prst="line">
            <a:avLst/>
          </a:prstGeom>
          <a:ln w="9525" cap="flat" cmpd="sng">
            <a:solidFill>
              <a:srgbClr val="000000"/>
            </a:solidFill>
            <a:prstDash val="solid"/>
            <a:headEnd type="none" w="med" len="med"/>
            <a:tailEnd type="triangle" w="med" len="med"/>
          </a:ln>
        </p:spPr>
      </p:sp>
      <p:sp>
        <p:nvSpPr>
          <p:cNvPr id="148516" name="直接连接符 148515"/>
          <p:cNvSpPr/>
          <p:nvPr/>
        </p:nvSpPr>
        <p:spPr>
          <a:xfrm>
            <a:off x="3054350" y="2954338"/>
            <a:ext cx="2903538" cy="0"/>
          </a:xfrm>
          <a:prstGeom prst="line">
            <a:avLst/>
          </a:prstGeom>
          <a:ln w="9525" cap="flat" cmpd="sng">
            <a:solidFill>
              <a:srgbClr val="000000"/>
            </a:solidFill>
            <a:prstDash val="solid"/>
            <a:headEnd type="none" w="med" len="med"/>
            <a:tailEnd type="none" w="med" len="med"/>
          </a:ln>
        </p:spPr>
      </p:sp>
      <p:sp>
        <p:nvSpPr>
          <p:cNvPr id="148517" name="直接连接符 148516"/>
          <p:cNvSpPr/>
          <p:nvPr/>
        </p:nvSpPr>
        <p:spPr>
          <a:xfrm>
            <a:off x="6345238" y="2954338"/>
            <a:ext cx="2903537" cy="0"/>
          </a:xfrm>
          <a:prstGeom prst="line">
            <a:avLst/>
          </a:prstGeom>
          <a:ln w="9525" cap="flat" cmpd="sng">
            <a:solidFill>
              <a:srgbClr val="000000"/>
            </a:solidFill>
            <a:prstDash val="solid"/>
            <a:headEnd type="none" w="med" len="med"/>
            <a:tailEnd type="none" w="med" len="med"/>
          </a:ln>
        </p:spPr>
      </p:sp>
      <p:sp>
        <p:nvSpPr>
          <p:cNvPr id="148518" name="直接连接符 148517"/>
          <p:cNvSpPr/>
          <p:nvPr/>
        </p:nvSpPr>
        <p:spPr>
          <a:xfrm>
            <a:off x="9248775" y="2954338"/>
            <a:ext cx="0" cy="255587"/>
          </a:xfrm>
          <a:prstGeom prst="line">
            <a:avLst/>
          </a:prstGeom>
          <a:ln w="9525" cap="flat" cmpd="sng">
            <a:solidFill>
              <a:srgbClr val="000000"/>
            </a:solidFill>
            <a:prstDash val="solid"/>
            <a:headEnd type="none" w="med" len="med"/>
            <a:tailEnd type="none" w="med" len="med"/>
          </a:ln>
        </p:spPr>
      </p:sp>
      <p:sp>
        <p:nvSpPr>
          <p:cNvPr id="148519" name="文本框 148518"/>
          <p:cNvSpPr txBox="1"/>
          <p:nvPr/>
        </p:nvSpPr>
        <p:spPr>
          <a:xfrm>
            <a:off x="3829050" y="6165850"/>
            <a:ext cx="4645025" cy="371475"/>
          </a:xfrm>
          <a:prstGeom prst="rect">
            <a:avLst/>
          </a:prstGeom>
          <a:noFill/>
          <a:ln w="9525">
            <a:noFill/>
          </a:ln>
        </p:spPr>
        <p:txBody>
          <a:bodyPr lIns="0" tIns="0" rIns="0" bIns="0"/>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4.10 </a:t>
            </a:r>
            <a:r>
              <a:rPr lang="zh-CN" altLang="en-US" sz="2000" dirty="0">
                <a:solidFill>
                  <a:srgbClr val="006600"/>
                </a:solidFill>
                <a:effectLst>
                  <a:outerShdw blurRad="38100" dist="38100" dir="2700000">
                    <a:srgbClr val="C0C0C0"/>
                  </a:outerShdw>
                </a:effectLst>
                <a:latin typeface="Times New Roman" panose="02020603050405020304" pitchFamily="18" charset="0"/>
              </a:rPr>
              <a:t>页式存储的地址变换机构</a:t>
            </a:r>
          </a:p>
        </p:txBody>
      </p:sp>
      <p:sp>
        <p:nvSpPr>
          <p:cNvPr id="148520" name="文本框 148519"/>
          <p:cNvSpPr txBox="1"/>
          <p:nvPr/>
        </p:nvSpPr>
        <p:spPr>
          <a:xfrm>
            <a:off x="5570538" y="2797175"/>
            <a:ext cx="1355725" cy="369888"/>
          </a:xfrm>
          <a:prstGeom prst="rect">
            <a:avLst/>
          </a:prstGeom>
          <a:noFill/>
          <a:ln w="9525">
            <a:noFill/>
          </a:ln>
        </p:spPr>
        <p:txBody>
          <a:bodyPr lIns="0" tIns="0"/>
          <a:lstStyle/>
          <a:p>
            <a:pPr algn="ctr" eaLnBrk="0" hangingPunct="0"/>
            <a:r>
              <a:rPr lang="en-US" altLang="zh-CN" sz="1800">
                <a:latin typeface="Times New Roman" panose="02020603050405020304" pitchFamily="18" charset="0"/>
              </a:rPr>
              <a:t>&gt;=</a:t>
            </a:r>
          </a:p>
        </p:txBody>
      </p:sp>
      <p:sp>
        <p:nvSpPr>
          <p:cNvPr id="148523" name="文本占位符 148522"/>
          <p:cNvSpPr>
            <a:spLocks noGrp="1"/>
          </p:cNvSpPr>
          <p:nvPr>
            <p:ph type="body" idx="1"/>
          </p:nvPr>
        </p:nvSpPr>
        <p:spPr>
          <a:xfrm>
            <a:off x="1784270" y="1781174"/>
            <a:ext cx="3802062" cy="504825"/>
          </a:xfrm>
          <a:noFill/>
          <a:ln>
            <a:noFill/>
          </a:ln>
        </p:spPr>
        <p:txBody>
          <a:bodyPr/>
          <a:lstStyle/>
          <a:p>
            <a:pPr>
              <a:lnSpc>
                <a:spcPct val="9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、基本地址变换</a:t>
            </a:r>
            <a:r>
              <a:rPr lang="zh-CN" altLang="en-US" dirty="0"/>
              <a:t> </a:t>
            </a:r>
          </a:p>
        </p:txBody>
      </p:sp>
      <p:sp>
        <p:nvSpPr>
          <p:cNvPr id="148524" name="AutoShape 5"/>
          <p:cNvSpPr/>
          <p:nvPr/>
        </p:nvSpPr>
        <p:spPr>
          <a:xfrm>
            <a:off x="919082" y="1013842"/>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8525" name="Text Box 38"/>
          <p:cNvSpPr txBox="1"/>
          <p:nvPr/>
        </p:nvSpPr>
        <p:spPr>
          <a:xfrm>
            <a:off x="1050844" y="1040830"/>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二、地址变换机构</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43" name="矩形 42">
            <a:extLst>
              <a:ext uri="{FF2B5EF4-FFF2-40B4-BE49-F238E27FC236}">
                <a16:creationId xmlns:a16="http://schemas.microsoft.com/office/drawing/2014/main" id="{D3948713-7204-4F16-BBFE-F04C57CFB7EF}"/>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8524"/>
                                        </p:tgtEl>
                                        <p:attrNameLst>
                                          <p:attrName>style.visibility</p:attrName>
                                        </p:attrNameLst>
                                      </p:cBhvr>
                                      <p:to>
                                        <p:strVal val="visible"/>
                                      </p:to>
                                    </p:set>
                                    <p:anim calcmode="lin" valueType="num">
                                      <p:cBhvr additive="base">
                                        <p:cTn id="7" dur="500" fill="hold"/>
                                        <p:tgtEl>
                                          <p:spTgt spid="148524"/>
                                        </p:tgtEl>
                                        <p:attrNameLst>
                                          <p:attrName>ppt_x</p:attrName>
                                        </p:attrNameLst>
                                      </p:cBhvr>
                                      <p:tavLst>
                                        <p:tav tm="0">
                                          <p:val>
                                            <p:strVal val="#ppt_x"/>
                                          </p:val>
                                        </p:tav>
                                        <p:tav tm="100000">
                                          <p:val>
                                            <p:strVal val="#ppt_x"/>
                                          </p:val>
                                        </p:tav>
                                      </p:tavLst>
                                    </p:anim>
                                    <p:anim calcmode="lin" valueType="num">
                                      <p:cBhvr additive="base">
                                        <p:cTn id="8" dur="500" fill="hold"/>
                                        <p:tgtEl>
                                          <p:spTgt spid="1485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8525"/>
                                        </p:tgtEl>
                                        <p:attrNameLst>
                                          <p:attrName>style.visibility</p:attrName>
                                        </p:attrNameLst>
                                      </p:cBhvr>
                                      <p:to>
                                        <p:strVal val="visible"/>
                                      </p:to>
                                    </p:set>
                                    <p:anim calcmode="lin" valueType="num">
                                      <p:cBhvr additive="base">
                                        <p:cTn id="12" dur="500" fill="hold"/>
                                        <p:tgtEl>
                                          <p:spTgt spid="148525"/>
                                        </p:tgtEl>
                                        <p:attrNameLst>
                                          <p:attrName>ppt_x</p:attrName>
                                        </p:attrNameLst>
                                      </p:cBhvr>
                                      <p:tavLst>
                                        <p:tav tm="0">
                                          <p:val>
                                            <p:strVal val="#ppt_x"/>
                                          </p:val>
                                        </p:tav>
                                        <p:tav tm="100000">
                                          <p:val>
                                            <p:strVal val="#ppt_x"/>
                                          </p:val>
                                        </p:tav>
                                      </p:tavLst>
                                    </p:anim>
                                    <p:anim calcmode="lin" valueType="num">
                                      <p:cBhvr additive="base">
                                        <p:cTn id="13" dur="500" fill="hold"/>
                                        <p:tgtEl>
                                          <p:spTgt spid="1485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8484"/>
                                        </p:tgtEl>
                                        <p:attrNameLst>
                                          <p:attrName>style.visibility</p:attrName>
                                        </p:attrNameLst>
                                      </p:cBhvr>
                                      <p:to>
                                        <p:strVal val="visible"/>
                                      </p:to>
                                    </p:set>
                                    <p:anim calcmode="lin" valueType="num">
                                      <p:cBhvr additive="base">
                                        <p:cTn id="17" dur="500" fill="hold"/>
                                        <p:tgtEl>
                                          <p:spTgt spid="148484"/>
                                        </p:tgtEl>
                                        <p:attrNameLst>
                                          <p:attrName>ppt_x</p:attrName>
                                        </p:attrNameLst>
                                      </p:cBhvr>
                                      <p:tavLst>
                                        <p:tav tm="0">
                                          <p:val>
                                            <p:strVal val="#ppt_x"/>
                                          </p:val>
                                        </p:tav>
                                        <p:tav tm="100000">
                                          <p:val>
                                            <p:strVal val="#ppt_x"/>
                                          </p:val>
                                        </p:tav>
                                      </p:tavLst>
                                    </p:anim>
                                    <p:anim calcmode="lin" valueType="num">
                                      <p:cBhvr additive="base">
                                        <p:cTn id="18" dur="500" fill="hold"/>
                                        <p:tgtEl>
                                          <p:spTgt spid="14848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8485"/>
                                        </p:tgtEl>
                                        <p:attrNameLst>
                                          <p:attrName>style.visibility</p:attrName>
                                        </p:attrNameLst>
                                      </p:cBhvr>
                                      <p:to>
                                        <p:strVal val="visible"/>
                                      </p:to>
                                    </p:set>
                                    <p:anim calcmode="lin" valueType="num">
                                      <p:cBhvr additive="base">
                                        <p:cTn id="21" dur="500" fill="hold"/>
                                        <p:tgtEl>
                                          <p:spTgt spid="148485"/>
                                        </p:tgtEl>
                                        <p:attrNameLst>
                                          <p:attrName>ppt_x</p:attrName>
                                        </p:attrNameLst>
                                      </p:cBhvr>
                                      <p:tavLst>
                                        <p:tav tm="0">
                                          <p:val>
                                            <p:strVal val="#ppt_x"/>
                                          </p:val>
                                        </p:tav>
                                        <p:tav tm="100000">
                                          <p:val>
                                            <p:strVal val="#ppt_x"/>
                                          </p:val>
                                        </p:tav>
                                      </p:tavLst>
                                    </p:anim>
                                    <p:anim calcmode="lin" valueType="num">
                                      <p:cBhvr additive="base">
                                        <p:cTn id="22" dur="500" fill="hold"/>
                                        <p:tgtEl>
                                          <p:spTgt spid="14848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8486"/>
                                        </p:tgtEl>
                                        <p:attrNameLst>
                                          <p:attrName>style.visibility</p:attrName>
                                        </p:attrNameLst>
                                      </p:cBhvr>
                                      <p:to>
                                        <p:strVal val="visible"/>
                                      </p:to>
                                    </p:set>
                                    <p:anim calcmode="lin" valueType="num">
                                      <p:cBhvr additive="base">
                                        <p:cTn id="25" dur="500" fill="hold"/>
                                        <p:tgtEl>
                                          <p:spTgt spid="148486"/>
                                        </p:tgtEl>
                                        <p:attrNameLst>
                                          <p:attrName>ppt_x</p:attrName>
                                        </p:attrNameLst>
                                      </p:cBhvr>
                                      <p:tavLst>
                                        <p:tav tm="0">
                                          <p:val>
                                            <p:strVal val="#ppt_x"/>
                                          </p:val>
                                        </p:tav>
                                        <p:tav tm="100000">
                                          <p:val>
                                            <p:strVal val="#ppt_x"/>
                                          </p:val>
                                        </p:tav>
                                      </p:tavLst>
                                    </p:anim>
                                    <p:anim calcmode="lin" valueType="num">
                                      <p:cBhvr additive="base">
                                        <p:cTn id="26" dur="500" fill="hold"/>
                                        <p:tgtEl>
                                          <p:spTgt spid="14848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8487"/>
                                        </p:tgtEl>
                                        <p:attrNameLst>
                                          <p:attrName>style.visibility</p:attrName>
                                        </p:attrNameLst>
                                      </p:cBhvr>
                                      <p:to>
                                        <p:strVal val="visible"/>
                                      </p:to>
                                    </p:set>
                                    <p:anim calcmode="lin" valueType="num">
                                      <p:cBhvr additive="base">
                                        <p:cTn id="29" dur="500" fill="hold"/>
                                        <p:tgtEl>
                                          <p:spTgt spid="148487"/>
                                        </p:tgtEl>
                                        <p:attrNameLst>
                                          <p:attrName>ppt_x</p:attrName>
                                        </p:attrNameLst>
                                      </p:cBhvr>
                                      <p:tavLst>
                                        <p:tav tm="0">
                                          <p:val>
                                            <p:strVal val="#ppt_x"/>
                                          </p:val>
                                        </p:tav>
                                        <p:tav tm="100000">
                                          <p:val>
                                            <p:strVal val="#ppt_x"/>
                                          </p:val>
                                        </p:tav>
                                      </p:tavLst>
                                    </p:anim>
                                    <p:anim calcmode="lin" valueType="num">
                                      <p:cBhvr additive="base">
                                        <p:cTn id="30" dur="500" fill="hold"/>
                                        <p:tgtEl>
                                          <p:spTgt spid="14848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8488"/>
                                        </p:tgtEl>
                                        <p:attrNameLst>
                                          <p:attrName>style.visibility</p:attrName>
                                        </p:attrNameLst>
                                      </p:cBhvr>
                                      <p:to>
                                        <p:strVal val="visible"/>
                                      </p:to>
                                    </p:set>
                                    <p:anim calcmode="lin" valueType="num">
                                      <p:cBhvr additive="base">
                                        <p:cTn id="33" dur="500" fill="hold"/>
                                        <p:tgtEl>
                                          <p:spTgt spid="148488"/>
                                        </p:tgtEl>
                                        <p:attrNameLst>
                                          <p:attrName>ppt_x</p:attrName>
                                        </p:attrNameLst>
                                      </p:cBhvr>
                                      <p:tavLst>
                                        <p:tav tm="0">
                                          <p:val>
                                            <p:strVal val="#ppt_x"/>
                                          </p:val>
                                        </p:tav>
                                        <p:tav tm="100000">
                                          <p:val>
                                            <p:strVal val="#ppt_x"/>
                                          </p:val>
                                        </p:tav>
                                      </p:tavLst>
                                    </p:anim>
                                    <p:anim calcmode="lin" valueType="num">
                                      <p:cBhvr additive="base">
                                        <p:cTn id="34" dur="500" fill="hold"/>
                                        <p:tgtEl>
                                          <p:spTgt spid="14848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8489"/>
                                        </p:tgtEl>
                                        <p:attrNameLst>
                                          <p:attrName>style.visibility</p:attrName>
                                        </p:attrNameLst>
                                      </p:cBhvr>
                                      <p:to>
                                        <p:strVal val="visible"/>
                                      </p:to>
                                    </p:set>
                                    <p:anim calcmode="lin" valueType="num">
                                      <p:cBhvr additive="base">
                                        <p:cTn id="37" dur="500" fill="hold"/>
                                        <p:tgtEl>
                                          <p:spTgt spid="148489"/>
                                        </p:tgtEl>
                                        <p:attrNameLst>
                                          <p:attrName>ppt_x</p:attrName>
                                        </p:attrNameLst>
                                      </p:cBhvr>
                                      <p:tavLst>
                                        <p:tav tm="0">
                                          <p:val>
                                            <p:strVal val="#ppt_x"/>
                                          </p:val>
                                        </p:tav>
                                        <p:tav tm="100000">
                                          <p:val>
                                            <p:strVal val="#ppt_x"/>
                                          </p:val>
                                        </p:tav>
                                      </p:tavLst>
                                    </p:anim>
                                    <p:anim calcmode="lin" valueType="num">
                                      <p:cBhvr additive="base">
                                        <p:cTn id="38" dur="500" fill="hold"/>
                                        <p:tgtEl>
                                          <p:spTgt spid="14848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8490"/>
                                        </p:tgtEl>
                                        <p:attrNameLst>
                                          <p:attrName>style.visibility</p:attrName>
                                        </p:attrNameLst>
                                      </p:cBhvr>
                                      <p:to>
                                        <p:strVal val="visible"/>
                                      </p:to>
                                    </p:set>
                                    <p:anim calcmode="lin" valueType="num">
                                      <p:cBhvr additive="base">
                                        <p:cTn id="41" dur="500" fill="hold"/>
                                        <p:tgtEl>
                                          <p:spTgt spid="148490"/>
                                        </p:tgtEl>
                                        <p:attrNameLst>
                                          <p:attrName>ppt_x</p:attrName>
                                        </p:attrNameLst>
                                      </p:cBhvr>
                                      <p:tavLst>
                                        <p:tav tm="0">
                                          <p:val>
                                            <p:strVal val="#ppt_x"/>
                                          </p:val>
                                        </p:tav>
                                        <p:tav tm="100000">
                                          <p:val>
                                            <p:strVal val="#ppt_x"/>
                                          </p:val>
                                        </p:tav>
                                      </p:tavLst>
                                    </p:anim>
                                    <p:anim calcmode="lin" valueType="num">
                                      <p:cBhvr additive="base">
                                        <p:cTn id="42" dur="500" fill="hold"/>
                                        <p:tgtEl>
                                          <p:spTgt spid="14849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8491"/>
                                        </p:tgtEl>
                                        <p:attrNameLst>
                                          <p:attrName>style.visibility</p:attrName>
                                        </p:attrNameLst>
                                      </p:cBhvr>
                                      <p:to>
                                        <p:strVal val="visible"/>
                                      </p:to>
                                    </p:set>
                                    <p:anim calcmode="lin" valueType="num">
                                      <p:cBhvr additive="base">
                                        <p:cTn id="45" dur="500" fill="hold"/>
                                        <p:tgtEl>
                                          <p:spTgt spid="148491"/>
                                        </p:tgtEl>
                                        <p:attrNameLst>
                                          <p:attrName>ppt_x</p:attrName>
                                        </p:attrNameLst>
                                      </p:cBhvr>
                                      <p:tavLst>
                                        <p:tav tm="0">
                                          <p:val>
                                            <p:strVal val="#ppt_x"/>
                                          </p:val>
                                        </p:tav>
                                        <p:tav tm="100000">
                                          <p:val>
                                            <p:strVal val="#ppt_x"/>
                                          </p:val>
                                        </p:tav>
                                      </p:tavLst>
                                    </p:anim>
                                    <p:anim calcmode="lin" valueType="num">
                                      <p:cBhvr additive="base">
                                        <p:cTn id="46" dur="500" fill="hold"/>
                                        <p:tgtEl>
                                          <p:spTgt spid="14849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8492"/>
                                        </p:tgtEl>
                                        <p:attrNameLst>
                                          <p:attrName>style.visibility</p:attrName>
                                        </p:attrNameLst>
                                      </p:cBhvr>
                                      <p:to>
                                        <p:strVal val="visible"/>
                                      </p:to>
                                    </p:set>
                                    <p:anim calcmode="lin" valueType="num">
                                      <p:cBhvr additive="base">
                                        <p:cTn id="49" dur="500" fill="hold"/>
                                        <p:tgtEl>
                                          <p:spTgt spid="148492"/>
                                        </p:tgtEl>
                                        <p:attrNameLst>
                                          <p:attrName>ppt_x</p:attrName>
                                        </p:attrNameLst>
                                      </p:cBhvr>
                                      <p:tavLst>
                                        <p:tav tm="0">
                                          <p:val>
                                            <p:strVal val="#ppt_x"/>
                                          </p:val>
                                        </p:tav>
                                        <p:tav tm="100000">
                                          <p:val>
                                            <p:strVal val="#ppt_x"/>
                                          </p:val>
                                        </p:tav>
                                      </p:tavLst>
                                    </p:anim>
                                    <p:anim calcmode="lin" valueType="num">
                                      <p:cBhvr additive="base">
                                        <p:cTn id="50" dur="500" fill="hold"/>
                                        <p:tgtEl>
                                          <p:spTgt spid="14849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8493"/>
                                        </p:tgtEl>
                                        <p:attrNameLst>
                                          <p:attrName>style.visibility</p:attrName>
                                        </p:attrNameLst>
                                      </p:cBhvr>
                                      <p:to>
                                        <p:strVal val="visible"/>
                                      </p:to>
                                    </p:set>
                                    <p:anim calcmode="lin" valueType="num">
                                      <p:cBhvr additive="base">
                                        <p:cTn id="53" dur="500" fill="hold"/>
                                        <p:tgtEl>
                                          <p:spTgt spid="148493"/>
                                        </p:tgtEl>
                                        <p:attrNameLst>
                                          <p:attrName>ppt_x</p:attrName>
                                        </p:attrNameLst>
                                      </p:cBhvr>
                                      <p:tavLst>
                                        <p:tav tm="0">
                                          <p:val>
                                            <p:strVal val="#ppt_x"/>
                                          </p:val>
                                        </p:tav>
                                        <p:tav tm="100000">
                                          <p:val>
                                            <p:strVal val="#ppt_x"/>
                                          </p:val>
                                        </p:tav>
                                      </p:tavLst>
                                    </p:anim>
                                    <p:anim calcmode="lin" valueType="num">
                                      <p:cBhvr additive="base">
                                        <p:cTn id="54" dur="500" fill="hold"/>
                                        <p:tgtEl>
                                          <p:spTgt spid="14849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8494"/>
                                        </p:tgtEl>
                                        <p:attrNameLst>
                                          <p:attrName>style.visibility</p:attrName>
                                        </p:attrNameLst>
                                      </p:cBhvr>
                                      <p:to>
                                        <p:strVal val="visible"/>
                                      </p:to>
                                    </p:set>
                                    <p:anim calcmode="lin" valueType="num">
                                      <p:cBhvr additive="base">
                                        <p:cTn id="57" dur="500" fill="hold"/>
                                        <p:tgtEl>
                                          <p:spTgt spid="148494"/>
                                        </p:tgtEl>
                                        <p:attrNameLst>
                                          <p:attrName>ppt_x</p:attrName>
                                        </p:attrNameLst>
                                      </p:cBhvr>
                                      <p:tavLst>
                                        <p:tav tm="0">
                                          <p:val>
                                            <p:strVal val="#ppt_x"/>
                                          </p:val>
                                        </p:tav>
                                        <p:tav tm="100000">
                                          <p:val>
                                            <p:strVal val="#ppt_x"/>
                                          </p:val>
                                        </p:tav>
                                      </p:tavLst>
                                    </p:anim>
                                    <p:anim calcmode="lin" valueType="num">
                                      <p:cBhvr additive="base">
                                        <p:cTn id="58" dur="500" fill="hold"/>
                                        <p:tgtEl>
                                          <p:spTgt spid="14849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8495"/>
                                        </p:tgtEl>
                                        <p:attrNameLst>
                                          <p:attrName>style.visibility</p:attrName>
                                        </p:attrNameLst>
                                      </p:cBhvr>
                                      <p:to>
                                        <p:strVal val="visible"/>
                                      </p:to>
                                    </p:set>
                                    <p:anim calcmode="lin" valueType="num">
                                      <p:cBhvr additive="base">
                                        <p:cTn id="61" dur="500" fill="hold"/>
                                        <p:tgtEl>
                                          <p:spTgt spid="148495"/>
                                        </p:tgtEl>
                                        <p:attrNameLst>
                                          <p:attrName>ppt_x</p:attrName>
                                        </p:attrNameLst>
                                      </p:cBhvr>
                                      <p:tavLst>
                                        <p:tav tm="0">
                                          <p:val>
                                            <p:strVal val="#ppt_x"/>
                                          </p:val>
                                        </p:tav>
                                        <p:tav tm="100000">
                                          <p:val>
                                            <p:strVal val="#ppt_x"/>
                                          </p:val>
                                        </p:tav>
                                      </p:tavLst>
                                    </p:anim>
                                    <p:anim calcmode="lin" valueType="num">
                                      <p:cBhvr additive="base">
                                        <p:cTn id="62" dur="500" fill="hold"/>
                                        <p:tgtEl>
                                          <p:spTgt spid="14849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8496"/>
                                        </p:tgtEl>
                                        <p:attrNameLst>
                                          <p:attrName>style.visibility</p:attrName>
                                        </p:attrNameLst>
                                      </p:cBhvr>
                                      <p:to>
                                        <p:strVal val="visible"/>
                                      </p:to>
                                    </p:set>
                                    <p:anim calcmode="lin" valueType="num">
                                      <p:cBhvr additive="base">
                                        <p:cTn id="65" dur="500" fill="hold"/>
                                        <p:tgtEl>
                                          <p:spTgt spid="148496"/>
                                        </p:tgtEl>
                                        <p:attrNameLst>
                                          <p:attrName>ppt_x</p:attrName>
                                        </p:attrNameLst>
                                      </p:cBhvr>
                                      <p:tavLst>
                                        <p:tav tm="0">
                                          <p:val>
                                            <p:strVal val="#ppt_x"/>
                                          </p:val>
                                        </p:tav>
                                        <p:tav tm="100000">
                                          <p:val>
                                            <p:strVal val="#ppt_x"/>
                                          </p:val>
                                        </p:tav>
                                      </p:tavLst>
                                    </p:anim>
                                    <p:anim calcmode="lin" valueType="num">
                                      <p:cBhvr additive="base">
                                        <p:cTn id="66" dur="500" fill="hold"/>
                                        <p:tgtEl>
                                          <p:spTgt spid="14849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8497"/>
                                        </p:tgtEl>
                                        <p:attrNameLst>
                                          <p:attrName>style.visibility</p:attrName>
                                        </p:attrNameLst>
                                      </p:cBhvr>
                                      <p:to>
                                        <p:strVal val="visible"/>
                                      </p:to>
                                    </p:set>
                                    <p:anim calcmode="lin" valueType="num">
                                      <p:cBhvr additive="base">
                                        <p:cTn id="69" dur="500" fill="hold"/>
                                        <p:tgtEl>
                                          <p:spTgt spid="148497"/>
                                        </p:tgtEl>
                                        <p:attrNameLst>
                                          <p:attrName>ppt_x</p:attrName>
                                        </p:attrNameLst>
                                      </p:cBhvr>
                                      <p:tavLst>
                                        <p:tav tm="0">
                                          <p:val>
                                            <p:strVal val="#ppt_x"/>
                                          </p:val>
                                        </p:tav>
                                        <p:tav tm="100000">
                                          <p:val>
                                            <p:strVal val="#ppt_x"/>
                                          </p:val>
                                        </p:tav>
                                      </p:tavLst>
                                    </p:anim>
                                    <p:anim calcmode="lin" valueType="num">
                                      <p:cBhvr additive="base">
                                        <p:cTn id="70" dur="500" fill="hold"/>
                                        <p:tgtEl>
                                          <p:spTgt spid="148497"/>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48498"/>
                                        </p:tgtEl>
                                        <p:attrNameLst>
                                          <p:attrName>style.visibility</p:attrName>
                                        </p:attrNameLst>
                                      </p:cBhvr>
                                      <p:to>
                                        <p:strVal val="visible"/>
                                      </p:to>
                                    </p:set>
                                    <p:anim calcmode="lin" valueType="num">
                                      <p:cBhvr additive="base">
                                        <p:cTn id="73" dur="500" fill="hold"/>
                                        <p:tgtEl>
                                          <p:spTgt spid="148498"/>
                                        </p:tgtEl>
                                        <p:attrNameLst>
                                          <p:attrName>ppt_x</p:attrName>
                                        </p:attrNameLst>
                                      </p:cBhvr>
                                      <p:tavLst>
                                        <p:tav tm="0">
                                          <p:val>
                                            <p:strVal val="#ppt_x"/>
                                          </p:val>
                                        </p:tav>
                                        <p:tav tm="100000">
                                          <p:val>
                                            <p:strVal val="#ppt_x"/>
                                          </p:val>
                                        </p:tav>
                                      </p:tavLst>
                                    </p:anim>
                                    <p:anim calcmode="lin" valueType="num">
                                      <p:cBhvr additive="base">
                                        <p:cTn id="74" dur="500" fill="hold"/>
                                        <p:tgtEl>
                                          <p:spTgt spid="14849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48499"/>
                                        </p:tgtEl>
                                        <p:attrNameLst>
                                          <p:attrName>style.visibility</p:attrName>
                                        </p:attrNameLst>
                                      </p:cBhvr>
                                      <p:to>
                                        <p:strVal val="visible"/>
                                      </p:to>
                                    </p:set>
                                    <p:anim calcmode="lin" valueType="num">
                                      <p:cBhvr additive="base">
                                        <p:cTn id="77" dur="500" fill="hold"/>
                                        <p:tgtEl>
                                          <p:spTgt spid="148499"/>
                                        </p:tgtEl>
                                        <p:attrNameLst>
                                          <p:attrName>ppt_x</p:attrName>
                                        </p:attrNameLst>
                                      </p:cBhvr>
                                      <p:tavLst>
                                        <p:tav tm="0">
                                          <p:val>
                                            <p:strVal val="#ppt_x"/>
                                          </p:val>
                                        </p:tav>
                                        <p:tav tm="100000">
                                          <p:val>
                                            <p:strVal val="#ppt_x"/>
                                          </p:val>
                                        </p:tav>
                                      </p:tavLst>
                                    </p:anim>
                                    <p:anim calcmode="lin" valueType="num">
                                      <p:cBhvr additive="base">
                                        <p:cTn id="78" dur="500" fill="hold"/>
                                        <p:tgtEl>
                                          <p:spTgt spid="14849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48500"/>
                                        </p:tgtEl>
                                        <p:attrNameLst>
                                          <p:attrName>style.visibility</p:attrName>
                                        </p:attrNameLst>
                                      </p:cBhvr>
                                      <p:to>
                                        <p:strVal val="visible"/>
                                      </p:to>
                                    </p:set>
                                    <p:anim calcmode="lin" valueType="num">
                                      <p:cBhvr additive="base">
                                        <p:cTn id="81" dur="500" fill="hold"/>
                                        <p:tgtEl>
                                          <p:spTgt spid="148500"/>
                                        </p:tgtEl>
                                        <p:attrNameLst>
                                          <p:attrName>ppt_x</p:attrName>
                                        </p:attrNameLst>
                                      </p:cBhvr>
                                      <p:tavLst>
                                        <p:tav tm="0">
                                          <p:val>
                                            <p:strVal val="#ppt_x"/>
                                          </p:val>
                                        </p:tav>
                                        <p:tav tm="100000">
                                          <p:val>
                                            <p:strVal val="#ppt_x"/>
                                          </p:val>
                                        </p:tav>
                                      </p:tavLst>
                                    </p:anim>
                                    <p:anim calcmode="lin" valueType="num">
                                      <p:cBhvr additive="base">
                                        <p:cTn id="82" dur="500" fill="hold"/>
                                        <p:tgtEl>
                                          <p:spTgt spid="14850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8501"/>
                                        </p:tgtEl>
                                        <p:attrNameLst>
                                          <p:attrName>style.visibility</p:attrName>
                                        </p:attrNameLst>
                                      </p:cBhvr>
                                      <p:to>
                                        <p:strVal val="visible"/>
                                      </p:to>
                                    </p:set>
                                    <p:anim calcmode="lin" valueType="num">
                                      <p:cBhvr additive="base">
                                        <p:cTn id="85" dur="500" fill="hold"/>
                                        <p:tgtEl>
                                          <p:spTgt spid="148501"/>
                                        </p:tgtEl>
                                        <p:attrNameLst>
                                          <p:attrName>ppt_x</p:attrName>
                                        </p:attrNameLst>
                                      </p:cBhvr>
                                      <p:tavLst>
                                        <p:tav tm="0">
                                          <p:val>
                                            <p:strVal val="#ppt_x"/>
                                          </p:val>
                                        </p:tav>
                                        <p:tav tm="100000">
                                          <p:val>
                                            <p:strVal val="#ppt_x"/>
                                          </p:val>
                                        </p:tav>
                                      </p:tavLst>
                                    </p:anim>
                                    <p:anim calcmode="lin" valueType="num">
                                      <p:cBhvr additive="base">
                                        <p:cTn id="86" dur="500" fill="hold"/>
                                        <p:tgtEl>
                                          <p:spTgt spid="14850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8502"/>
                                        </p:tgtEl>
                                        <p:attrNameLst>
                                          <p:attrName>style.visibility</p:attrName>
                                        </p:attrNameLst>
                                      </p:cBhvr>
                                      <p:to>
                                        <p:strVal val="visible"/>
                                      </p:to>
                                    </p:set>
                                    <p:anim calcmode="lin" valueType="num">
                                      <p:cBhvr additive="base">
                                        <p:cTn id="89" dur="500" fill="hold"/>
                                        <p:tgtEl>
                                          <p:spTgt spid="148502"/>
                                        </p:tgtEl>
                                        <p:attrNameLst>
                                          <p:attrName>ppt_x</p:attrName>
                                        </p:attrNameLst>
                                      </p:cBhvr>
                                      <p:tavLst>
                                        <p:tav tm="0">
                                          <p:val>
                                            <p:strVal val="#ppt_x"/>
                                          </p:val>
                                        </p:tav>
                                        <p:tav tm="100000">
                                          <p:val>
                                            <p:strVal val="#ppt_x"/>
                                          </p:val>
                                        </p:tav>
                                      </p:tavLst>
                                    </p:anim>
                                    <p:anim calcmode="lin" valueType="num">
                                      <p:cBhvr additive="base">
                                        <p:cTn id="90" dur="500" fill="hold"/>
                                        <p:tgtEl>
                                          <p:spTgt spid="14850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8503"/>
                                        </p:tgtEl>
                                        <p:attrNameLst>
                                          <p:attrName>style.visibility</p:attrName>
                                        </p:attrNameLst>
                                      </p:cBhvr>
                                      <p:to>
                                        <p:strVal val="visible"/>
                                      </p:to>
                                    </p:set>
                                    <p:anim calcmode="lin" valueType="num">
                                      <p:cBhvr additive="base">
                                        <p:cTn id="93" dur="500" fill="hold"/>
                                        <p:tgtEl>
                                          <p:spTgt spid="148503"/>
                                        </p:tgtEl>
                                        <p:attrNameLst>
                                          <p:attrName>ppt_x</p:attrName>
                                        </p:attrNameLst>
                                      </p:cBhvr>
                                      <p:tavLst>
                                        <p:tav tm="0">
                                          <p:val>
                                            <p:strVal val="#ppt_x"/>
                                          </p:val>
                                        </p:tav>
                                        <p:tav tm="100000">
                                          <p:val>
                                            <p:strVal val="#ppt_x"/>
                                          </p:val>
                                        </p:tav>
                                      </p:tavLst>
                                    </p:anim>
                                    <p:anim calcmode="lin" valueType="num">
                                      <p:cBhvr additive="base">
                                        <p:cTn id="94" dur="500" fill="hold"/>
                                        <p:tgtEl>
                                          <p:spTgt spid="14850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8504"/>
                                        </p:tgtEl>
                                        <p:attrNameLst>
                                          <p:attrName>style.visibility</p:attrName>
                                        </p:attrNameLst>
                                      </p:cBhvr>
                                      <p:to>
                                        <p:strVal val="visible"/>
                                      </p:to>
                                    </p:set>
                                    <p:anim calcmode="lin" valueType="num">
                                      <p:cBhvr additive="base">
                                        <p:cTn id="97" dur="500" fill="hold"/>
                                        <p:tgtEl>
                                          <p:spTgt spid="148504"/>
                                        </p:tgtEl>
                                        <p:attrNameLst>
                                          <p:attrName>ppt_x</p:attrName>
                                        </p:attrNameLst>
                                      </p:cBhvr>
                                      <p:tavLst>
                                        <p:tav tm="0">
                                          <p:val>
                                            <p:strVal val="#ppt_x"/>
                                          </p:val>
                                        </p:tav>
                                        <p:tav tm="100000">
                                          <p:val>
                                            <p:strVal val="#ppt_x"/>
                                          </p:val>
                                        </p:tav>
                                      </p:tavLst>
                                    </p:anim>
                                    <p:anim calcmode="lin" valueType="num">
                                      <p:cBhvr additive="base">
                                        <p:cTn id="98" dur="500" fill="hold"/>
                                        <p:tgtEl>
                                          <p:spTgt spid="14850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8505"/>
                                        </p:tgtEl>
                                        <p:attrNameLst>
                                          <p:attrName>style.visibility</p:attrName>
                                        </p:attrNameLst>
                                      </p:cBhvr>
                                      <p:to>
                                        <p:strVal val="visible"/>
                                      </p:to>
                                    </p:set>
                                    <p:anim calcmode="lin" valueType="num">
                                      <p:cBhvr additive="base">
                                        <p:cTn id="101" dur="500" fill="hold"/>
                                        <p:tgtEl>
                                          <p:spTgt spid="148505"/>
                                        </p:tgtEl>
                                        <p:attrNameLst>
                                          <p:attrName>ppt_x</p:attrName>
                                        </p:attrNameLst>
                                      </p:cBhvr>
                                      <p:tavLst>
                                        <p:tav tm="0">
                                          <p:val>
                                            <p:strVal val="#ppt_x"/>
                                          </p:val>
                                        </p:tav>
                                        <p:tav tm="100000">
                                          <p:val>
                                            <p:strVal val="#ppt_x"/>
                                          </p:val>
                                        </p:tav>
                                      </p:tavLst>
                                    </p:anim>
                                    <p:anim calcmode="lin" valueType="num">
                                      <p:cBhvr additive="base">
                                        <p:cTn id="102" dur="500" fill="hold"/>
                                        <p:tgtEl>
                                          <p:spTgt spid="14850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8506"/>
                                        </p:tgtEl>
                                        <p:attrNameLst>
                                          <p:attrName>style.visibility</p:attrName>
                                        </p:attrNameLst>
                                      </p:cBhvr>
                                      <p:to>
                                        <p:strVal val="visible"/>
                                      </p:to>
                                    </p:set>
                                    <p:anim calcmode="lin" valueType="num">
                                      <p:cBhvr additive="base">
                                        <p:cTn id="105" dur="500" fill="hold"/>
                                        <p:tgtEl>
                                          <p:spTgt spid="148506"/>
                                        </p:tgtEl>
                                        <p:attrNameLst>
                                          <p:attrName>ppt_x</p:attrName>
                                        </p:attrNameLst>
                                      </p:cBhvr>
                                      <p:tavLst>
                                        <p:tav tm="0">
                                          <p:val>
                                            <p:strVal val="#ppt_x"/>
                                          </p:val>
                                        </p:tav>
                                        <p:tav tm="100000">
                                          <p:val>
                                            <p:strVal val="#ppt_x"/>
                                          </p:val>
                                        </p:tav>
                                      </p:tavLst>
                                    </p:anim>
                                    <p:anim calcmode="lin" valueType="num">
                                      <p:cBhvr additive="base">
                                        <p:cTn id="106" dur="500" fill="hold"/>
                                        <p:tgtEl>
                                          <p:spTgt spid="14850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8507"/>
                                        </p:tgtEl>
                                        <p:attrNameLst>
                                          <p:attrName>style.visibility</p:attrName>
                                        </p:attrNameLst>
                                      </p:cBhvr>
                                      <p:to>
                                        <p:strVal val="visible"/>
                                      </p:to>
                                    </p:set>
                                    <p:anim calcmode="lin" valueType="num">
                                      <p:cBhvr additive="base">
                                        <p:cTn id="109" dur="500" fill="hold"/>
                                        <p:tgtEl>
                                          <p:spTgt spid="148507"/>
                                        </p:tgtEl>
                                        <p:attrNameLst>
                                          <p:attrName>ppt_x</p:attrName>
                                        </p:attrNameLst>
                                      </p:cBhvr>
                                      <p:tavLst>
                                        <p:tav tm="0">
                                          <p:val>
                                            <p:strVal val="#ppt_x"/>
                                          </p:val>
                                        </p:tav>
                                        <p:tav tm="100000">
                                          <p:val>
                                            <p:strVal val="#ppt_x"/>
                                          </p:val>
                                        </p:tav>
                                      </p:tavLst>
                                    </p:anim>
                                    <p:anim calcmode="lin" valueType="num">
                                      <p:cBhvr additive="base">
                                        <p:cTn id="110" dur="500" fill="hold"/>
                                        <p:tgtEl>
                                          <p:spTgt spid="14850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48508"/>
                                        </p:tgtEl>
                                        <p:attrNameLst>
                                          <p:attrName>style.visibility</p:attrName>
                                        </p:attrNameLst>
                                      </p:cBhvr>
                                      <p:to>
                                        <p:strVal val="visible"/>
                                      </p:to>
                                    </p:set>
                                    <p:anim calcmode="lin" valueType="num">
                                      <p:cBhvr additive="base">
                                        <p:cTn id="113" dur="500" fill="hold"/>
                                        <p:tgtEl>
                                          <p:spTgt spid="148508"/>
                                        </p:tgtEl>
                                        <p:attrNameLst>
                                          <p:attrName>ppt_x</p:attrName>
                                        </p:attrNameLst>
                                      </p:cBhvr>
                                      <p:tavLst>
                                        <p:tav tm="0">
                                          <p:val>
                                            <p:strVal val="#ppt_x"/>
                                          </p:val>
                                        </p:tav>
                                        <p:tav tm="100000">
                                          <p:val>
                                            <p:strVal val="#ppt_x"/>
                                          </p:val>
                                        </p:tav>
                                      </p:tavLst>
                                    </p:anim>
                                    <p:anim calcmode="lin" valueType="num">
                                      <p:cBhvr additive="base">
                                        <p:cTn id="114" dur="500" fill="hold"/>
                                        <p:tgtEl>
                                          <p:spTgt spid="14850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8509"/>
                                        </p:tgtEl>
                                        <p:attrNameLst>
                                          <p:attrName>style.visibility</p:attrName>
                                        </p:attrNameLst>
                                      </p:cBhvr>
                                      <p:to>
                                        <p:strVal val="visible"/>
                                      </p:to>
                                    </p:set>
                                    <p:anim calcmode="lin" valueType="num">
                                      <p:cBhvr additive="base">
                                        <p:cTn id="117" dur="500" fill="hold"/>
                                        <p:tgtEl>
                                          <p:spTgt spid="148509"/>
                                        </p:tgtEl>
                                        <p:attrNameLst>
                                          <p:attrName>ppt_x</p:attrName>
                                        </p:attrNameLst>
                                      </p:cBhvr>
                                      <p:tavLst>
                                        <p:tav tm="0">
                                          <p:val>
                                            <p:strVal val="#ppt_x"/>
                                          </p:val>
                                        </p:tav>
                                        <p:tav tm="100000">
                                          <p:val>
                                            <p:strVal val="#ppt_x"/>
                                          </p:val>
                                        </p:tav>
                                      </p:tavLst>
                                    </p:anim>
                                    <p:anim calcmode="lin" valueType="num">
                                      <p:cBhvr additive="base">
                                        <p:cTn id="118" dur="500" fill="hold"/>
                                        <p:tgtEl>
                                          <p:spTgt spid="14850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48510"/>
                                        </p:tgtEl>
                                        <p:attrNameLst>
                                          <p:attrName>style.visibility</p:attrName>
                                        </p:attrNameLst>
                                      </p:cBhvr>
                                      <p:to>
                                        <p:strVal val="visible"/>
                                      </p:to>
                                    </p:set>
                                    <p:anim calcmode="lin" valueType="num">
                                      <p:cBhvr additive="base">
                                        <p:cTn id="121" dur="500" fill="hold"/>
                                        <p:tgtEl>
                                          <p:spTgt spid="148510"/>
                                        </p:tgtEl>
                                        <p:attrNameLst>
                                          <p:attrName>ppt_x</p:attrName>
                                        </p:attrNameLst>
                                      </p:cBhvr>
                                      <p:tavLst>
                                        <p:tav tm="0">
                                          <p:val>
                                            <p:strVal val="#ppt_x"/>
                                          </p:val>
                                        </p:tav>
                                        <p:tav tm="100000">
                                          <p:val>
                                            <p:strVal val="#ppt_x"/>
                                          </p:val>
                                        </p:tav>
                                      </p:tavLst>
                                    </p:anim>
                                    <p:anim calcmode="lin" valueType="num">
                                      <p:cBhvr additive="base">
                                        <p:cTn id="122" dur="500" fill="hold"/>
                                        <p:tgtEl>
                                          <p:spTgt spid="14851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48511"/>
                                        </p:tgtEl>
                                        <p:attrNameLst>
                                          <p:attrName>style.visibility</p:attrName>
                                        </p:attrNameLst>
                                      </p:cBhvr>
                                      <p:to>
                                        <p:strVal val="visible"/>
                                      </p:to>
                                    </p:set>
                                    <p:anim calcmode="lin" valueType="num">
                                      <p:cBhvr additive="base">
                                        <p:cTn id="125" dur="500" fill="hold"/>
                                        <p:tgtEl>
                                          <p:spTgt spid="148511"/>
                                        </p:tgtEl>
                                        <p:attrNameLst>
                                          <p:attrName>ppt_x</p:attrName>
                                        </p:attrNameLst>
                                      </p:cBhvr>
                                      <p:tavLst>
                                        <p:tav tm="0">
                                          <p:val>
                                            <p:strVal val="#ppt_x"/>
                                          </p:val>
                                        </p:tav>
                                        <p:tav tm="100000">
                                          <p:val>
                                            <p:strVal val="#ppt_x"/>
                                          </p:val>
                                        </p:tav>
                                      </p:tavLst>
                                    </p:anim>
                                    <p:anim calcmode="lin" valueType="num">
                                      <p:cBhvr additive="base">
                                        <p:cTn id="126" dur="500" fill="hold"/>
                                        <p:tgtEl>
                                          <p:spTgt spid="14851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48512"/>
                                        </p:tgtEl>
                                        <p:attrNameLst>
                                          <p:attrName>style.visibility</p:attrName>
                                        </p:attrNameLst>
                                      </p:cBhvr>
                                      <p:to>
                                        <p:strVal val="visible"/>
                                      </p:to>
                                    </p:set>
                                    <p:anim calcmode="lin" valueType="num">
                                      <p:cBhvr additive="base">
                                        <p:cTn id="129" dur="500" fill="hold"/>
                                        <p:tgtEl>
                                          <p:spTgt spid="148512"/>
                                        </p:tgtEl>
                                        <p:attrNameLst>
                                          <p:attrName>ppt_x</p:attrName>
                                        </p:attrNameLst>
                                      </p:cBhvr>
                                      <p:tavLst>
                                        <p:tav tm="0">
                                          <p:val>
                                            <p:strVal val="#ppt_x"/>
                                          </p:val>
                                        </p:tav>
                                        <p:tav tm="100000">
                                          <p:val>
                                            <p:strVal val="#ppt_x"/>
                                          </p:val>
                                        </p:tav>
                                      </p:tavLst>
                                    </p:anim>
                                    <p:anim calcmode="lin" valueType="num">
                                      <p:cBhvr additive="base">
                                        <p:cTn id="130" dur="500" fill="hold"/>
                                        <p:tgtEl>
                                          <p:spTgt spid="148512"/>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48513"/>
                                        </p:tgtEl>
                                        <p:attrNameLst>
                                          <p:attrName>style.visibility</p:attrName>
                                        </p:attrNameLst>
                                      </p:cBhvr>
                                      <p:to>
                                        <p:strVal val="visible"/>
                                      </p:to>
                                    </p:set>
                                    <p:anim calcmode="lin" valueType="num">
                                      <p:cBhvr additive="base">
                                        <p:cTn id="133" dur="500" fill="hold"/>
                                        <p:tgtEl>
                                          <p:spTgt spid="148513"/>
                                        </p:tgtEl>
                                        <p:attrNameLst>
                                          <p:attrName>ppt_x</p:attrName>
                                        </p:attrNameLst>
                                      </p:cBhvr>
                                      <p:tavLst>
                                        <p:tav tm="0">
                                          <p:val>
                                            <p:strVal val="#ppt_x"/>
                                          </p:val>
                                        </p:tav>
                                        <p:tav tm="100000">
                                          <p:val>
                                            <p:strVal val="#ppt_x"/>
                                          </p:val>
                                        </p:tav>
                                      </p:tavLst>
                                    </p:anim>
                                    <p:anim calcmode="lin" valueType="num">
                                      <p:cBhvr additive="base">
                                        <p:cTn id="134" dur="500" fill="hold"/>
                                        <p:tgtEl>
                                          <p:spTgt spid="148513"/>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48514"/>
                                        </p:tgtEl>
                                        <p:attrNameLst>
                                          <p:attrName>style.visibility</p:attrName>
                                        </p:attrNameLst>
                                      </p:cBhvr>
                                      <p:to>
                                        <p:strVal val="visible"/>
                                      </p:to>
                                    </p:set>
                                    <p:anim calcmode="lin" valueType="num">
                                      <p:cBhvr additive="base">
                                        <p:cTn id="137" dur="500" fill="hold"/>
                                        <p:tgtEl>
                                          <p:spTgt spid="148514"/>
                                        </p:tgtEl>
                                        <p:attrNameLst>
                                          <p:attrName>ppt_x</p:attrName>
                                        </p:attrNameLst>
                                      </p:cBhvr>
                                      <p:tavLst>
                                        <p:tav tm="0">
                                          <p:val>
                                            <p:strVal val="#ppt_x"/>
                                          </p:val>
                                        </p:tav>
                                        <p:tav tm="100000">
                                          <p:val>
                                            <p:strVal val="#ppt_x"/>
                                          </p:val>
                                        </p:tav>
                                      </p:tavLst>
                                    </p:anim>
                                    <p:anim calcmode="lin" valueType="num">
                                      <p:cBhvr additive="base">
                                        <p:cTn id="138" dur="500" fill="hold"/>
                                        <p:tgtEl>
                                          <p:spTgt spid="148514"/>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48515"/>
                                        </p:tgtEl>
                                        <p:attrNameLst>
                                          <p:attrName>style.visibility</p:attrName>
                                        </p:attrNameLst>
                                      </p:cBhvr>
                                      <p:to>
                                        <p:strVal val="visible"/>
                                      </p:to>
                                    </p:set>
                                    <p:anim calcmode="lin" valueType="num">
                                      <p:cBhvr additive="base">
                                        <p:cTn id="141" dur="500" fill="hold"/>
                                        <p:tgtEl>
                                          <p:spTgt spid="148515"/>
                                        </p:tgtEl>
                                        <p:attrNameLst>
                                          <p:attrName>ppt_x</p:attrName>
                                        </p:attrNameLst>
                                      </p:cBhvr>
                                      <p:tavLst>
                                        <p:tav tm="0">
                                          <p:val>
                                            <p:strVal val="#ppt_x"/>
                                          </p:val>
                                        </p:tav>
                                        <p:tav tm="100000">
                                          <p:val>
                                            <p:strVal val="#ppt_x"/>
                                          </p:val>
                                        </p:tav>
                                      </p:tavLst>
                                    </p:anim>
                                    <p:anim calcmode="lin" valueType="num">
                                      <p:cBhvr additive="base">
                                        <p:cTn id="142" dur="500" fill="hold"/>
                                        <p:tgtEl>
                                          <p:spTgt spid="148515"/>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48516"/>
                                        </p:tgtEl>
                                        <p:attrNameLst>
                                          <p:attrName>style.visibility</p:attrName>
                                        </p:attrNameLst>
                                      </p:cBhvr>
                                      <p:to>
                                        <p:strVal val="visible"/>
                                      </p:to>
                                    </p:set>
                                    <p:anim calcmode="lin" valueType="num">
                                      <p:cBhvr additive="base">
                                        <p:cTn id="145" dur="500" fill="hold"/>
                                        <p:tgtEl>
                                          <p:spTgt spid="148516"/>
                                        </p:tgtEl>
                                        <p:attrNameLst>
                                          <p:attrName>ppt_x</p:attrName>
                                        </p:attrNameLst>
                                      </p:cBhvr>
                                      <p:tavLst>
                                        <p:tav tm="0">
                                          <p:val>
                                            <p:strVal val="#ppt_x"/>
                                          </p:val>
                                        </p:tav>
                                        <p:tav tm="100000">
                                          <p:val>
                                            <p:strVal val="#ppt_x"/>
                                          </p:val>
                                        </p:tav>
                                      </p:tavLst>
                                    </p:anim>
                                    <p:anim calcmode="lin" valueType="num">
                                      <p:cBhvr additive="base">
                                        <p:cTn id="146" dur="500" fill="hold"/>
                                        <p:tgtEl>
                                          <p:spTgt spid="148516"/>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48517"/>
                                        </p:tgtEl>
                                        <p:attrNameLst>
                                          <p:attrName>style.visibility</p:attrName>
                                        </p:attrNameLst>
                                      </p:cBhvr>
                                      <p:to>
                                        <p:strVal val="visible"/>
                                      </p:to>
                                    </p:set>
                                    <p:anim calcmode="lin" valueType="num">
                                      <p:cBhvr additive="base">
                                        <p:cTn id="149" dur="500" fill="hold"/>
                                        <p:tgtEl>
                                          <p:spTgt spid="148517"/>
                                        </p:tgtEl>
                                        <p:attrNameLst>
                                          <p:attrName>ppt_x</p:attrName>
                                        </p:attrNameLst>
                                      </p:cBhvr>
                                      <p:tavLst>
                                        <p:tav tm="0">
                                          <p:val>
                                            <p:strVal val="#ppt_x"/>
                                          </p:val>
                                        </p:tav>
                                        <p:tav tm="100000">
                                          <p:val>
                                            <p:strVal val="#ppt_x"/>
                                          </p:val>
                                        </p:tav>
                                      </p:tavLst>
                                    </p:anim>
                                    <p:anim calcmode="lin" valueType="num">
                                      <p:cBhvr additive="base">
                                        <p:cTn id="150" dur="500" fill="hold"/>
                                        <p:tgtEl>
                                          <p:spTgt spid="14851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48518"/>
                                        </p:tgtEl>
                                        <p:attrNameLst>
                                          <p:attrName>style.visibility</p:attrName>
                                        </p:attrNameLst>
                                      </p:cBhvr>
                                      <p:to>
                                        <p:strVal val="visible"/>
                                      </p:to>
                                    </p:set>
                                    <p:anim calcmode="lin" valueType="num">
                                      <p:cBhvr additive="base">
                                        <p:cTn id="153" dur="500" fill="hold"/>
                                        <p:tgtEl>
                                          <p:spTgt spid="148518"/>
                                        </p:tgtEl>
                                        <p:attrNameLst>
                                          <p:attrName>ppt_x</p:attrName>
                                        </p:attrNameLst>
                                      </p:cBhvr>
                                      <p:tavLst>
                                        <p:tav tm="0">
                                          <p:val>
                                            <p:strVal val="#ppt_x"/>
                                          </p:val>
                                        </p:tav>
                                        <p:tav tm="100000">
                                          <p:val>
                                            <p:strVal val="#ppt_x"/>
                                          </p:val>
                                        </p:tav>
                                      </p:tavLst>
                                    </p:anim>
                                    <p:anim calcmode="lin" valueType="num">
                                      <p:cBhvr additive="base">
                                        <p:cTn id="154" dur="500" fill="hold"/>
                                        <p:tgtEl>
                                          <p:spTgt spid="14851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48519"/>
                                        </p:tgtEl>
                                        <p:attrNameLst>
                                          <p:attrName>style.visibility</p:attrName>
                                        </p:attrNameLst>
                                      </p:cBhvr>
                                      <p:to>
                                        <p:strVal val="visible"/>
                                      </p:to>
                                    </p:set>
                                    <p:anim calcmode="lin" valueType="num">
                                      <p:cBhvr additive="base">
                                        <p:cTn id="157" dur="500" fill="hold"/>
                                        <p:tgtEl>
                                          <p:spTgt spid="148519"/>
                                        </p:tgtEl>
                                        <p:attrNameLst>
                                          <p:attrName>ppt_x</p:attrName>
                                        </p:attrNameLst>
                                      </p:cBhvr>
                                      <p:tavLst>
                                        <p:tav tm="0">
                                          <p:val>
                                            <p:strVal val="#ppt_x"/>
                                          </p:val>
                                        </p:tav>
                                        <p:tav tm="100000">
                                          <p:val>
                                            <p:strVal val="#ppt_x"/>
                                          </p:val>
                                        </p:tav>
                                      </p:tavLst>
                                    </p:anim>
                                    <p:anim calcmode="lin" valueType="num">
                                      <p:cBhvr additive="base">
                                        <p:cTn id="158" dur="500" fill="hold"/>
                                        <p:tgtEl>
                                          <p:spTgt spid="148519"/>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48520"/>
                                        </p:tgtEl>
                                        <p:attrNameLst>
                                          <p:attrName>style.visibility</p:attrName>
                                        </p:attrNameLst>
                                      </p:cBhvr>
                                      <p:to>
                                        <p:strVal val="visible"/>
                                      </p:to>
                                    </p:set>
                                    <p:anim calcmode="lin" valueType="num">
                                      <p:cBhvr additive="base">
                                        <p:cTn id="161" dur="500" fill="hold"/>
                                        <p:tgtEl>
                                          <p:spTgt spid="148520"/>
                                        </p:tgtEl>
                                        <p:attrNameLst>
                                          <p:attrName>ppt_x</p:attrName>
                                        </p:attrNameLst>
                                      </p:cBhvr>
                                      <p:tavLst>
                                        <p:tav tm="0">
                                          <p:val>
                                            <p:strVal val="#ppt_x"/>
                                          </p:val>
                                        </p:tav>
                                        <p:tav tm="100000">
                                          <p:val>
                                            <p:strVal val="#ppt_x"/>
                                          </p:val>
                                        </p:tav>
                                      </p:tavLst>
                                    </p:anim>
                                    <p:anim calcmode="lin" valueType="num">
                                      <p:cBhvr additive="base">
                                        <p:cTn id="162" dur="500" fill="hold"/>
                                        <p:tgtEl>
                                          <p:spTgt spid="14852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48523">
                                            <p:txEl>
                                              <p:pRg st="0" end="0"/>
                                            </p:txEl>
                                          </p:spTgt>
                                        </p:tgtEl>
                                        <p:attrNameLst>
                                          <p:attrName>style.visibility</p:attrName>
                                        </p:attrNameLst>
                                      </p:cBhvr>
                                      <p:to>
                                        <p:strVal val="visible"/>
                                      </p:to>
                                    </p:set>
                                    <p:anim calcmode="lin" valueType="num">
                                      <p:cBhvr additive="base">
                                        <p:cTn id="165" dur="500" fill="hold"/>
                                        <p:tgtEl>
                                          <p:spTgt spid="148523">
                                            <p:txEl>
                                              <p:pRg st="0" end="0"/>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1485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ldLvl="0" animBg="1"/>
      <p:bldP spid="148485" grpId="0" bldLvl="0" animBg="1"/>
      <p:bldP spid="148486" grpId="0" bldLvl="0" animBg="1"/>
      <p:bldP spid="148487" grpId="0" bldLvl="0" animBg="1"/>
      <p:bldP spid="148488" grpId="0"/>
      <p:bldP spid="148494" grpId="0"/>
      <p:bldP spid="148496" grpId="0" bldLvl="0" animBg="1"/>
      <p:bldP spid="148497" grpId="0"/>
      <p:bldP spid="148499" grpId="0" bldLvl="0" animBg="1"/>
      <p:bldP spid="148500" grpId="0" bldLvl="0" animBg="1"/>
      <p:bldP spid="148501" grpId="0" bldLvl="0" animBg="1"/>
      <p:bldP spid="148502" grpId="0" bldLvl="0" animBg="1"/>
      <p:bldP spid="148503" grpId="0" bldLvl="0" animBg="1"/>
      <p:bldP spid="148504" grpId="0"/>
      <p:bldP spid="148505" grpId="0"/>
      <p:bldP spid="148506" grpId="0"/>
      <p:bldP spid="148507" grpId="0"/>
      <p:bldP spid="148508" grpId="0"/>
      <p:bldP spid="148509" grpId="0"/>
      <p:bldP spid="148510" grpId="0"/>
      <p:bldP spid="148511" grpId="0" bldLvl="0" animBg="1"/>
      <p:bldP spid="148512" grpId="0" bldLvl="0" animBg="1"/>
      <p:bldP spid="148519" grpId="0"/>
      <p:bldP spid="148520" grpId="0"/>
      <p:bldP spid="148523" grpId="0" build="p"/>
      <p:bldP spid="148524" grpId="0" bldLvl="0" animBg="1"/>
      <p:bldP spid="1485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矩形 149506"/>
          <p:cNvSpPr/>
          <p:nvPr/>
        </p:nvSpPr>
        <p:spPr>
          <a:xfrm>
            <a:off x="995686" y="1879600"/>
            <a:ext cx="9708826" cy="11176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Char char="•"/>
              <a:defRPr sz="28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Arial" panose="020B0604020202020204" pitchFamily="34" charset="0"/>
                <a:ea typeface="宋体" panose="02010600030101010101" pitchFamily="2" charset="-122"/>
              </a:defRPr>
            </a:lvl5pPr>
          </a:lstStyle>
          <a:p>
            <a:pPr lvl="0">
              <a:lnSpc>
                <a:spcPct val="110000"/>
              </a:lnSpc>
              <a:buNone/>
            </a:pPr>
            <a:r>
              <a:rPr lang="zh-CN" altLang="en-US" sz="2400" dirty="0">
                <a:solidFill>
                  <a:srgbClr val="0000CC"/>
                </a:solidFill>
                <a:effectLst>
                  <a:outerShdw blurRad="38100" dist="38100" dir="2700000">
                    <a:srgbClr val="C0C0C0"/>
                  </a:outerShdw>
                </a:effectLst>
              </a:rPr>
              <a:t>		一分页系统，页架的大小为1</a:t>
            </a:r>
            <a:r>
              <a:rPr lang="en-US" altLang="zh-CN" sz="2400" dirty="0">
                <a:solidFill>
                  <a:srgbClr val="0000CC"/>
                </a:solidFill>
                <a:effectLst>
                  <a:outerShdw blurRad="38100" dist="38100" dir="2700000">
                    <a:srgbClr val="C0C0C0"/>
                  </a:outerShdw>
                </a:effectLst>
              </a:rPr>
              <a:t>KB，</a:t>
            </a:r>
            <a:r>
              <a:rPr lang="zh-CN" altLang="en-US" sz="2400" dirty="0">
                <a:solidFill>
                  <a:srgbClr val="0000CC"/>
                </a:solidFill>
                <a:effectLst>
                  <a:outerShdw blurRad="38100" dist="38100" dir="2700000">
                    <a:srgbClr val="C0C0C0"/>
                  </a:outerShdw>
                </a:effectLst>
              </a:rPr>
              <a:t>逻辑地址为4101（十进制数）页表如下：</a:t>
            </a:r>
          </a:p>
          <a:p>
            <a:pPr lvl="0">
              <a:lnSpc>
                <a:spcPct val="110000"/>
              </a:lnSpc>
              <a:buNone/>
            </a:pPr>
            <a:r>
              <a:rPr lang="zh-CN" altLang="en-US" sz="2400" dirty="0">
                <a:solidFill>
                  <a:srgbClr val="0000CC"/>
                </a:solidFill>
                <a:effectLst>
                  <a:outerShdw blurRad="38100" dist="38100" dir="2700000">
                    <a:srgbClr val="C0C0C0"/>
                  </a:outerShdw>
                </a:effectLst>
              </a:rPr>
              <a:t>      </a:t>
            </a:r>
          </a:p>
        </p:txBody>
      </p:sp>
      <p:sp>
        <p:nvSpPr>
          <p:cNvPr id="149508" name="矩形 149507"/>
          <p:cNvSpPr/>
          <p:nvPr/>
        </p:nvSpPr>
        <p:spPr>
          <a:xfrm>
            <a:off x="5159896" y="3499756"/>
            <a:ext cx="4926013" cy="460375"/>
          </a:xfrm>
          <a:prstGeom prst="rect">
            <a:avLst/>
          </a:prstGeom>
          <a:noFill/>
          <a:ln w="9525">
            <a:noFill/>
          </a:ln>
        </p:spPr>
        <p:txBody>
          <a:bodyPr>
            <a:spAutoFit/>
          </a:bodyPr>
          <a:lstStyle/>
          <a:p>
            <a:r>
              <a:rPr lang="zh-CN" altLang="en-US" dirty="0">
                <a:solidFill>
                  <a:srgbClr val="000000"/>
                </a:solidFill>
                <a:latin typeface="Tahoma" panose="020B0604030504040204" pitchFamily="34" charset="0"/>
              </a:rPr>
              <a:t>要求把逻辑地址转换成物理地址。</a:t>
            </a:r>
          </a:p>
        </p:txBody>
      </p:sp>
      <p:grpSp>
        <p:nvGrpSpPr>
          <p:cNvPr id="149509" name="组合 149508"/>
          <p:cNvGrpSpPr/>
          <p:nvPr/>
        </p:nvGrpSpPr>
        <p:grpSpPr>
          <a:xfrm>
            <a:off x="2754834" y="3229881"/>
            <a:ext cx="1944687" cy="2305050"/>
            <a:chOff x="703" y="2886"/>
            <a:chExt cx="816" cy="1089"/>
          </a:xfrm>
        </p:grpSpPr>
        <p:sp>
          <p:nvSpPr>
            <p:cNvPr id="149510" name="矩形 149509"/>
            <p:cNvSpPr/>
            <p:nvPr/>
          </p:nvSpPr>
          <p:spPr>
            <a:xfrm>
              <a:off x="703" y="2886"/>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0</a:t>
              </a:r>
            </a:p>
          </p:txBody>
        </p:sp>
        <p:sp>
          <p:nvSpPr>
            <p:cNvPr id="149511" name="矩形 149510"/>
            <p:cNvSpPr/>
            <p:nvPr/>
          </p:nvSpPr>
          <p:spPr>
            <a:xfrm>
              <a:off x="703" y="3067"/>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1</a:t>
              </a:r>
            </a:p>
          </p:txBody>
        </p:sp>
        <p:sp>
          <p:nvSpPr>
            <p:cNvPr id="149512" name="矩形 149511"/>
            <p:cNvSpPr/>
            <p:nvPr/>
          </p:nvSpPr>
          <p:spPr>
            <a:xfrm>
              <a:off x="703" y="3249"/>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2</a:t>
              </a:r>
            </a:p>
          </p:txBody>
        </p:sp>
        <p:sp>
          <p:nvSpPr>
            <p:cNvPr id="149513" name="矩形 149512"/>
            <p:cNvSpPr/>
            <p:nvPr/>
          </p:nvSpPr>
          <p:spPr>
            <a:xfrm>
              <a:off x="703" y="3430"/>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3</a:t>
              </a:r>
            </a:p>
          </p:txBody>
        </p:sp>
        <p:sp>
          <p:nvSpPr>
            <p:cNvPr id="149514" name="矩形 149513"/>
            <p:cNvSpPr/>
            <p:nvPr/>
          </p:nvSpPr>
          <p:spPr>
            <a:xfrm>
              <a:off x="703" y="3612"/>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4</a:t>
              </a:r>
            </a:p>
          </p:txBody>
        </p:sp>
        <p:sp>
          <p:nvSpPr>
            <p:cNvPr id="149515" name="矩形 149514"/>
            <p:cNvSpPr/>
            <p:nvPr/>
          </p:nvSpPr>
          <p:spPr>
            <a:xfrm>
              <a:off x="1111" y="2886"/>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15</a:t>
              </a:r>
            </a:p>
          </p:txBody>
        </p:sp>
        <p:sp>
          <p:nvSpPr>
            <p:cNvPr id="149516" name="矩形 149515"/>
            <p:cNvSpPr/>
            <p:nvPr/>
          </p:nvSpPr>
          <p:spPr>
            <a:xfrm>
              <a:off x="703" y="3793"/>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5</a:t>
              </a:r>
            </a:p>
          </p:txBody>
        </p:sp>
        <p:sp>
          <p:nvSpPr>
            <p:cNvPr id="149517" name="矩形 149516"/>
            <p:cNvSpPr/>
            <p:nvPr/>
          </p:nvSpPr>
          <p:spPr>
            <a:xfrm>
              <a:off x="1111" y="3249"/>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20</a:t>
              </a:r>
            </a:p>
          </p:txBody>
        </p:sp>
        <p:sp>
          <p:nvSpPr>
            <p:cNvPr id="149518" name="矩形 149517"/>
            <p:cNvSpPr/>
            <p:nvPr/>
          </p:nvSpPr>
          <p:spPr>
            <a:xfrm>
              <a:off x="1111" y="3430"/>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39</a:t>
              </a:r>
            </a:p>
          </p:txBody>
        </p:sp>
        <p:sp>
          <p:nvSpPr>
            <p:cNvPr id="149519" name="矩形 149518"/>
            <p:cNvSpPr/>
            <p:nvPr/>
          </p:nvSpPr>
          <p:spPr>
            <a:xfrm>
              <a:off x="1111" y="3611"/>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18</a:t>
              </a:r>
            </a:p>
          </p:txBody>
        </p:sp>
        <p:sp>
          <p:nvSpPr>
            <p:cNvPr id="149520" name="矩形 149519"/>
            <p:cNvSpPr/>
            <p:nvPr/>
          </p:nvSpPr>
          <p:spPr>
            <a:xfrm>
              <a:off x="1111" y="3793"/>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22</a:t>
              </a:r>
            </a:p>
          </p:txBody>
        </p:sp>
        <p:sp>
          <p:nvSpPr>
            <p:cNvPr id="149521" name="矩形 149520"/>
            <p:cNvSpPr/>
            <p:nvPr/>
          </p:nvSpPr>
          <p:spPr>
            <a:xfrm>
              <a:off x="1111" y="3067"/>
              <a:ext cx="408" cy="182"/>
            </a:xfrm>
            <a:prstGeom prst="rect">
              <a:avLst/>
            </a:prstGeom>
            <a:solidFill>
              <a:srgbClr val="00CC00"/>
            </a:solidFill>
            <a:ln w="9525" cap="flat" cmpd="sng">
              <a:solidFill>
                <a:srgbClr val="000000"/>
              </a:solidFill>
              <a:prstDash val="solid"/>
              <a:miter/>
              <a:headEnd type="none" w="med" len="med"/>
              <a:tailEnd type="none" w="med" len="med"/>
            </a:ln>
          </p:spPr>
          <p:txBody>
            <a:bodyPr wrap="none" anchor="ctr"/>
            <a:lstStyle/>
            <a:p>
              <a:pPr algn="ctr"/>
              <a:r>
                <a:rPr lang="en-US" altLang="zh-CN">
                  <a:solidFill>
                    <a:srgbClr val="FFFFFF"/>
                  </a:solidFill>
                  <a:latin typeface="Times New Roman" panose="02020603050405020304" pitchFamily="18" charset="0"/>
                </a:rPr>
                <a:t>17</a:t>
              </a:r>
            </a:p>
          </p:txBody>
        </p:sp>
      </p:grpSp>
      <p:sp>
        <p:nvSpPr>
          <p:cNvPr id="149522" name="文本框 149521"/>
          <p:cNvSpPr txBox="1"/>
          <p:nvPr/>
        </p:nvSpPr>
        <p:spPr>
          <a:xfrm>
            <a:off x="5202759" y="4598306"/>
            <a:ext cx="4464050" cy="829945"/>
          </a:xfrm>
          <a:prstGeom prst="rect">
            <a:avLst/>
          </a:prstGeom>
          <a:noFill/>
          <a:ln w="9525">
            <a:noFill/>
          </a:ln>
        </p:spPr>
        <p:txBody>
          <a:bodyPr>
            <a:spAutoFit/>
          </a:bodyPr>
          <a:lstStyle/>
          <a:p>
            <a:r>
              <a:rPr lang="zh-CN" altLang="en-US" dirty="0">
                <a:solidFill>
                  <a:srgbClr val="000000"/>
                </a:solidFill>
                <a:latin typeface="Tahoma" panose="020B0604030504040204" pitchFamily="34" charset="0"/>
              </a:rPr>
              <a:t>请你帮我把逻辑地址3100转换为物理地址。</a:t>
            </a:r>
          </a:p>
        </p:txBody>
      </p:sp>
      <p:sp>
        <p:nvSpPr>
          <p:cNvPr id="149525" name="AutoShape 5"/>
          <p:cNvSpPr/>
          <p:nvPr/>
        </p:nvSpPr>
        <p:spPr>
          <a:xfrm>
            <a:off x="995686" y="1076219"/>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49526" name="Text Box 38"/>
          <p:cNvSpPr txBox="1"/>
          <p:nvPr/>
        </p:nvSpPr>
        <p:spPr>
          <a:xfrm>
            <a:off x="1127448" y="1103207"/>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二、地址变换机构</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21" name="矩形 20">
            <a:extLst>
              <a:ext uri="{FF2B5EF4-FFF2-40B4-BE49-F238E27FC236}">
                <a16:creationId xmlns:a16="http://schemas.microsoft.com/office/drawing/2014/main" id="{7A5DB74E-5EC5-460A-A5D4-E27E34B9F127}"/>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9525"/>
                                        </p:tgtEl>
                                        <p:attrNameLst>
                                          <p:attrName>style.visibility</p:attrName>
                                        </p:attrNameLst>
                                      </p:cBhvr>
                                      <p:to>
                                        <p:strVal val="visible"/>
                                      </p:to>
                                    </p:set>
                                    <p:anim calcmode="lin" valueType="num">
                                      <p:cBhvr additive="base">
                                        <p:cTn id="7" dur="500" fill="hold"/>
                                        <p:tgtEl>
                                          <p:spTgt spid="149525"/>
                                        </p:tgtEl>
                                        <p:attrNameLst>
                                          <p:attrName>ppt_x</p:attrName>
                                        </p:attrNameLst>
                                      </p:cBhvr>
                                      <p:tavLst>
                                        <p:tav tm="0">
                                          <p:val>
                                            <p:strVal val="#ppt_x"/>
                                          </p:val>
                                        </p:tav>
                                        <p:tav tm="100000">
                                          <p:val>
                                            <p:strVal val="#ppt_x"/>
                                          </p:val>
                                        </p:tav>
                                      </p:tavLst>
                                    </p:anim>
                                    <p:anim calcmode="lin" valueType="num">
                                      <p:cBhvr additive="base">
                                        <p:cTn id="8" dur="500" fill="hold"/>
                                        <p:tgtEl>
                                          <p:spTgt spid="1495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9526"/>
                                        </p:tgtEl>
                                        <p:attrNameLst>
                                          <p:attrName>style.visibility</p:attrName>
                                        </p:attrNameLst>
                                      </p:cBhvr>
                                      <p:to>
                                        <p:strVal val="visible"/>
                                      </p:to>
                                    </p:set>
                                    <p:anim calcmode="lin" valueType="num">
                                      <p:cBhvr additive="base">
                                        <p:cTn id="12" dur="500" fill="hold"/>
                                        <p:tgtEl>
                                          <p:spTgt spid="149526"/>
                                        </p:tgtEl>
                                        <p:attrNameLst>
                                          <p:attrName>ppt_x</p:attrName>
                                        </p:attrNameLst>
                                      </p:cBhvr>
                                      <p:tavLst>
                                        <p:tav tm="0">
                                          <p:val>
                                            <p:strVal val="#ppt_x"/>
                                          </p:val>
                                        </p:tav>
                                        <p:tav tm="100000">
                                          <p:val>
                                            <p:strVal val="#ppt_x"/>
                                          </p:val>
                                        </p:tav>
                                      </p:tavLst>
                                    </p:anim>
                                    <p:anim calcmode="lin" valueType="num">
                                      <p:cBhvr additive="base">
                                        <p:cTn id="13" dur="500" fill="hold"/>
                                        <p:tgtEl>
                                          <p:spTgt spid="14952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9507"/>
                                        </p:tgtEl>
                                        <p:attrNameLst>
                                          <p:attrName>style.visibility</p:attrName>
                                        </p:attrNameLst>
                                      </p:cBhvr>
                                      <p:to>
                                        <p:strVal val="visible"/>
                                      </p:to>
                                    </p:set>
                                    <p:anim calcmode="lin" valueType="num">
                                      <p:cBhvr additive="base">
                                        <p:cTn id="17" dur="500" fill="hold"/>
                                        <p:tgtEl>
                                          <p:spTgt spid="149507"/>
                                        </p:tgtEl>
                                        <p:attrNameLst>
                                          <p:attrName>ppt_x</p:attrName>
                                        </p:attrNameLst>
                                      </p:cBhvr>
                                      <p:tavLst>
                                        <p:tav tm="0">
                                          <p:val>
                                            <p:strVal val="#ppt_x"/>
                                          </p:val>
                                        </p:tav>
                                        <p:tav tm="100000">
                                          <p:val>
                                            <p:strVal val="#ppt_x"/>
                                          </p:val>
                                        </p:tav>
                                      </p:tavLst>
                                    </p:anim>
                                    <p:anim calcmode="lin" valueType="num">
                                      <p:cBhvr additive="base">
                                        <p:cTn id="18" dur="500" fill="hold"/>
                                        <p:tgtEl>
                                          <p:spTgt spid="14950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9508"/>
                                        </p:tgtEl>
                                        <p:attrNameLst>
                                          <p:attrName>style.visibility</p:attrName>
                                        </p:attrNameLst>
                                      </p:cBhvr>
                                      <p:to>
                                        <p:strVal val="visible"/>
                                      </p:to>
                                    </p:set>
                                    <p:anim calcmode="lin" valueType="num">
                                      <p:cBhvr additive="base">
                                        <p:cTn id="21" dur="500" fill="hold"/>
                                        <p:tgtEl>
                                          <p:spTgt spid="149508"/>
                                        </p:tgtEl>
                                        <p:attrNameLst>
                                          <p:attrName>ppt_x</p:attrName>
                                        </p:attrNameLst>
                                      </p:cBhvr>
                                      <p:tavLst>
                                        <p:tav tm="0">
                                          <p:val>
                                            <p:strVal val="#ppt_x"/>
                                          </p:val>
                                        </p:tav>
                                        <p:tav tm="100000">
                                          <p:val>
                                            <p:strVal val="#ppt_x"/>
                                          </p:val>
                                        </p:tav>
                                      </p:tavLst>
                                    </p:anim>
                                    <p:anim calcmode="lin" valueType="num">
                                      <p:cBhvr additive="base">
                                        <p:cTn id="22" dur="500" fill="hold"/>
                                        <p:tgtEl>
                                          <p:spTgt spid="14950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9509"/>
                                        </p:tgtEl>
                                        <p:attrNameLst>
                                          <p:attrName>style.visibility</p:attrName>
                                        </p:attrNameLst>
                                      </p:cBhvr>
                                      <p:to>
                                        <p:strVal val="visible"/>
                                      </p:to>
                                    </p:set>
                                    <p:anim calcmode="lin" valueType="num">
                                      <p:cBhvr additive="base">
                                        <p:cTn id="25" dur="500" fill="hold"/>
                                        <p:tgtEl>
                                          <p:spTgt spid="149509"/>
                                        </p:tgtEl>
                                        <p:attrNameLst>
                                          <p:attrName>ppt_x</p:attrName>
                                        </p:attrNameLst>
                                      </p:cBhvr>
                                      <p:tavLst>
                                        <p:tav tm="0">
                                          <p:val>
                                            <p:strVal val="#ppt_x"/>
                                          </p:val>
                                        </p:tav>
                                        <p:tav tm="100000">
                                          <p:val>
                                            <p:strVal val="#ppt_x"/>
                                          </p:val>
                                        </p:tav>
                                      </p:tavLst>
                                    </p:anim>
                                    <p:anim calcmode="lin" valueType="num">
                                      <p:cBhvr additive="base">
                                        <p:cTn id="26" dur="500" fill="hold"/>
                                        <p:tgtEl>
                                          <p:spTgt spid="14950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9522"/>
                                        </p:tgtEl>
                                        <p:attrNameLst>
                                          <p:attrName>style.visibility</p:attrName>
                                        </p:attrNameLst>
                                      </p:cBhvr>
                                      <p:to>
                                        <p:strVal val="visible"/>
                                      </p:to>
                                    </p:set>
                                    <p:anim calcmode="lin" valueType="num">
                                      <p:cBhvr additive="base">
                                        <p:cTn id="29" dur="500" fill="hold"/>
                                        <p:tgtEl>
                                          <p:spTgt spid="149522"/>
                                        </p:tgtEl>
                                        <p:attrNameLst>
                                          <p:attrName>ppt_x</p:attrName>
                                        </p:attrNameLst>
                                      </p:cBhvr>
                                      <p:tavLst>
                                        <p:tav tm="0">
                                          <p:val>
                                            <p:strVal val="#ppt_x"/>
                                          </p:val>
                                        </p:tav>
                                        <p:tav tm="100000">
                                          <p:val>
                                            <p:strVal val="#ppt_x"/>
                                          </p:val>
                                        </p:tav>
                                      </p:tavLst>
                                    </p:anim>
                                    <p:anim calcmode="lin" valueType="num">
                                      <p:cBhvr additive="base">
                                        <p:cTn id="30" dur="500" fill="hold"/>
                                        <p:tgtEl>
                                          <p:spTgt spid="149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08" grpId="0"/>
      <p:bldP spid="149522" grpId="0"/>
      <p:bldP spid="149525" grpId="0" bldLvl="0" animBg="1"/>
      <p:bldP spid="1495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矩形 150532"/>
          <p:cNvSpPr/>
          <p:nvPr/>
        </p:nvSpPr>
        <p:spPr>
          <a:xfrm>
            <a:off x="3778250" y="4797425"/>
            <a:ext cx="1036638" cy="1323975"/>
          </a:xfrm>
          <a:prstGeom prst="rect">
            <a:avLst/>
          </a:prstGeom>
          <a:solidFill>
            <a:srgbClr val="CCFFFF"/>
          </a:solidFill>
          <a:ln w="12700" cap="flat" cmpd="sng">
            <a:solidFill>
              <a:schemeClr val="tx2"/>
            </a:solidFill>
            <a:prstDash val="solid"/>
            <a:miter/>
            <a:headEnd type="none" w="med" len="med"/>
            <a:tailEnd type="none" w="med" len="med"/>
          </a:ln>
        </p:spPr>
        <p:txBody>
          <a:bodyPr wrap="none" anchor="ctr"/>
          <a:lstStyle/>
          <a:p>
            <a:pPr algn="ctr"/>
            <a:endParaRPr lang="en-US" altLang="zh-CN" sz="2000">
              <a:solidFill>
                <a:srgbClr val="0000CC"/>
              </a:solidFill>
              <a:latin typeface="Times New Roman" panose="02020603050405020304" pitchFamily="18" charset="0"/>
              <a:ea typeface="楷体_GB2312" pitchFamily="49" charset="-122"/>
            </a:endParaRPr>
          </a:p>
          <a:p>
            <a:pPr algn="ctr"/>
            <a:r>
              <a:rPr lang="en-US" altLang="zh-CN" sz="2000">
                <a:solidFill>
                  <a:srgbClr val="0000CC"/>
                </a:solidFill>
                <a:latin typeface="Times New Roman" panose="02020603050405020304" pitchFamily="18" charset="0"/>
                <a:ea typeface="楷体_GB2312" pitchFamily="49" charset="-122"/>
              </a:rPr>
              <a:t>p’</a:t>
            </a:r>
          </a:p>
        </p:txBody>
      </p:sp>
      <p:sp>
        <p:nvSpPr>
          <p:cNvPr id="150531" name="文本占位符 150530"/>
          <p:cNvSpPr>
            <a:spLocks noGrp="1"/>
          </p:cNvSpPr>
          <p:nvPr>
            <p:ph type="body" idx="1"/>
          </p:nvPr>
        </p:nvSpPr>
        <p:spPr>
          <a:xfrm>
            <a:off x="1847528" y="1773238"/>
            <a:ext cx="9289032" cy="1149350"/>
          </a:xfrm>
          <a:solidFill>
            <a:srgbClr val="FFFFFF"/>
          </a:solidFill>
          <a:ln>
            <a:noFill/>
          </a:ln>
        </p:spPr>
        <p:txBody>
          <a:bodyPr/>
          <a:lstStyle/>
          <a:p>
            <a:pPr>
              <a:lnSpc>
                <a:spcPct val="90000"/>
              </a:lnSpc>
              <a:spcBef>
                <a:spcPct val="0"/>
              </a:spcBef>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、快表：</a:t>
            </a:r>
          </a:p>
          <a:p>
            <a:pPr lvl="1">
              <a:lnSpc>
                <a:spcPct val="90000"/>
              </a:lnSpc>
              <a:spcBef>
                <a:spcPct val="0"/>
              </a:spcBef>
              <a:buNone/>
            </a:pPr>
            <a:r>
              <a:rPr lang="zh-CN" altLang="en-US" dirty="0"/>
              <a:t>   介于内存与寄存器之间的存储机制，用来保存正在运行进程的页表的子集。</a:t>
            </a:r>
          </a:p>
        </p:txBody>
      </p:sp>
      <p:sp>
        <p:nvSpPr>
          <p:cNvPr id="150534" name="文本框 150533"/>
          <p:cNvSpPr txBox="1"/>
          <p:nvPr/>
        </p:nvSpPr>
        <p:spPr>
          <a:xfrm>
            <a:off x="3863975" y="4314825"/>
            <a:ext cx="823913" cy="398780"/>
          </a:xfrm>
          <a:prstGeom prst="rect">
            <a:avLst/>
          </a:prstGeom>
          <a:noFill/>
          <a:ln w="12700">
            <a:noFill/>
          </a:ln>
        </p:spPr>
        <p:txBody>
          <a:bodyPr>
            <a:spAutoFit/>
          </a:bodyPr>
          <a:lstStyle/>
          <a:p>
            <a:r>
              <a:rPr lang="zh-CN" altLang="en-US" sz="2000" dirty="0">
                <a:solidFill>
                  <a:srgbClr val="D60093"/>
                </a:solidFill>
                <a:effectLst>
                  <a:outerShdw blurRad="38100" dist="38100" dir="2700000">
                    <a:srgbClr val="C0C0C0"/>
                  </a:outerShdw>
                </a:effectLst>
                <a:latin typeface="Times New Roman" panose="02020603050405020304" pitchFamily="18" charset="0"/>
                <a:ea typeface="楷体_GB2312" pitchFamily="49" charset="-122"/>
              </a:rPr>
              <a:t>页表</a:t>
            </a:r>
          </a:p>
        </p:txBody>
      </p:sp>
      <p:sp>
        <p:nvSpPr>
          <p:cNvPr id="150535" name="直接连接符 150534"/>
          <p:cNvSpPr/>
          <p:nvPr/>
        </p:nvSpPr>
        <p:spPr>
          <a:xfrm>
            <a:off x="3778250" y="5453063"/>
            <a:ext cx="1036638" cy="1587"/>
          </a:xfrm>
          <a:prstGeom prst="line">
            <a:avLst/>
          </a:prstGeom>
          <a:ln w="12700" cap="flat" cmpd="sng">
            <a:solidFill>
              <a:schemeClr val="tx2"/>
            </a:solidFill>
            <a:prstDash val="solid"/>
            <a:headEnd type="none" w="med" len="med"/>
            <a:tailEnd type="none" w="med" len="med"/>
          </a:ln>
        </p:spPr>
      </p:sp>
      <p:sp>
        <p:nvSpPr>
          <p:cNvPr id="150536" name="直接连接符 150535"/>
          <p:cNvSpPr/>
          <p:nvPr/>
        </p:nvSpPr>
        <p:spPr>
          <a:xfrm>
            <a:off x="3778250" y="5762625"/>
            <a:ext cx="1036638" cy="1588"/>
          </a:xfrm>
          <a:prstGeom prst="line">
            <a:avLst/>
          </a:prstGeom>
          <a:ln w="12700" cap="flat" cmpd="sng">
            <a:solidFill>
              <a:schemeClr val="tx2"/>
            </a:solidFill>
            <a:prstDash val="solid"/>
            <a:headEnd type="none" w="med" len="med"/>
            <a:tailEnd type="none" w="med" len="med"/>
          </a:ln>
        </p:spPr>
      </p:sp>
      <p:sp>
        <p:nvSpPr>
          <p:cNvPr id="150537" name="文本框 150536"/>
          <p:cNvSpPr txBox="1"/>
          <p:nvPr/>
        </p:nvSpPr>
        <p:spPr>
          <a:xfrm>
            <a:off x="4872038" y="4797425"/>
            <a:ext cx="1227137" cy="398780"/>
          </a:xfrm>
          <a:prstGeom prst="rect">
            <a:avLst/>
          </a:prstGeom>
          <a:noFill/>
          <a:ln w="12700">
            <a:noFill/>
          </a:ln>
        </p:spPr>
        <p:txBody>
          <a:bodyPr>
            <a:spAutoFit/>
          </a:bodyPr>
          <a:lstStyle/>
          <a:p>
            <a:r>
              <a:rPr lang="zh-CN" altLang="en-US" sz="2000" dirty="0">
                <a:solidFill>
                  <a:srgbClr val="D60093"/>
                </a:solidFill>
                <a:effectLst>
                  <a:outerShdw blurRad="38100" dist="38100" dir="2700000">
                    <a:srgbClr val="C0C0C0"/>
                  </a:outerShdw>
                </a:effectLst>
                <a:latin typeface="Times New Roman" panose="02020603050405020304" pitchFamily="18" charset="0"/>
                <a:ea typeface="楷体_GB2312" pitchFamily="49" charset="-122"/>
              </a:rPr>
              <a:t>地址越界</a:t>
            </a:r>
          </a:p>
        </p:txBody>
      </p:sp>
      <p:sp>
        <p:nvSpPr>
          <p:cNvPr id="150539" name="椭圆 150538"/>
          <p:cNvSpPr/>
          <p:nvPr/>
        </p:nvSpPr>
        <p:spPr>
          <a:xfrm>
            <a:off x="5216525" y="3757613"/>
            <a:ext cx="461963" cy="361950"/>
          </a:xfrm>
          <a:prstGeom prst="ellipse">
            <a:avLst/>
          </a:prstGeom>
          <a:solidFill>
            <a:schemeClr val="tx2"/>
          </a:solidFill>
          <a:ln w="12700" cap="flat" cmpd="sng">
            <a:solidFill>
              <a:schemeClr val="tx2"/>
            </a:solidFill>
            <a:prstDash val="solid"/>
            <a:headEnd type="none" w="med" len="med"/>
            <a:tailEnd type="none" w="med" len="med"/>
          </a:ln>
        </p:spPr>
        <p:txBody>
          <a:bodyPr wrap="none" anchor="ctr"/>
          <a:lstStyle/>
          <a:p>
            <a:pPr algn="ctr"/>
            <a:r>
              <a:rPr lang="zh-CN" altLang="en-US" sz="1400" dirty="0">
                <a:ln>
                  <a:solidFill>
                    <a:srgbClr val="FFFFFF"/>
                  </a:solidFill>
                </a:ln>
                <a:solidFill>
                  <a:srgbClr val="FFFFFF"/>
                </a:solidFill>
                <a:effectLst>
                  <a:outerShdw blurRad="38100" dist="38100" dir="2700000">
                    <a:srgbClr val="000000"/>
                  </a:outerShdw>
                </a:effectLst>
                <a:latin typeface="Times New Roman" panose="02020603050405020304" pitchFamily="18" charset="0"/>
                <a:ea typeface="楷体_GB2312" pitchFamily="49" charset="-122"/>
              </a:rPr>
              <a:t>比较</a:t>
            </a:r>
          </a:p>
        </p:txBody>
      </p:sp>
      <p:sp>
        <p:nvSpPr>
          <p:cNvPr id="150540" name="文本框 150539"/>
          <p:cNvSpPr txBox="1"/>
          <p:nvPr/>
        </p:nvSpPr>
        <p:spPr>
          <a:xfrm>
            <a:off x="5480050" y="4105275"/>
            <a:ext cx="697865" cy="398780"/>
          </a:xfrm>
          <a:prstGeom prst="rect">
            <a:avLst/>
          </a:prstGeom>
          <a:noFill/>
          <a:ln w="12700">
            <a:noFill/>
          </a:ln>
        </p:spPr>
        <p:txBody>
          <a:bodyPr wrap="none" anchor="t">
            <a:spAutoFit/>
          </a:bodyPr>
          <a:lstStyle/>
          <a:p>
            <a:r>
              <a:rPr lang="en-US" altLang="zh-CN" sz="2000">
                <a:solidFill>
                  <a:srgbClr val="D60093"/>
                </a:solidFill>
                <a:effectLst>
                  <a:outerShdw blurRad="38100" dist="38100" dir="2700000">
                    <a:srgbClr val="C0C0C0"/>
                  </a:outerShdw>
                </a:effectLst>
                <a:latin typeface="Times New Roman" panose="02020603050405020304" pitchFamily="18" charset="0"/>
                <a:ea typeface="楷体_GB2312" pitchFamily="49" charset="-122"/>
              </a:rPr>
              <a:t>P&gt;=l</a:t>
            </a:r>
          </a:p>
        </p:txBody>
      </p:sp>
      <p:sp>
        <p:nvSpPr>
          <p:cNvPr id="150541" name="直接连接符 150540"/>
          <p:cNvSpPr/>
          <p:nvPr/>
        </p:nvSpPr>
        <p:spPr>
          <a:xfrm>
            <a:off x="5448300" y="3348038"/>
            <a:ext cx="0" cy="409575"/>
          </a:xfrm>
          <a:prstGeom prst="line">
            <a:avLst/>
          </a:prstGeom>
          <a:ln w="19050" cap="flat" cmpd="sng">
            <a:solidFill>
              <a:srgbClr val="9900CC"/>
            </a:solidFill>
            <a:prstDash val="solid"/>
            <a:headEnd type="none" w="med" len="med"/>
            <a:tailEnd type="triangle" w="med" len="med"/>
          </a:ln>
        </p:spPr>
      </p:sp>
      <p:sp>
        <p:nvSpPr>
          <p:cNvPr id="150542" name="直接连接符 150541"/>
          <p:cNvSpPr/>
          <p:nvPr/>
        </p:nvSpPr>
        <p:spPr>
          <a:xfrm>
            <a:off x="5448300" y="4135438"/>
            <a:ext cx="0" cy="615950"/>
          </a:xfrm>
          <a:prstGeom prst="line">
            <a:avLst/>
          </a:prstGeom>
          <a:ln w="19050" cap="flat" cmpd="sng">
            <a:solidFill>
              <a:srgbClr val="9900CC"/>
            </a:solidFill>
            <a:prstDash val="solid"/>
            <a:headEnd type="none" w="med" len="med"/>
            <a:tailEnd type="triangle" w="med" len="med"/>
          </a:ln>
        </p:spPr>
      </p:sp>
      <p:sp>
        <p:nvSpPr>
          <p:cNvPr id="150543" name="直接连接符 150542"/>
          <p:cNvSpPr/>
          <p:nvPr/>
        </p:nvSpPr>
        <p:spPr>
          <a:xfrm flipH="1">
            <a:off x="3778250" y="3963988"/>
            <a:ext cx="1438275" cy="1587"/>
          </a:xfrm>
          <a:prstGeom prst="line">
            <a:avLst/>
          </a:prstGeom>
          <a:ln w="19050" cap="flat" cmpd="sng">
            <a:solidFill>
              <a:srgbClr val="9900CC"/>
            </a:solidFill>
            <a:prstDash val="solid"/>
            <a:headEnd type="none" w="med" len="med"/>
            <a:tailEnd type="triangle" w="med" len="med"/>
          </a:ln>
        </p:spPr>
      </p:sp>
      <p:sp>
        <p:nvSpPr>
          <p:cNvPr id="150544" name="矩形 150543"/>
          <p:cNvSpPr/>
          <p:nvPr/>
        </p:nvSpPr>
        <p:spPr>
          <a:xfrm>
            <a:off x="6542088" y="4581525"/>
            <a:ext cx="863600" cy="1181100"/>
          </a:xfrm>
          <a:prstGeom prst="rect">
            <a:avLst/>
          </a:prstGeom>
          <a:solidFill>
            <a:srgbClr val="CCFF99"/>
          </a:solidFill>
          <a:ln w="12700" cap="flat" cmpd="sng">
            <a:solidFill>
              <a:schemeClr val="tx2"/>
            </a:solidFill>
            <a:prstDash val="solid"/>
            <a:miter/>
            <a:headEnd type="none" w="med" len="med"/>
            <a:tailEnd type="none" w="med" len="med"/>
          </a:ln>
        </p:spPr>
        <p:txBody>
          <a:bodyPr wrap="none" anchor="ctr"/>
          <a:lstStyle/>
          <a:p>
            <a:pPr algn="ctr"/>
            <a:endParaRPr lang="en-US" altLang="zh-CN" sz="2000">
              <a:solidFill>
                <a:srgbClr val="0000CC"/>
              </a:solidFill>
              <a:latin typeface="Times New Roman" panose="02020603050405020304" pitchFamily="18" charset="0"/>
              <a:ea typeface="楷体_GB2312" pitchFamily="49" charset="-122"/>
            </a:endParaRPr>
          </a:p>
          <a:p>
            <a:pPr algn="ctr"/>
            <a:endParaRPr lang="en-US" altLang="zh-CN" sz="2000">
              <a:solidFill>
                <a:srgbClr val="0000CC"/>
              </a:solidFill>
              <a:latin typeface="Times New Roman" panose="02020603050405020304" pitchFamily="18" charset="0"/>
              <a:ea typeface="楷体_GB2312" pitchFamily="49" charset="-122"/>
            </a:endParaRPr>
          </a:p>
        </p:txBody>
      </p:sp>
      <p:sp>
        <p:nvSpPr>
          <p:cNvPr id="150545" name="文本框 150544"/>
          <p:cNvSpPr txBox="1"/>
          <p:nvPr/>
        </p:nvSpPr>
        <p:spPr>
          <a:xfrm>
            <a:off x="6527800" y="4903788"/>
            <a:ext cx="287338" cy="398780"/>
          </a:xfrm>
          <a:prstGeom prst="rect">
            <a:avLst/>
          </a:prstGeom>
          <a:noFill/>
          <a:ln w="19050">
            <a:noFill/>
          </a:ln>
        </p:spPr>
        <p:txBody>
          <a:bodyPr>
            <a:spAutoFit/>
          </a:bodyPr>
          <a:lstStyle/>
          <a:p>
            <a:r>
              <a:rPr lang="en-US" altLang="zh-CN" sz="2000">
                <a:solidFill>
                  <a:srgbClr val="0000CC"/>
                </a:solidFill>
                <a:latin typeface="Times New Roman" panose="02020603050405020304" pitchFamily="18" charset="0"/>
                <a:ea typeface="楷体_GB2312" pitchFamily="49" charset="-122"/>
              </a:rPr>
              <a:t>p</a:t>
            </a:r>
          </a:p>
        </p:txBody>
      </p:sp>
      <p:sp>
        <p:nvSpPr>
          <p:cNvPr id="150546" name="文本框 150545"/>
          <p:cNvSpPr txBox="1"/>
          <p:nvPr/>
        </p:nvSpPr>
        <p:spPr>
          <a:xfrm>
            <a:off x="7032625" y="4941888"/>
            <a:ext cx="474663" cy="398780"/>
          </a:xfrm>
          <a:prstGeom prst="rect">
            <a:avLst/>
          </a:prstGeom>
          <a:noFill/>
          <a:ln w="12700">
            <a:noFill/>
          </a:ln>
        </p:spPr>
        <p:txBody>
          <a:bodyPr>
            <a:spAutoFit/>
          </a:bodyPr>
          <a:lstStyle/>
          <a:p>
            <a:r>
              <a:rPr lang="en-US" altLang="zh-CN" sz="2000">
                <a:solidFill>
                  <a:srgbClr val="0000CC"/>
                </a:solidFill>
                <a:latin typeface="Times New Roman" panose="02020603050405020304" pitchFamily="18" charset="0"/>
                <a:ea typeface="楷体_GB2312" pitchFamily="49" charset="-122"/>
              </a:rPr>
              <a:t>p’</a:t>
            </a:r>
          </a:p>
        </p:txBody>
      </p:sp>
      <p:sp>
        <p:nvSpPr>
          <p:cNvPr id="150547" name="直接连接符 150546"/>
          <p:cNvSpPr/>
          <p:nvPr/>
        </p:nvSpPr>
        <p:spPr>
          <a:xfrm>
            <a:off x="6542088" y="4735513"/>
            <a:ext cx="863600" cy="0"/>
          </a:xfrm>
          <a:prstGeom prst="line">
            <a:avLst/>
          </a:prstGeom>
          <a:ln w="12700" cap="flat" cmpd="sng">
            <a:solidFill>
              <a:schemeClr val="tx2"/>
            </a:solidFill>
            <a:prstDash val="solid"/>
            <a:headEnd type="none" w="med" len="med"/>
            <a:tailEnd type="none" w="med" len="med"/>
          </a:ln>
        </p:spPr>
      </p:sp>
      <p:sp>
        <p:nvSpPr>
          <p:cNvPr id="150548" name="直接连接符 150547"/>
          <p:cNvSpPr/>
          <p:nvPr/>
        </p:nvSpPr>
        <p:spPr>
          <a:xfrm>
            <a:off x="6542088" y="5043488"/>
            <a:ext cx="863600" cy="1587"/>
          </a:xfrm>
          <a:prstGeom prst="line">
            <a:avLst/>
          </a:prstGeom>
          <a:ln w="12700" cap="flat" cmpd="sng">
            <a:solidFill>
              <a:schemeClr val="tx2"/>
            </a:solidFill>
            <a:prstDash val="solid"/>
            <a:headEnd type="none" w="med" len="med"/>
            <a:tailEnd type="none" w="med" len="med"/>
          </a:ln>
        </p:spPr>
      </p:sp>
      <p:sp>
        <p:nvSpPr>
          <p:cNvPr id="150549" name="直接连接符 150548"/>
          <p:cNvSpPr/>
          <p:nvPr/>
        </p:nvSpPr>
        <p:spPr>
          <a:xfrm>
            <a:off x="6542088" y="5300663"/>
            <a:ext cx="863600" cy="1587"/>
          </a:xfrm>
          <a:prstGeom prst="line">
            <a:avLst/>
          </a:prstGeom>
          <a:ln w="12700" cap="flat" cmpd="sng">
            <a:solidFill>
              <a:schemeClr val="tx2"/>
            </a:solidFill>
            <a:prstDash val="solid"/>
            <a:headEnd type="none" w="med" len="med"/>
            <a:tailEnd type="none" w="med" len="med"/>
          </a:ln>
        </p:spPr>
      </p:sp>
      <p:sp>
        <p:nvSpPr>
          <p:cNvPr id="150550" name="文本框 150549"/>
          <p:cNvSpPr txBox="1"/>
          <p:nvPr/>
        </p:nvSpPr>
        <p:spPr>
          <a:xfrm>
            <a:off x="6715125" y="5340350"/>
            <a:ext cx="246380" cy="398780"/>
          </a:xfrm>
          <a:prstGeom prst="rect">
            <a:avLst/>
          </a:prstGeom>
          <a:noFill/>
          <a:ln w="127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a:t>
            </a:r>
          </a:p>
        </p:txBody>
      </p:sp>
      <p:sp>
        <p:nvSpPr>
          <p:cNvPr id="150551" name="文本框 150550"/>
          <p:cNvSpPr txBox="1"/>
          <p:nvPr/>
        </p:nvSpPr>
        <p:spPr>
          <a:xfrm>
            <a:off x="6854825" y="5340350"/>
            <a:ext cx="246380" cy="398780"/>
          </a:xfrm>
          <a:prstGeom prst="rect">
            <a:avLst/>
          </a:prstGeom>
          <a:noFill/>
          <a:ln w="127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a:t>
            </a:r>
          </a:p>
        </p:txBody>
      </p:sp>
      <p:sp>
        <p:nvSpPr>
          <p:cNvPr id="150552" name="文本框 150551"/>
          <p:cNvSpPr txBox="1"/>
          <p:nvPr/>
        </p:nvSpPr>
        <p:spPr>
          <a:xfrm>
            <a:off x="7002463" y="5340350"/>
            <a:ext cx="246380" cy="398780"/>
          </a:xfrm>
          <a:prstGeom prst="rect">
            <a:avLst/>
          </a:prstGeom>
          <a:noFill/>
          <a:ln w="12700">
            <a:noFill/>
          </a:ln>
        </p:spPr>
        <p:txBody>
          <a:bodyPr wrap="none" anchor="t">
            <a:spAutoFit/>
          </a:bodyPr>
          <a:lstStyle/>
          <a:p>
            <a:r>
              <a:rPr lang="en-US" altLang="zh-CN" sz="2000">
                <a:solidFill>
                  <a:srgbClr val="0000CC"/>
                </a:solidFill>
                <a:latin typeface="Times New Roman" panose="02020603050405020304" pitchFamily="18" charset="0"/>
                <a:ea typeface="楷体_GB2312" pitchFamily="49" charset="-122"/>
              </a:rPr>
              <a:t>.</a:t>
            </a:r>
          </a:p>
        </p:txBody>
      </p:sp>
      <p:sp>
        <p:nvSpPr>
          <p:cNvPr id="150553" name="文本框 150552"/>
          <p:cNvSpPr txBox="1"/>
          <p:nvPr/>
        </p:nvSpPr>
        <p:spPr>
          <a:xfrm>
            <a:off x="6657975" y="4210050"/>
            <a:ext cx="893763" cy="398780"/>
          </a:xfrm>
          <a:prstGeom prst="rect">
            <a:avLst/>
          </a:prstGeom>
          <a:noFill/>
          <a:ln w="12700">
            <a:noFill/>
          </a:ln>
        </p:spPr>
        <p:txBody>
          <a:bodyPr>
            <a:spAutoFit/>
          </a:bodyPr>
          <a:lstStyle/>
          <a:p>
            <a:r>
              <a:rPr lang="zh-CN" altLang="en-US" sz="2000" dirty="0">
                <a:solidFill>
                  <a:srgbClr val="D60093"/>
                </a:solidFill>
                <a:effectLst>
                  <a:outerShdw blurRad="38100" dist="38100" dir="2700000">
                    <a:srgbClr val="C0C0C0"/>
                  </a:outerShdw>
                </a:effectLst>
                <a:latin typeface="Times New Roman" panose="02020603050405020304" pitchFamily="18" charset="0"/>
                <a:ea typeface="楷体_GB2312" pitchFamily="49" charset="-122"/>
              </a:rPr>
              <a:t>快表</a:t>
            </a:r>
          </a:p>
        </p:txBody>
      </p:sp>
      <p:sp>
        <p:nvSpPr>
          <p:cNvPr id="150554" name="直接连接符 150553"/>
          <p:cNvSpPr/>
          <p:nvPr/>
        </p:nvSpPr>
        <p:spPr>
          <a:xfrm>
            <a:off x="6829425" y="5043488"/>
            <a:ext cx="1588" cy="257175"/>
          </a:xfrm>
          <a:prstGeom prst="line">
            <a:avLst/>
          </a:prstGeom>
          <a:ln w="12700" cap="flat" cmpd="sng">
            <a:solidFill>
              <a:schemeClr val="tx2"/>
            </a:solidFill>
            <a:prstDash val="solid"/>
            <a:headEnd type="none" w="med" len="med"/>
            <a:tailEnd type="none" w="med" len="med"/>
          </a:ln>
        </p:spPr>
      </p:sp>
      <p:sp>
        <p:nvSpPr>
          <p:cNvPr id="150555" name="直接连接符 150554"/>
          <p:cNvSpPr/>
          <p:nvPr/>
        </p:nvSpPr>
        <p:spPr>
          <a:xfrm>
            <a:off x="7061200" y="5043488"/>
            <a:ext cx="0" cy="257175"/>
          </a:xfrm>
          <a:prstGeom prst="line">
            <a:avLst/>
          </a:prstGeom>
          <a:ln w="12700" cap="flat" cmpd="sng">
            <a:solidFill>
              <a:schemeClr val="tx2"/>
            </a:solidFill>
            <a:prstDash val="solid"/>
            <a:headEnd type="none" w="med" len="med"/>
            <a:tailEnd type="none" w="med" len="med"/>
          </a:ln>
        </p:spPr>
      </p:sp>
      <p:sp>
        <p:nvSpPr>
          <p:cNvPr id="150556" name="直接连接符 150555"/>
          <p:cNvSpPr/>
          <p:nvPr/>
        </p:nvSpPr>
        <p:spPr>
          <a:xfrm>
            <a:off x="6196013" y="3963988"/>
            <a:ext cx="1587" cy="1695450"/>
          </a:xfrm>
          <a:prstGeom prst="line">
            <a:avLst/>
          </a:prstGeom>
          <a:ln w="28575" cap="flat" cmpd="sng">
            <a:solidFill>
              <a:srgbClr val="9900CC"/>
            </a:solidFill>
            <a:prstDash val="solid"/>
            <a:headEnd type="none" w="med" len="med"/>
            <a:tailEnd type="none" w="med" len="med"/>
          </a:ln>
        </p:spPr>
      </p:sp>
      <p:sp>
        <p:nvSpPr>
          <p:cNvPr id="150557" name="直接连接符 150556"/>
          <p:cNvSpPr/>
          <p:nvPr/>
        </p:nvSpPr>
        <p:spPr>
          <a:xfrm>
            <a:off x="6196013" y="4632325"/>
            <a:ext cx="346075" cy="0"/>
          </a:xfrm>
          <a:prstGeom prst="line">
            <a:avLst/>
          </a:prstGeom>
          <a:ln w="19050" cap="flat" cmpd="sng">
            <a:solidFill>
              <a:srgbClr val="9900CC"/>
            </a:solidFill>
            <a:prstDash val="solid"/>
            <a:headEnd type="none" w="med" len="med"/>
            <a:tailEnd type="triangle" w="med" len="med"/>
          </a:ln>
        </p:spPr>
      </p:sp>
      <p:sp>
        <p:nvSpPr>
          <p:cNvPr id="150558" name="直接连接符 150557"/>
          <p:cNvSpPr/>
          <p:nvPr/>
        </p:nvSpPr>
        <p:spPr>
          <a:xfrm>
            <a:off x="6196013" y="4887913"/>
            <a:ext cx="346075" cy="1587"/>
          </a:xfrm>
          <a:prstGeom prst="line">
            <a:avLst/>
          </a:prstGeom>
          <a:ln w="19050" cap="flat" cmpd="sng">
            <a:solidFill>
              <a:srgbClr val="9900CC"/>
            </a:solidFill>
            <a:prstDash val="solid"/>
            <a:headEnd type="none" w="med" len="med"/>
            <a:tailEnd type="triangle" w="med" len="med"/>
          </a:ln>
        </p:spPr>
      </p:sp>
      <p:sp>
        <p:nvSpPr>
          <p:cNvPr id="150559" name="直接连接符 150558"/>
          <p:cNvSpPr/>
          <p:nvPr/>
        </p:nvSpPr>
        <p:spPr>
          <a:xfrm>
            <a:off x="6196013" y="5146675"/>
            <a:ext cx="346075" cy="0"/>
          </a:xfrm>
          <a:prstGeom prst="line">
            <a:avLst/>
          </a:prstGeom>
          <a:ln w="19050" cap="flat" cmpd="sng">
            <a:solidFill>
              <a:srgbClr val="9900CC"/>
            </a:solidFill>
            <a:prstDash val="solid"/>
            <a:headEnd type="none" w="med" len="med"/>
            <a:tailEnd type="triangle" w="med" len="med"/>
          </a:ln>
        </p:spPr>
      </p:sp>
      <p:sp>
        <p:nvSpPr>
          <p:cNvPr id="150560" name="直接连接符 150559"/>
          <p:cNvSpPr/>
          <p:nvPr/>
        </p:nvSpPr>
        <p:spPr>
          <a:xfrm>
            <a:off x="6196013" y="5403850"/>
            <a:ext cx="346075" cy="1588"/>
          </a:xfrm>
          <a:prstGeom prst="line">
            <a:avLst/>
          </a:prstGeom>
          <a:ln w="19050" cap="flat" cmpd="sng">
            <a:solidFill>
              <a:srgbClr val="9900CC"/>
            </a:solidFill>
            <a:prstDash val="solid"/>
            <a:headEnd type="none" w="med" len="med"/>
            <a:tailEnd type="triangle" w="med" len="med"/>
          </a:ln>
        </p:spPr>
      </p:sp>
      <p:sp>
        <p:nvSpPr>
          <p:cNvPr id="150561" name="直接连接符 150560"/>
          <p:cNvSpPr/>
          <p:nvPr/>
        </p:nvSpPr>
        <p:spPr>
          <a:xfrm>
            <a:off x="6196013" y="5659438"/>
            <a:ext cx="346075" cy="1587"/>
          </a:xfrm>
          <a:prstGeom prst="line">
            <a:avLst/>
          </a:prstGeom>
          <a:ln w="19050" cap="flat" cmpd="sng">
            <a:solidFill>
              <a:srgbClr val="9900CC"/>
            </a:solidFill>
            <a:prstDash val="solid"/>
            <a:headEnd type="none" w="med" len="med"/>
            <a:tailEnd type="triangle" w="med" len="med"/>
          </a:ln>
        </p:spPr>
      </p:sp>
      <p:sp>
        <p:nvSpPr>
          <p:cNvPr id="150562" name="直接连接符 150561"/>
          <p:cNvSpPr/>
          <p:nvPr/>
        </p:nvSpPr>
        <p:spPr>
          <a:xfrm>
            <a:off x="7405688" y="5146675"/>
            <a:ext cx="403225" cy="0"/>
          </a:xfrm>
          <a:prstGeom prst="line">
            <a:avLst/>
          </a:prstGeom>
          <a:ln w="12700" cap="flat" cmpd="sng">
            <a:solidFill>
              <a:schemeClr val="tx2"/>
            </a:solidFill>
            <a:prstDash val="solid"/>
            <a:headEnd type="none" w="med" len="med"/>
            <a:tailEnd type="none" w="med" len="med"/>
          </a:ln>
        </p:spPr>
      </p:sp>
      <p:sp>
        <p:nvSpPr>
          <p:cNvPr id="150564" name="椭圆 150563"/>
          <p:cNvSpPr/>
          <p:nvPr/>
        </p:nvSpPr>
        <p:spPr>
          <a:xfrm>
            <a:off x="3316288" y="3757613"/>
            <a:ext cx="461962" cy="361950"/>
          </a:xfrm>
          <a:prstGeom prst="ellipse">
            <a:avLst/>
          </a:prstGeom>
          <a:solidFill>
            <a:schemeClr val="tx2"/>
          </a:solidFill>
          <a:ln w="12700" cap="flat" cmpd="sng">
            <a:solidFill>
              <a:schemeClr val="tx2"/>
            </a:solidFill>
            <a:prstDash val="solid"/>
            <a:headEnd type="none" w="med" len="med"/>
            <a:tailEnd type="none" w="med" len="med"/>
          </a:ln>
        </p:spPr>
        <p:txBody>
          <a:bodyPr wrap="none" anchor="ctr"/>
          <a:lstStyle/>
          <a:p>
            <a:pPr algn="ctr"/>
            <a:r>
              <a:rPr lang="en-US" altLang="zh-CN" dirty="0">
                <a:ln>
                  <a:solidFill>
                    <a:srgbClr val="FFFFFF"/>
                  </a:solidFill>
                </a:ln>
                <a:solidFill>
                  <a:srgbClr val="FFFFFF"/>
                </a:solidFill>
                <a:effectLst>
                  <a:outerShdw blurRad="38100" dist="38100" dir="2700000">
                    <a:srgbClr val="000000"/>
                  </a:outerShdw>
                </a:effectLst>
                <a:latin typeface="Times New Roman" panose="02020603050405020304" pitchFamily="18" charset="0"/>
              </a:rPr>
              <a:t>+</a:t>
            </a:r>
          </a:p>
        </p:txBody>
      </p:sp>
      <p:sp>
        <p:nvSpPr>
          <p:cNvPr id="150565" name="直接连接符 150564"/>
          <p:cNvSpPr/>
          <p:nvPr/>
        </p:nvSpPr>
        <p:spPr>
          <a:xfrm>
            <a:off x="3548063" y="3348038"/>
            <a:ext cx="0" cy="409575"/>
          </a:xfrm>
          <a:prstGeom prst="line">
            <a:avLst/>
          </a:prstGeom>
          <a:ln w="19050" cap="flat" cmpd="sng">
            <a:solidFill>
              <a:srgbClr val="9900CC"/>
            </a:solidFill>
            <a:prstDash val="solid"/>
            <a:headEnd type="none" w="med" len="med"/>
            <a:tailEnd type="triangle" w="med" len="med"/>
          </a:ln>
        </p:spPr>
      </p:sp>
      <p:sp>
        <p:nvSpPr>
          <p:cNvPr id="150566" name="直接连接符 150565"/>
          <p:cNvSpPr/>
          <p:nvPr/>
        </p:nvSpPr>
        <p:spPr>
          <a:xfrm>
            <a:off x="3548063" y="4119563"/>
            <a:ext cx="0" cy="1489075"/>
          </a:xfrm>
          <a:prstGeom prst="line">
            <a:avLst/>
          </a:prstGeom>
          <a:ln w="28575" cap="flat" cmpd="sng">
            <a:solidFill>
              <a:srgbClr val="9900CC"/>
            </a:solidFill>
            <a:prstDash val="solid"/>
            <a:headEnd type="none" w="med" len="med"/>
            <a:tailEnd type="none" w="med" len="med"/>
          </a:ln>
        </p:spPr>
      </p:sp>
      <p:sp>
        <p:nvSpPr>
          <p:cNvPr id="150567" name="直接连接符 150566"/>
          <p:cNvSpPr/>
          <p:nvPr/>
        </p:nvSpPr>
        <p:spPr>
          <a:xfrm>
            <a:off x="3548063" y="5608638"/>
            <a:ext cx="230187" cy="0"/>
          </a:xfrm>
          <a:prstGeom prst="line">
            <a:avLst/>
          </a:prstGeom>
          <a:ln w="28575" cap="flat" cmpd="sng">
            <a:solidFill>
              <a:srgbClr val="9900CC"/>
            </a:solidFill>
            <a:prstDash val="solid"/>
            <a:headEnd type="none" w="med" len="med"/>
            <a:tailEnd type="triangle" w="med" len="med"/>
          </a:ln>
        </p:spPr>
      </p:sp>
      <p:sp>
        <p:nvSpPr>
          <p:cNvPr id="150570" name="直接连接符 150569"/>
          <p:cNvSpPr/>
          <p:nvPr/>
        </p:nvSpPr>
        <p:spPr>
          <a:xfrm>
            <a:off x="7175500" y="3348038"/>
            <a:ext cx="0" cy="615950"/>
          </a:xfrm>
          <a:prstGeom prst="line">
            <a:avLst/>
          </a:prstGeom>
          <a:ln w="28575" cap="flat" cmpd="sng">
            <a:solidFill>
              <a:srgbClr val="9900CC"/>
            </a:solidFill>
            <a:prstDash val="solid"/>
            <a:headEnd type="none" w="med" len="med"/>
            <a:tailEnd type="none" w="med" len="med"/>
          </a:ln>
        </p:spPr>
      </p:sp>
      <p:sp>
        <p:nvSpPr>
          <p:cNvPr id="150571" name="直接连接符 150570"/>
          <p:cNvSpPr/>
          <p:nvPr/>
        </p:nvSpPr>
        <p:spPr>
          <a:xfrm flipH="1">
            <a:off x="5678488" y="3963988"/>
            <a:ext cx="1497012" cy="0"/>
          </a:xfrm>
          <a:prstGeom prst="line">
            <a:avLst/>
          </a:prstGeom>
          <a:ln w="28575" cap="flat" cmpd="sng">
            <a:solidFill>
              <a:srgbClr val="9900CC"/>
            </a:solidFill>
            <a:prstDash val="solid"/>
            <a:headEnd type="none" w="med" len="med"/>
            <a:tailEnd type="triangle" w="med" len="med"/>
          </a:ln>
        </p:spPr>
      </p:sp>
      <p:sp>
        <p:nvSpPr>
          <p:cNvPr id="150572" name="矩形 150571"/>
          <p:cNvSpPr/>
          <p:nvPr/>
        </p:nvSpPr>
        <p:spPr>
          <a:xfrm>
            <a:off x="7346950" y="6224588"/>
            <a:ext cx="1266825" cy="257175"/>
          </a:xfrm>
          <a:prstGeom prst="rect">
            <a:avLst/>
          </a:prstGeom>
          <a:solidFill>
            <a:schemeClr val="accent2"/>
          </a:solidFill>
          <a:ln w="12700" cap="flat" cmpd="sng">
            <a:solidFill>
              <a:schemeClr val="tx2"/>
            </a:solidFill>
            <a:prstDash val="solid"/>
            <a:miter/>
            <a:headEnd type="none" w="med" len="med"/>
            <a:tailEnd type="none" w="med" len="med"/>
          </a:ln>
        </p:spPr>
        <p:txBody>
          <a:bodyPr wrap="none" anchor="ctr"/>
          <a:lstStyle/>
          <a:p>
            <a:pPr algn="ctr"/>
            <a:endParaRPr lang="zh-CN" altLang="en-US" sz="2000" b="0" dirty="0">
              <a:ln>
                <a:solidFill>
                  <a:srgbClr val="FFFFFF"/>
                </a:solidFill>
              </a:ln>
              <a:solidFill>
                <a:srgbClr val="FFFFFF"/>
              </a:solidFill>
              <a:latin typeface="Times New Roman" panose="02020603050405020304" pitchFamily="18" charset="0"/>
              <a:ea typeface="楷体_GB2312" pitchFamily="49" charset="-122"/>
            </a:endParaRPr>
          </a:p>
        </p:txBody>
      </p:sp>
      <p:sp>
        <p:nvSpPr>
          <p:cNvPr id="150573" name="直接连接符 150572"/>
          <p:cNvSpPr/>
          <p:nvPr/>
        </p:nvSpPr>
        <p:spPr>
          <a:xfrm>
            <a:off x="7981950" y="6224588"/>
            <a:ext cx="0" cy="257175"/>
          </a:xfrm>
          <a:prstGeom prst="line">
            <a:avLst/>
          </a:prstGeom>
          <a:ln w="12700" cap="flat" cmpd="sng">
            <a:solidFill>
              <a:schemeClr val="tx2"/>
            </a:solidFill>
            <a:prstDash val="solid"/>
            <a:headEnd type="none" w="med" len="med"/>
            <a:tailEnd type="none" w="med" len="med"/>
          </a:ln>
        </p:spPr>
      </p:sp>
      <p:sp>
        <p:nvSpPr>
          <p:cNvPr id="150574" name="文本框 150573"/>
          <p:cNvSpPr txBox="1"/>
          <p:nvPr/>
        </p:nvSpPr>
        <p:spPr>
          <a:xfrm>
            <a:off x="7451725" y="6165850"/>
            <a:ext cx="436563" cy="368300"/>
          </a:xfrm>
          <a:prstGeom prst="rect">
            <a:avLst/>
          </a:prstGeom>
          <a:noFill/>
          <a:ln w="12700">
            <a:noFill/>
          </a:ln>
        </p:spPr>
        <p:txBody>
          <a:bodyPr>
            <a:spAutoFit/>
          </a:bodyPr>
          <a:lstStyle/>
          <a:p>
            <a:r>
              <a:rPr lang="en-US" altLang="zh-CN" sz="1800">
                <a:ln>
                  <a:solidFill>
                    <a:srgbClr val="FFFFFF"/>
                  </a:solidFill>
                </a:ln>
                <a:solidFill>
                  <a:srgbClr val="FFFFFF"/>
                </a:solidFill>
                <a:latin typeface="Times New Roman" panose="02020603050405020304" pitchFamily="18" charset="0"/>
                <a:ea typeface="楷体_GB2312" pitchFamily="49" charset="-122"/>
              </a:rPr>
              <a:t>P’</a:t>
            </a:r>
          </a:p>
        </p:txBody>
      </p:sp>
      <p:sp>
        <p:nvSpPr>
          <p:cNvPr id="150575" name="文本框 150574"/>
          <p:cNvSpPr txBox="1"/>
          <p:nvPr/>
        </p:nvSpPr>
        <p:spPr>
          <a:xfrm>
            <a:off x="8183563" y="6151563"/>
            <a:ext cx="327334" cy="400110"/>
          </a:xfrm>
          <a:prstGeom prst="rect">
            <a:avLst/>
          </a:prstGeom>
          <a:noFill/>
          <a:ln w="12700">
            <a:noFill/>
          </a:ln>
        </p:spPr>
        <p:txBody>
          <a:bodyPr wrap="none" anchor="t">
            <a:spAutoFit/>
          </a:bodyPr>
          <a:lstStyle/>
          <a:p>
            <a:r>
              <a:rPr lang="en-US" altLang="zh-CN" sz="2000" dirty="0">
                <a:ln>
                  <a:solidFill>
                    <a:srgbClr val="FFFFFF"/>
                  </a:solidFill>
                </a:ln>
                <a:solidFill>
                  <a:srgbClr val="FFFFFF"/>
                </a:solidFill>
                <a:latin typeface="Times New Roman" panose="02020603050405020304" pitchFamily="18" charset="0"/>
                <a:ea typeface="楷体_GB2312" pitchFamily="49" charset="-122"/>
              </a:rPr>
              <a:t>d</a:t>
            </a:r>
          </a:p>
        </p:txBody>
      </p:sp>
      <p:sp>
        <p:nvSpPr>
          <p:cNvPr id="150576" name="文本框 150575"/>
          <p:cNvSpPr txBox="1"/>
          <p:nvPr/>
        </p:nvSpPr>
        <p:spPr>
          <a:xfrm>
            <a:off x="8747125" y="6156325"/>
            <a:ext cx="1309688" cy="368300"/>
          </a:xfrm>
          <a:prstGeom prst="rect">
            <a:avLst/>
          </a:prstGeom>
          <a:noFill/>
          <a:ln w="12700">
            <a:noFill/>
          </a:ln>
        </p:spPr>
        <p:txBody>
          <a:bodyPr>
            <a:spAutoFit/>
          </a:bodyPr>
          <a:lstStyle/>
          <a:p>
            <a:r>
              <a:rPr lang="zh-CN" altLang="en-US" sz="1800" dirty="0">
                <a:solidFill>
                  <a:srgbClr val="990033"/>
                </a:solidFill>
                <a:effectLst>
                  <a:outerShdw blurRad="38100" dist="38100" dir="2700000">
                    <a:srgbClr val="C0C0C0"/>
                  </a:outerShdw>
                </a:effectLst>
                <a:latin typeface="Times New Roman" panose="02020603050405020304" pitchFamily="18" charset="0"/>
                <a:ea typeface="楷体_GB2312" pitchFamily="49" charset="-122"/>
              </a:rPr>
              <a:t>物理地址</a:t>
            </a:r>
          </a:p>
        </p:txBody>
      </p:sp>
      <p:sp>
        <p:nvSpPr>
          <p:cNvPr id="150577" name="直接连接符 150576"/>
          <p:cNvSpPr/>
          <p:nvPr/>
        </p:nvSpPr>
        <p:spPr>
          <a:xfrm>
            <a:off x="4238625" y="5762625"/>
            <a:ext cx="0" cy="206375"/>
          </a:xfrm>
          <a:prstGeom prst="line">
            <a:avLst/>
          </a:prstGeom>
          <a:ln w="28575" cap="flat" cmpd="sng">
            <a:solidFill>
              <a:srgbClr val="9900CC"/>
            </a:solidFill>
            <a:prstDash val="solid"/>
            <a:headEnd type="none" w="med" len="med"/>
            <a:tailEnd type="none" w="med" len="med"/>
          </a:ln>
        </p:spPr>
      </p:sp>
      <p:sp>
        <p:nvSpPr>
          <p:cNvPr id="150578" name="直接连接符 150577"/>
          <p:cNvSpPr/>
          <p:nvPr/>
        </p:nvSpPr>
        <p:spPr>
          <a:xfrm>
            <a:off x="4237038" y="5969000"/>
            <a:ext cx="3341687" cy="0"/>
          </a:xfrm>
          <a:prstGeom prst="line">
            <a:avLst/>
          </a:prstGeom>
          <a:ln w="28575" cap="flat" cmpd="sng">
            <a:solidFill>
              <a:srgbClr val="9900CC"/>
            </a:solidFill>
            <a:prstDash val="solid"/>
            <a:headEnd type="none" w="med" len="med"/>
            <a:tailEnd type="none" w="med" len="med"/>
          </a:ln>
        </p:spPr>
      </p:sp>
      <p:sp>
        <p:nvSpPr>
          <p:cNvPr id="150579" name="直接连接符 150578"/>
          <p:cNvSpPr/>
          <p:nvPr/>
        </p:nvSpPr>
        <p:spPr>
          <a:xfrm>
            <a:off x="7578725" y="5969000"/>
            <a:ext cx="0" cy="255588"/>
          </a:xfrm>
          <a:prstGeom prst="line">
            <a:avLst/>
          </a:prstGeom>
          <a:ln w="28575" cap="flat" cmpd="sng">
            <a:solidFill>
              <a:srgbClr val="9900CC"/>
            </a:solidFill>
            <a:prstDash val="solid"/>
            <a:headEnd type="none" w="med" len="med"/>
            <a:tailEnd type="triangle" w="med" len="med"/>
          </a:ln>
        </p:spPr>
      </p:sp>
      <p:sp>
        <p:nvSpPr>
          <p:cNvPr id="150580" name="直接连接符 150579"/>
          <p:cNvSpPr/>
          <p:nvPr/>
        </p:nvSpPr>
        <p:spPr>
          <a:xfrm flipV="1">
            <a:off x="6943725" y="5762625"/>
            <a:ext cx="1588" cy="206375"/>
          </a:xfrm>
          <a:prstGeom prst="line">
            <a:avLst/>
          </a:prstGeom>
          <a:ln w="28575" cap="flat" cmpd="sng">
            <a:solidFill>
              <a:srgbClr val="9900CC"/>
            </a:solidFill>
            <a:prstDash val="solid"/>
            <a:headEnd type="none" w="med" len="med"/>
            <a:tailEnd type="triangle" w="med" len="med"/>
          </a:ln>
        </p:spPr>
      </p:sp>
      <p:sp>
        <p:nvSpPr>
          <p:cNvPr id="150581" name="直接连接符 150580"/>
          <p:cNvSpPr/>
          <p:nvPr/>
        </p:nvSpPr>
        <p:spPr>
          <a:xfrm>
            <a:off x="7405688" y="5146675"/>
            <a:ext cx="403225" cy="0"/>
          </a:xfrm>
          <a:prstGeom prst="line">
            <a:avLst/>
          </a:prstGeom>
          <a:ln w="28575" cap="flat" cmpd="sng">
            <a:solidFill>
              <a:srgbClr val="9900CC"/>
            </a:solidFill>
            <a:prstDash val="solid"/>
            <a:headEnd type="none" w="med" len="med"/>
            <a:tailEnd type="none" w="med" len="med"/>
          </a:ln>
        </p:spPr>
      </p:sp>
      <p:sp>
        <p:nvSpPr>
          <p:cNvPr id="150582" name="直接连接符 150581"/>
          <p:cNvSpPr/>
          <p:nvPr/>
        </p:nvSpPr>
        <p:spPr>
          <a:xfrm>
            <a:off x="7808913" y="5146675"/>
            <a:ext cx="1587" cy="1077913"/>
          </a:xfrm>
          <a:prstGeom prst="line">
            <a:avLst/>
          </a:prstGeom>
          <a:ln w="28575" cap="flat" cmpd="sng">
            <a:solidFill>
              <a:srgbClr val="9900CC"/>
            </a:solidFill>
            <a:prstDash val="solid"/>
            <a:headEnd type="none" w="med" len="med"/>
            <a:tailEnd type="triangle" w="med" len="med"/>
          </a:ln>
        </p:spPr>
      </p:sp>
      <p:sp>
        <p:nvSpPr>
          <p:cNvPr id="150583" name="直接连接符 150582"/>
          <p:cNvSpPr/>
          <p:nvPr/>
        </p:nvSpPr>
        <p:spPr>
          <a:xfrm>
            <a:off x="8383588" y="3348038"/>
            <a:ext cx="1587" cy="2876550"/>
          </a:xfrm>
          <a:prstGeom prst="line">
            <a:avLst/>
          </a:prstGeom>
          <a:ln w="28575" cap="flat" cmpd="sng">
            <a:solidFill>
              <a:srgbClr val="9900CC"/>
            </a:solidFill>
            <a:prstDash val="solid"/>
            <a:headEnd type="none" w="med" len="med"/>
            <a:tailEnd type="triangle" w="med" len="med"/>
          </a:ln>
        </p:spPr>
      </p:sp>
      <p:sp>
        <p:nvSpPr>
          <p:cNvPr id="150584" name="文本框 150583"/>
          <p:cNvSpPr txBox="1"/>
          <p:nvPr/>
        </p:nvSpPr>
        <p:spPr>
          <a:xfrm>
            <a:off x="2627313" y="2832100"/>
            <a:ext cx="1952625" cy="368300"/>
          </a:xfrm>
          <a:prstGeom prst="rect">
            <a:avLst/>
          </a:prstGeom>
          <a:noFill/>
          <a:ln w="12700">
            <a:noFill/>
          </a:ln>
        </p:spPr>
        <p:txBody>
          <a:bodyPr>
            <a:spAutoFit/>
          </a:bodyPr>
          <a:lstStyle/>
          <a:p>
            <a:r>
              <a:rPr lang="zh-CN" altLang="en-US" sz="1800" dirty="0">
                <a:solidFill>
                  <a:srgbClr val="0000CC"/>
                </a:solidFill>
                <a:latin typeface="Times New Roman" panose="02020603050405020304" pitchFamily="18" charset="0"/>
                <a:ea typeface="楷体_GB2312" pitchFamily="49" charset="-122"/>
              </a:rPr>
              <a:t>页表地址寄存器</a:t>
            </a:r>
          </a:p>
        </p:txBody>
      </p:sp>
      <p:sp>
        <p:nvSpPr>
          <p:cNvPr id="150585" name="文本框 150584"/>
          <p:cNvSpPr txBox="1"/>
          <p:nvPr/>
        </p:nvSpPr>
        <p:spPr>
          <a:xfrm>
            <a:off x="4581525" y="2846388"/>
            <a:ext cx="1876425" cy="368300"/>
          </a:xfrm>
          <a:prstGeom prst="rect">
            <a:avLst/>
          </a:prstGeom>
          <a:noFill/>
          <a:ln w="12700">
            <a:noFill/>
          </a:ln>
        </p:spPr>
        <p:txBody>
          <a:bodyPr>
            <a:spAutoFit/>
          </a:bodyPr>
          <a:lstStyle/>
          <a:p>
            <a:r>
              <a:rPr lang="zh-CN" altLang="en-US" sz="1800" dirty="0">
                <a:solidFill>
                  <a:srgbClr val="0000CC"/>
                </a:solidFill>
                <a:latin typeface="Times New Roman" panose="02020603050405020304" pitchFamily="18" charset="0"/>
                <a:ea typeface="楷体_GB2312" pitchFamily="49" charset="-122"/>
              </a:rPr>
              <a:t>页表长度寄存器</a:t>
            </a:r>
          </a:p>
        </p:txBody>
      </p:sp>
      <p:sp>
        <p:nvSpPr>
          <p:cNvPr id="150586" name="文本框 150585"/>
          <p:cNvSpPr txBox="1"/>
          <p:nvPr/>
        </p:nvSpPr>
        <p:spPr>
          <a:xfrm>
            <a:off x="7332663" y="2846388"/>
            <a:ext cx="1358900" cy="368300"/>
          </a:xfrm>
          <a:prstGeom prst="rect">
            <a:avLst/>
          </a:prstGeom>
          <a:noFill/>
          <a:ln w="12700">
            <a:noFill/>
          </a:ln>
        </p:spPr>
        <p:txBody>
          <a:bodyPr>
            <a:spAutoFit/>
          </a:bodyPr>
          <a:lstStyle/>
          <a:p>
            <a:r>
              <a:rPr lang="zh-CN" altLang="en-US" sz="1800" dirty="0">
                <a:solidFill>
                  <a:srgbClr val="0000CC"/>
                </a:solidFill>
                <a:latin typeface="Times New Roman" panose="02020603050405020304" pitchFamily="18" charset="0"/>
                <a:ea typeface="楷体_GB2312" pitchFamily="49" charset="-122"/>
              </a:rPr>
              <a:t>逻辑地址</a:t>
            </a:r>
          </a:p>
        </p:txBody>
      </p:sp>
      <p:sp>
        <p:nvSpPr>
          <p:cNvPr id="150538" name="矩形 150537"/>
          <p:cNvSpPr/>
          <p:nvPr/>
        </p:nvSpPr>
        <p:spPr>
          <a:xfrm>
            <a:off x="4800600" y="3206750"/>
            <a:ext cx="1266825" cy="307975"/>
          </a:xfrm>
          <a:prstGeom prst="rect">
            <a:avLst/>
          </a:prstGeom>
          <a:solidFill>
            <a:srgbClr val="FFCCFF"/>
          </a:solidFill>
          <a:ln w="12700" cap="flat" cmpd="sng">
            <a:solidFill>
              <a:schemeClr val="tx2"/>
            </a:solidFill>
            <a:prstDash val="solid"/>
            <a:miter/>
            <a:headEnd type="none" w="med" len="med"/>
            <a:tailEnd type="none" w="med" len="med"/>
          </a:ln>
        </p:spPr>
        <p:txBody>
          <a:bodyPr wrap="none" anchor="ctr"/>
          <a:lstStyle/>
          <a:p>
            <a:pPr algn="ctr"/>
            <a:r>
              <a:rPr lang="en-US" altLang="zh-CN" sz="2000" b="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l</a:t>
            </a:r>
            <a:endParaRPr lang="en-US" altLang="zh-CN" sz="2000" b="0">
              <a:solidFill>
                <a:srgbClr val="000000"/>
              </a:solidFill>
              <a:latin typeface="Times New Roman" panose="02020603050405020304" pitchFamily="18" charset="0"/>
            </a:endParaRPr>
          </a:p>
        </p:txBody>
      </p:sp>
      <p:sp>
        <p:nvSpPr>
          <p:cNvPr id="150563" name="矩形 150562"/>
          <p:cNvSpPr/>
          <p:nvPr/>
        </p:nvSpPr>
        <p:spPr>
          <a:xfrm>
            <a:off x="2900363" y="3206750"/>
            <a:ext cx="1265237" cy="307975"/>
          </a:xfrm>
          <a:prstGeom prst="rect">
            <a:avLst/>
          </a:prstGeom>
          <a:solidFill>
            <a:srgbClr val="FFCCFF"/>
          </a:solidFill>
          <a:ln w="12700" cap="flat" cmpd="sng">
            <a:solidFill>
              <a:schemeClr val="tx2"/>
            </a:solidFill>
            <a:prstDash val="solid"/>
            <a:miter/>
            <a:headEnd type="none" w="med" len="med"/>
            <a:tailEnd type="none" w="med" len="med"/>
          </a:ln>
        </p:spPr>
        <p:txBody>
          <a:bodyPr wrap="none" anchor="ctr"/>
          <a:lstStyle/>
          <a:p>
            <a:pPr algn="ctr"/>
            <a:r>
              <a:rPr lang="en-US" altLang="zh-CN" sz="2000" b="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b</a:t>
            </a:r>
            <a:endParaRPr lang="en-US" altLang="zh-CN" sz="2000" b="0">
              <a:solidFill>
                <a:srgbClr val="000000"/>
              </a:solidFill>
              <a:latin typeface="Times New Roman" panose="02020603050405020304" pitchFamily="18" charset="0"/>
            </a:endParaRPr>
          </a:p>
        </p:txBody>
      </p:sp>
      <p:sp>
        <p:nvSpPr>
          <p:cNvPr id="150568" name="矩形 150567"/>
          <p:cNvSpPr/>
          <p:nvPr/>
        </p:nvSpPr>
        <p:spPr>
          <a:xfrm>
            <a:off x="6643688" y="3206750"/>
            <a:ext cx="2474912" cy="307975"/>
          </a:xfrm>
          <a:prstGeom prst="rect">
            <a:avLst/>
          </a:prstGeom>
          <a:solidFill>
            <a:srgbClr val="FFCCFF"/>
          </a:solidFill>
          <a:ln w="12700" cap="flat" cmpd="sng">
            <a:solidFill>
              <a:schemeClr val="tx2"/>
            </a:solidFill>
            <a:prstDash val="solid"/>
            <a:miter/>
            <a:headEnd type="none" w="med" len="med"/>
            <a:tailEnd type="none" w="med" len="med"/>
          </a:ln>
        </p:spPr>
        <p:txBody>
          <a:bodyPr wrap="none" anchor="ctr"/>
          <a:lstStyle/>
          <a:p>
            <a:pPr algn="ctr"/>
            <a:r>
              <a:rPr lang="zh-CN" altLang="en-US" sz="2000" dirty="0">
                <a:solidFill>
                  <a:srgbClr val="000000"/>
                </a:solidFill>
                <a:latin typeface="楷体_GB2312" pitchFamily="49" charset="-122"/>
                <a:ea typeface="楷体_GB2312" pitchFamily="49" charset="-122"/>
              </a:rPr>
              <a:t>页号</a:t>
            </a:r>
            <a:r>
              <a:rPr lang="en-US" altLang="zh-CN" sz="2000" dirty="0">
                <a:solidFill>
                  <a:srgbClr val="000000"/>
                </a:solidFill>
                <a:latin typeface="楷体_GB2312" pitchFamily="49" charset="-122"/>
                <a:ea typeface="楷体_GB2312" pitchFamily="49" charset="-122"/>
              </a:rPr>
              <a:t>p  </a:t>
            </a:r>
            <a:r>
              <a:rPr lang="zh-CN" altLang="en-US" sz="2000" dirty="0">
                <a:solidFill>
                  <a:srgbClr val="000000"/>
                </a:solidFill>
                <a:latin typeface="楷体_GB2312" pitchFamily="49" charset="-122"/>
                <a:ea typeface="楷体_GB2312" pitchFamily="49" charset="-122"/>
              </a:rPr>
              <a:t>页内地址</a:t>
            </a:r>
            <a:r>
              <a:rPr lang="en-US" altLang="zh-CN" sz="2000" dirty="0">
                <a:solidFill>
                  <a:srgbClr val="000000"/>
                </a:solidFill>
                <a:latin typeface="Times New Roman" panose="02020603050405020304" pitchFamily="18" charset="0"/>
              </a:rPr>
              <a:t>d</a:t>
            </a:r>
          </a:p>
        </p:txBody>
      </p:sp>
      <p:sp>
        <p:nvSpPr>
          <p:cNvPr id="150569" name="直接连接符 150568"/>
          <p:cNvSpPr/>
          <p:nvPr/>
        </p:nvSpPr>
        <p:spPr>
          <a:xfrm>
            <a:off x="7678738" y="3206750"/>
            <a:ext cx="0" cy="307975"/>
          </a:xfrm>
          <a:prstGeom prst="line">
            <a:avLst/>
          </a:prstGeom>
          <a:ln w="12700" cap="flat" cmpd="sng">
            <a:solidFill>
              <a:schemeClr val="tx2"/>
            </a:solidFill>
            <a:prstDash val="solid"/>
            <a:headEnd type="none" w="med" len="med"/>
            <a:tailEnd type="none" w="med" len="med"/>
          </a:ln>
        </p:spPr>
      </p:sp>
      <p:sp>
        <p:nvSpPr>
          <p:cNvPr id="150588" name="AutoShape 5"/>
          <p:cNvSpPr/>
          <p:nvPr/>
        </p:nvSpPr>
        <p:spPr>
          <a:xfrm>
            <a:off x="916782" y="993184"/>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0589" name="Text Box 38"/>
          <p:cNvSpPr txBox="1"/>
          <p:nvPr/>
        </p:nvSpPr>
        <p:spPr>
          <a:xfrm>
            <a:off x="1048544" y="1034459"/>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二、地址变换机构</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0" name="矩形 59">
            <a:extLst>
              <a:ext uri="{FF2B5EF4-FFF2-40B4-BE49-F238E27FC236}">
                <a16:creationId xmlns:a16="http://schemas.microsoft.com/office/drawing/2014/main" id="{E957FF92-3D51-48B2-BFC7-B8978D139CD0}"/>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0588"/>
                                        </p:tgtEl>
                                        <p:attrNameLst>
                                          <p:attrName>style.visibility</p:attrName>
                                        </p:attrNameLst>
                                      </p:cBhvr>
                                      <p:to>
                                        <p:strVal val="visible"/>
                                      </p:to>
                                    </p:set>
                                    <p:anim calcmode="lin" valueType="num">
                                      <p:cBhvr additive="base">
                                        <p:cTn id="7" dur="500" fill="hold"/>
                                        <p:tgtEl>
                                          <p:spTgt spid="150588"/>
                                        </p:tgtEl>
                                        <p:attrNameLst>
                                          <p:attrName>ppt_x</p:attrName>
                                        </p:attrNameLst>
                                      </p:cBhvr>
                                      <p:tavLst>
                                        <p:tav tm="0">
                                          <p:val>
                                            <p:strVal val="#ppt_x"/>
                                          </p:val>
                                        </p:tav>
                                        <p:tav tm="100000">
                                          <p:val>
                                            <p:strVal val="#ppt_x"/>
                                          </p:val>
                                        </p:tav>
                                      </p:tavLst>
                                    </p:anim>
                                    <p:anim calcmode="lin" valueType="num">
                                      <p:cBhvr additive="base">
                                        <p:cTn id="8" dur="500" fill="hold"/>
                                        <p:tgtEl>
                                          <p:spTgt spid="1505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0589"/>
                                        </p:tgtEl>
                                        <p:attrNameLst>
                                          <p:attrName>style.visibility</p:attrName>
                                        </p:attrNameLst>
                                      </p:cBhvr>
                                      <p:to>
                                        <p:strVal val="visible"/>
                                      </p:to>
                                    </p:set>
                                    <p:anim calcmode="lin" valueType="num">
                                      <p:cBhvr additive="base">
                                        <p:cTn id="12" dur="500" fill="hold"/>
                                        <p:tgtEl>
                                          <p:spTgt spid="150589"/>
                                        </p:tgtEl>
                                        <p:attrNameLst>
                                          <p:attrName>ppt_x</p:attrName>
                                        </p:attrNameLst>
                                      </p:cBhvr>
                                      <p:tavLst>
                                        <p:tav tm="0">
                                          <p:val>
                                            <p:strVal val="#ppt_x"/>
                                          </p:val>
                                        </p:tav>
                                        <p:tav tm="100000">
                                          <p:val>
                                            <p:strVal val="#ppt_x"/>
                                          </p:val>
                                        </p:tav>
                                      </p:tavLst>
                                    </p:anim>
                                    <p:anim calcmode="lin" valueType="num">
                                      <p:cBhvr additive="base">
                                        <p:cTn id="13" dur="500" fill="hold"/>
                                        <p:tgtEl>
                                          <p:spTgt spid="1505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0533"/>
                                        </p:tgtEl>
                                        <p:attrNameLst>
                                          <p:attrName>style.visibility</p:attrName>
                                        </p:attrNameLst>
                                      </p:cBhvr>
                                      <p:to>
                                        <p:strVal val="visible"/>
                                      </p:to>
                                    </p:set>
                                    <p:anim calcmode="lin" valueType="num">
                                      <p:cBhvr additive="base">
                                        <p:cTn id="17" dur="500" fill="hold"/>
                                        <p:tgtEl>
                                          <p:spTgt spid="150533"/>
                                        </p:tgtEl>
                                        <p:attrNameLst>
                                          <p:attrName>ppt_x</p:attrName>
                                        </p:attrNameLst>
                                      </p:cBhvr>
                                      <p:tavLst>
                                        <p:tav tm="0">
                                          <p:val>
                                            <p:strVal val="#ppt_x"/>
                                          </p:val>
                                        </p:tav>
                                        <p:tav tm="100000">
                                          <p:val>
                                            <p:strVal val="#ppt_x"/>
                                          </p:val>
                                        </p:tav>
                                      </p:tavLst>
                                    </p:anim>
                                    <p:anim calcmode="lin" valueType="num">
                                      <p:cBhvr additive="base">
                                        <p:cTn id="18" dur="500" fill="hold"/>
                                        <p:tgtEl>
                                          <p:spTgt spid="1505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0531">
                                            <p:bg/>
                                          </p:spTgt>
                                        </p:tgtEl>
                                        <p:attrNameLst>
                                          <p:attrName>style.visibility</p:attrName>
                                        </p:attrNameLst>
                                      </p:cBhvr>
                                      <p:to>
                                        <p:strVal val="visible"/>
                                      </p:to>
                                    </p:set>
                                    <p:anim calcmode="lin" valueType="num">
                                      <p:cBhvr additive="base">
                                        <p:cTn id="21" dur="500" fill="hold"/>
                                        <p:tgtEl>
                                          <p:spTgt spid="150531">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150531">
                                            <p:bg/>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0531">
                                            <p:txEl>
                                              <p:pRg st="0" end="0"/>
                                            </p:txEl>
                                          </p:spTgt>
                                        </p:tgtEl>
                                        <p:attrNameLst>
                                          <p:attrName>style.visibility</p:attrName>
                                        </p:attrNameLst>
                                      </p:cBhvr>
                                      <p:to>
                                        <p:strVal val="visible"/>
                                      </p:to>
                                    </p:set>
                                    <p:anim calcmode="lin" valueType="num">
                                      <p:cBhvr additive="base">
                                        <p:cTn id="27" dur="5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053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0531">
                                            <p:txEl>
                                              <p:pRg st="1" end="1"/>
                                            </p:txEl>
                                          </p:spTgt>
                                        </p:tgtEl>
                                        <p:attrNameLst>
                                          <p:attrName>style.visibility</p:attrName>
                                        </p:attrNameLst>
                                      </p:cBhvr>
                                      <p:to>
                                        <p:strVal val="visible"/>
                                      </p:to>
                                    </p:set>
                                    <p:anim calcmode="lin" valueType="num">
                                      <p:cBhvr additive="base">
                                        <p:cTn id="31" dur="500" fill="hold"/>
                                        <p:tgtEl>
                                          <p:spTgt spid="15053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0531">
                                            <p:txEl>
                                              <p:pRg st="1" end="1"/>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50534"/>
                                        </p:tgtEl>
                                        <p:attrNameLst>
                                          <p:attrName>style.visibility</p:attrName>
                                        </p:attrNameLst>
                                      </p:cBhvr>
                                      <p:to>
                                        <p:strVal val="visible"/>
                                      </p:to>
                                    </p:set>
                                    <p:anim calcmode="lin" valueType="num">
                                      <p:cBhvr additive="base">
                                        <p:cTn id="36" dur="500" fill="hold"/>
                                        <p:tgtEl>
                                          <p:spTgt spid="150534"/>
                                        </p:tgtEl>
                                        <p:attrNameLst>
                                          <p:attrName>ppt_x</p:attrName>
                                        </p:attrNameLst>
                                      </p:cBhvr>
                                      <p:tavLst>
                                        <p:tav tm="0">
                                          <p:val>
                                            <p:strVal val="#ppt_x"/>
                                          </p:val>
                                        </p:tav>
                                        <p:tav tm="100000">
                                          <p:val>
                                            <p:strVal val="#ppt_x"/>
                                          </p:val>
                                        </p:tav>
                                      </p:tavLst>
                                    </p:anim>
                                    <p:anim calcmode="lin" valueType="num">
                                      <p:cBhvr additive="base">
                                        <p:cTn id="37" dur="500" fill="hold"/>
                                        <p:tgtEl>
                                          <p:spTgt spid="150534"/>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0535"/>
                                        </p:tgtEl>
                                        <p:attrNameLst>
                                          <p:attrName>style.visibility</p:attrName>
                                        </p:attrNameLst>
                                      </p:cBhvr>
                                      <p:to>
                                        <p:strVal val="visible"/>
                                      </p:to>
                                    </p:set>
                                    <p:anim calcmode="lin" valueType="num">
                                      <p:cBhvr additive="base">
                                        <p:cTn id="40" dur="500" fill="hold"/>
                                        <p:tgtEl>
                                          <p:spTgt spid="150535"/>
                                        </p:tgtEl>
                                        <p:attrNameLst>
                                          <p:attrName>ppt_x</p:attrName>
                                        </p:attrNameLst>
                                      </p:cBhvr>
                                      <p:tavLst>
                                        <p:tav tm="0">
                                          <p:val>
                                            <p:strVal val="#ppt_x"/>
                                          </p:val>
                                        </p:tav>
                                        <p:tav tm="100000">
                                          <p:val>
                                            <p:strVal val="#ppt_x"/>
                                          </p:val>
                                        </p:tav>
                                      </p:tavLst>
                                    </p:anim>
                                    <p:anim calcmode="lin" valueType="num">
                                      <p:cBhvr additive="base">
                                        <p:cTn id="41" dur="500" fill="hold"/>
                                        <p:tgtEl>
                                          <p:spTgt spid="15053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50536"/>
                                        </p:tgtEl>
                                        <p:attrNameLst>
                                          <p:attrName>style.visibility</p:attrName>
                                        </p:attrNameLst>
                                      </p:cBhvr>
                                      <p:to>
                                        <p:strVal val="visible"/>
                                      </p:to>
                                    </p:set>
                                    <p:anim calcmode="lin" valueType="num">
                                      <p:cBhvr additive="base">
                                        <p:cTn id="44" dur="500" fill="hold"/>
                                        <p:tgtEl>
                                          <p:spTgt spid="150536"/>
                                        </p:tgtEl>
                                        <p:attrNameLst>
                                          <p:attrName>ppt_x</p:attrName>
                                        </p:attrNameLst>
                                      </p:cBhvr>
                                      <p:tavLst>
                                        <p:tav tm="0">
                                          <p:val>
                                            <p:strVal val="#ppt_x"/>
                                          </p:val>
                                        </p:tav>
                                        <p:tav tm="100000">
                                          <p:val>
                                            <p:strVal val="#ppt_x"/>
                                          </p:val>
                                        </p:tav>
                                      </p:tavLst>
                                    </p:anim>
                                    <p:anim calcmode="lin" valueType="num">
                                      <p:cBhvr additive="base">
                                        <p:cTn id="45" dur="500" fill="hold"/>
                                        <p:tgtEl>
                                          <p:spTgt spid="15053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0537"/>
                                        </p:tgtEl>
                                        <p:attrNameLst>
                                          <p:attrName>style.visibility</p:attrName>
                                        </p:attrNameLst>
                                      </p:cBhvr>
                                      <p:to>
                                        <p:strVal val="visible"/>
                                      </p:to>
                                    </p:set>
                                    <p:anim calcmode="lin" valueType="num">
                                      <p:cBhvr additive="base">
                                        <p:cTn id="48" dur="500" fill="hold"/>
                                        <p:tgtEl>
                                          <p:spTgt spid="150537"/>
                                        </p:tgtEl>
                                        <p:attrNameLst>
                                          <p:attrName>ppt_x</p:attrName>
                                        </p:attrNameLst>
                                      </p:cBhvr>
                                      <p:tavLst>
                                        <p:tav tm="0">
                                          <p:val>
                                            <p:strVal val="#ppt_x"/>
                                          </p:val>
                                        </p:tav>
                                        <p:tav tm="100000">
                                          <p:val>
                                            <p:strVal val="#ppt_x"/>
                                          </p:val>
                                        </p:tav>
                                      </p:tavLst>
                                    </p:anim>
                                    <p:anim calcmode="lin" valueType="num">
                                      <p:cBhvr additive="base">
                                        <p:cTn id="49" dur="500" fill="hold"/>
                                        <p:tgtEl>
                                          <p:spTgt spid="15053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50539"/>
                                        </p:tgtEl>
                                        <p:attrNameLst>
                                          <p:attrName>style.visibility</p:attrName>
                                        </p:attrNameLst>
                                      </p:cBhvr>
                                      <p:to>
                                        <p:strVal val="visible"/>
                                      </p:to>
                                    </p:set>
                                    <p:anim calcmode="lin" valueType="num">
                                      <p:cBhvr additive="base">
                                        <p:cTn id="52" dur="500" fill="hold"/>
                                        <p:tgtEl>
                                          <p:spTgt spid="150539"/>
                                        </p:tgtEl>
                                        <p:attrNameLst>
                                          <p:attrName>ppt_x</p:attrName>
                                        </p:attrNameLst>
                                      </p:cBhvr>
                                      <p:tavLst>
                                        <p:tav tm="0">
                                          <p:val>
                                            <p:strVal val="#ppt_x"/>
                                          </p:val>
                                        </p:tav>
                                        <p:tav tm="100000">
                                          <p:val>
                                            <p:strVal val="#ppt_x"/>
                                          </p:val>
                                        </p:tav>
                                      </p:tavLst>
                                    </p:anim>
                                    <p:anim calcmode="lin" valueType="num">
                                      <p:cBhvr additive="base">
                                        <p:cTn id="53" dur="500" fill="hold"/>
                                        <p:tgtEl>
                                          <p:spTgt spid="15053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50540"/>
                                        </p:tgtEl>
                                        <p:attrNameLst>
                                          <p:attrName>style.visibility</p:attrName>
                                        </p:attrNameLst>
                                      </p:cBhvr>
                                      <p:to>
                                        <p:strVal val="visible"/>
                                      </p:to>
                                    </p:set>
                                    <p:anim calcmode="lin" valueType="num">
                                      <p:cBhvr additive="base">
                                        <p:cTn id="56" dur="500" fill="hold"/>
                                        <p:tgtEl>
                                          <p:spTgt spid="150540"/>
                                        </p:tgtEl>
                                        <p:attrNameLst>
                                          <p:attrName>ppt_x</p:attrName>
                                        </p:attrNameLst>
                                      </p:cBhvr>
                                      <p:tavLst>
                                        <p:tav tm="0">
                                          <p:val>
                                            <p:strVal val="#ppt_x"/>
                                          </p:val>
                                        </p:tav>
                                        <p:tav tm="100000">
                                          <p:val>
                                            <p:strVal val="#ppt_x"/>
                                          </p:val>
                                        </p:tav>
                                      </p:tavLst>
                                    </p:anim>
                                    <p:anim calcmode="lin" valueType="num">
                                      <p:cBhvr additive="base">
                                        <p:cTn id="57" dur="500" fill="hold"/>
                                        <p:tgtEl>
                                          <p:spTgt spid="150540"/>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50541"/>
                                        </p:tgtEl>
                                        <p:attrNameLst>
                                          <p:attrName>style.visibility</p:attrName>
                                        </p:attrNameLst>
                                      </p:cBhvr>
                                      <p:to>
                                        <p:strVal val="visible"/>
                                      </p:to>
                                    </p:set>
                                    <p:anim calcmode="lin" valueType="num">
                                      <p:cBhvr additive="base">
                                        <p:cTn id="60" dur="500" fill="hold"/>
                                        <p:tgtEl>
                                          <p:spTgt spid="150541"/>
                                        </p:tgtEl>
                                        <p:attrNameLst>
                                          <p:attrName>ppt_x</p:attrName>
                                        </p:attrNameLst>
                                      </p:cBhvr>
                                      <p:tavLst>
                                        <p:tav tm="0">
                                          <p:val>
                                            <p:strVal val="#ppt_x"/>
                                          </p:val>
                                        </p:tav>
                                        <p:tav tm="100000">
                                          <p:val>
                                            <p:strVal val="#ppt_x"/>
                                          </p:val>
                                        </p:tav>
                                      </p:tavLst>
                                    </p:anim>
                                    <p:anim calcmode="lin" valueType="num">
                                      <p:cBhvr additive="base">
                                        <p:cTn id="61" dur="500" fill="hold"/>
                                        <p:tgtEl>
                                          <p:spTgt spid="150541"/>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50542"/>
                                        </p:tgtEl>
                                        <p:attrNameLst>
                                          <p:attrName>style.visibility</p:attrName>
                                        </p:attrNameLst>
                                      </p:cBhvr>
                                      <p:to>
                                        <p:strVal val="visible"/>
                                      </p:to>
                                    </p:set>
                                    <p:anim calcmode="lin" valueType="num">
                                      <p:cBhvr additive="base">
                                        <p:cTn id="64" dur="500" fill="hold"/>
                                        <p:tgtEl>
                                          <p:spTgt spid="150542"/>
                                        </p:tgtEl>
                                        <p:attrNameLst>
                                          <p:attrName>ppt_x</p:attrName>
                                        </p:attrNameLst>
                                      </p:cBhvr>
                                      <p:tavLst>
                                        <p:tav tm="0">
                                          <p:val>
                                            <p:strVal val="#ppt_x"/>
                                          </p:val>
                                        </p:tav>
                                        <p:tav tm="100000">
                                          <p:val>
                                            <p:strVal val="#ppt_x"/>
                                          </p:val>
                                        </p:tav>
                                      </p:tavLst>
                                    </p:anim>
                                    <p:anim calcmode="lin" valueType="num">
                                      <p:cBhvr additive="base">
                                        <p:cTn id="65" dur="500" fill="hold"/>
                                        <p:tgtEl>
                                          <p:spTgt spid="150542"/>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50543"/>
                                        </p:tgtEl>
                                        <p:attrNameLst>
                                          <p:attrName>style.visibility</p:attrName>
                                        </p:attrNameLst>
                                      </p:cBhvr>
                                      <p:to>
                                        <p:strVal val="visible"/>
                                      </p:to>
                                    </p:set>
                                    <p:anim calcmode="lin" valueType="num">
                                      <p:cBhvr additive="base">
                                        <p:cTn id="68" dur="500" fill="hold"/>
                                        <p:tgtEl>
                                          <p:spTgt spid="150543"/>
                                        </p:tgtEl>
                                        <p:attrNameLst>
                                          <p:attrName>ppt_x</p:attrName>
                                        </p:attrNameLst>
                                      </p:cBhvr>
                                      <p:tavLst>
                                        <p:tav tm="0">
                                          <p:val>
                                            <p:strVal val="#ppt_x"/>
                                          </p:val>
                                        </p:tav>
                                        <p:tav tm="100000">
                                          <p:val>
                                            <p:strVal val="#ppt_x"/>
                                          </p:val>
                                        </p:tav>
                                      </p:tavLst>
                                    </p:anim>
                                    <p:anim calcmode="lin" valueType="num">
                                      <p:cBhvr additive="base">
                                        <p:cTn id="69" dur="500" fill="hold"/>
                                        <p:tgtEl>
                                          <p:spTgt spid="15054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50544"/>
                                        </p:tgtEl>
                                        <p:attrNameLst>
                                          <p:attrName>style.visibility</p:attrName>
                                        </p:attrNameLst>
                                      </p:cBhvr>
                                      <p:to>
                                        <p:strVal val="visible"/>
                                      </p:to>
                                    </p:set>
                                    <p:anim calcmode="lin" valueType="num">
                                      <p:cBhvr additive="base">
                                        <p:cTn id="72" dur="500" fill="hold"/>
                                        <p:tgtEl>
                                          <p:spTgt spid="150544"/>
                                        </p:tgtEl>
                                        <p:attrNameLst>
                                          <p:attrName>ppt_x</p:attrName>
                                        </p:attrNameLst>
                                      </p:cBhvr>
                                      <p:tavLst>
                                        <p:tav tm="0">
                                          <p:val>
                                            <p:strVal val="#ppt_x"/>
                                          </p:val>
                                        </p:tav>
                                        <p:tav tm="100000">
                                          <p:val>
                                            <p:strVal val="#ppt_x"/>
                                          </p:val>
                                        </p:tav>
                                      </p:tavLst>
                                    </p:anim>
                                    <p:anim calcmode="lin" valueType="num">
                                      <p:cBhvr additive="base">
                                        <p:cTn id="73" dur="500" fill="hold"/>
                                        <p:tgtEl>
                                          <p:spTgt spid="15054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0545"/>
                                        </p:tgtEl>
                                        <p:attrNameLst>
                                          <p:attrName>style.visibility</p:attrName>
                                        </p:attrNameLst>
                                      </p:cBhvr>
                                      <p:to>
                                        <p:strVal val="visible"/>
                                      </p:to>
                                    </p:set>
                                    <p:anim calcmode="lin" valueType="num">
                                      <p:cBhvr additive="base">
                                        <p:cTn id="76" dur="500" fill="hold"/>
                                        <p:tgtEl>
                                          <p:spTgt spid="150545"/>
                                        </p:tgtEl>
                                        <p:attrNameLst>
                                          <p:attrName>ppt_x</p:attrName>
                                        </p:attrNameLst>
                                      </p:cBhvr>
                                      <p:tavLst>
                                        <p:tav tm="0">
                                          <p:val>
                                            <p:strVal val="#ppt_x"/>
                                          </p:val>
                                        </p:tav>
                                        <p:tav tm="100000">
                                          <p:val>
                                            <p:strVal val="#ppt_x"/>
                                          </p:val>
                                        </p:tav>
                                      </p:tavLst>
                                    </p:anim>
                                    <p:anim calcmode="lin" valueType="num">
                                      <p:cBhvr additive="base">
                                        <p:cTn id="77" dur="500" fill="hold"/>
                                        <p:tgtEl>
                                          <p:spTgt spid="15054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50546"/>
                                        </p:tgtEl>
                                        <p:attrNameLst>
                                          <p:attrName>style.visibility</p:attrName>
                                        </p:attrNameLst>
                                      </p:cBhvr>
                                      <p:to>
                                        <p:strVal val="visible"/>
                                      </p:to>
                                    </p:set>
                                    <p:anim calcmode="lin" valueType="num">
                                      <p:cBhvr additive="base">
                                        <p:cTn id="80" dur="500" fill="hold"/>
                                        <p:tgtEl>
                                          <p:spTgt spid="150546"/>
                                        </p:tgtEl>
                                        <p:attrNameLst>
                                          <p:attrName>ppt_x</p:attrName>
                                        </p:attrNameLst>
                                      </p:cBhvr>
                                      <p:tavLst>
                                        <p:tav tm="0">
                                          <p:val>
                                            <p:strVal val="#ppt_x"/>
                                          </p:val>
                                        </p:tav>
                                        <p:tav tm="100000">
                                          <p:val>
                                            <p:strVal val="#ppt_x"/>
                                          </p:val>
                                        </p:tav>
                                      </p:tavLst>
                                    </p:anim>
                                    <p:anim calcmode="lin" valueType="num">
                                      <p:cBhvr additive="base">
                                        <p:cTn id="81" dur="500" fill="hold"/>
                                        <p:tgtEl>
                                          <p:spTgt spid="150546"/>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150547"/>
                                        </p:tgtEl>
                                        <p:attrNameLst>
                                          <p:attrName>style.visibility</p:attrName>
                                        </p:attrNameLst>
                                      </p:cBhvr>
                                      <p:to>
                                        <p:strVal val="visible"/>
                                      </p:to>
                                    </p:set>
                                    <p:anim calcmode="lin" valueType="num">
                                      <p:cBhvr additive="base">
                                        <p:cTn id="84" dur="500" fill="hold"/>
                                        <p:tgtEl>
                                          <p:spTgt spid="150547"/>
                                        </p:tgtEl>
                                        <p:attrNameLst>
                                          <p:attrName>ppt_x</p:attrName>
                                        </p:attrNameLst>
                                      </p:cBhvr>
                                      <p:tavLst>
                                        <p:tav tm="0">
                                          <p:val>
                                            <p:strVal val="#ppt_x"/>
                                          </p:val>
                                        </p:tav>
                                        <p:tav tm="100000">
                                          <p:val>
                                            <p:strVal val="#ppt_x"/>
                                          </p:val>
                                        </p:tav>
                                      </p:tavLst>
                                    </p:anim>
                                    <p:anim calcmode="lin" valueType="num">
                                      <p:cBhvr additive="base">
                                        <p:cTn id="85" dur="500" fill="hold"/>
                                        <p:tgtEl>
                                          <p:spTgt spid="150547"/>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50548"/>
                                        </p:tgtEl>
                                        <p:attrNameLst>
                                          <p:attrName>style.visibility</p:attrName>
                                        </p:attrNameLst>
                                      </p:cBhvr>
                                      <p:to>
                                        <p:strVal val="visible"/>
                                      </p:to>
                                    </p:set>
                                    <p:anim calcmode="lin" valueType="num">
                                      <p:cBhvr additive="base">
                                        <p:cTn id="88" dur="500" fill="hold"/>
                                        <p:tgtEl>
                                          <p:spTgt spid="150548"/>
                                        </p:tgtEl>
                                        <p:attrNameLst>
                                          <p:attrName>ppt_x</p:attrName>
                                        </p:attrNameLst>
                                      </p:cBhvr>
                                      <p:tavLst>
                                        <p:tav tm="0">
                                          <p:val>
                                            <p:strVal val="#ppt_x"/>
                                          </p:val>
                                        </p:tav>
                                        <p:tav tm="100000">
                                          <p:val>
                                            <p:strVal val="#ppt_x"/>
                                          </p:val>
                                        </p:tav>
                                      </p:tavLst>
                                    </p:anim>
                                    <p:anim calcmode="lin" valueType="num">
                                      <p:cBhvr additive="base">
                                        <p:cTn id="89" dur="500" fill="hold"/>
                                        <p:tgtEl>
                                          <p:spTgt spid="150548"/>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150549"/>
                                        </p:tgtEl>
                                        <p:attrNameLst>
                                          <p:attrName>style.visibility</p:attrName>
                                        </p:attrNameLst>
                                      </p:cBhvr>
                                      <p:to>
                                        <p:strVal val="visible"/>
                                      </p:to>
                                    </p:set>
                                    <p:anim calcmode="lin" valueType="num">
                                      <p:cBhvr additive="base">
                                        <p:cTn id="92" dur="500" fill="hold"/>
                                        <p:tgtEl>
                                          <p:spTgt spid="150549"/>
                                        </p:tgtEl>
                                        <p:attrNameLst>
                                          <p:attrName>ppt_x</p:attrName>
                                        </p:attrNameLst>
                                      </p:cBhvr>
                                      <p:tavLst>
                                        <p:tav tm="0">
                                          <p:val>
                                            <p:strVal val="#ppt_x"/>
                                          </p:val>
                                        </p:tav>
                                        <p:tav tm="100000">
                                          <p:val>
                                            <p:strVal val="#ppt_x"/>
                                          </p:val>
                                        </p:tav>
                                      </p:tavLst>
                                    </p:anim>
                                    <p:anim calcmode="lin" valueType="num">
                                      <p:cBhvr additive="base">
                                        <p:cTn id="93" dur="500" fill="hold"/>
                                        <p:tgtEl>
                                          <p:spTgt spid="150549"/>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50550"/>
                                        </p:tgtEl>
                                        <p:attrNameLst>
                                          <p:attrName>style.visibility</p:attrName>
                                        </p:attrNameLst>
                                      </p:cBhvr>
                                      <p:to>
                                        <p:strVal val="visible"/>
                                      </p:to>
                                    </p:set>
                                    <p:anim calcmode="lin" valueType="num">
                                      <p:cBhvr additive="base">
                                        <p:cTn id="96" dur="500" fill="hold"/>
                                        <p:tgtEl>
                                          <p:spTgt spid="150550"/>
                                        </p:tgtEl>
                                        <p:attrNameLst>
                                          <p:attrName>ppt_x</p:attrName>
                                        </p:attrNameLst>
                                      </p:cBhvr>
                                      <p:tavLst>
                                        <p:tav tm="0">
                                          <p:val>
                                            <p:strVal val="#ppt_x"/>
                                          </p:val>
                                        </p:tav>
                                        <p:tav tm="100000">
                                          <p:val>
                                            <p:strVal val="#ppt_x"/>
                                          </p:val>
                                        </p:tav>
                                      </p:tavLst>
                                    </p:anim>
                                    <p:anim calcmode="lin" valueType="num">
                                      <p:cBhvr additive="base">
                                        <p:cTn id="97" dur="500" fill="hold"/>
                                        <p:tgtEl>
                                          <p:spTgt spid="15055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50551"/>
                                        </p:tgtEl>
                                        <p:attrNameLst>
                                          <p:attrName>style.visibility</p:attrName>
                                        </p:attrNameLst>
                                      </p:cBhvr>
                                      <p:to>
                                        <p:strVal val="visible"/>
                                      </p:to>
                                    </p:set>
                                    <p:anim calcmode="lin" valueType="num">
                                      <p:cBhvr additive="base">
                                        <p:cTn id="100" dur="500" fill="hold"/>
                                        <p:tgtEl>
                                          <p:spTgt spid="150551"/>
                                        </p:tgtEl>
                                        <p:attrNameLst>
                                          <p:attrName>ppt_x</p:attrName>
                                        </p:attrNameLst>
                                      </p:cBhvr>
                                      <p:tavLst>
                                        <p:tav tm="0">
                                          <p:val>
                                            <p:strVal val="#ppt_x"/>
                                          </p:val>
                                        </p:tav>
                                        <p:tav tm="100000">
                                          <p:val>
                                            <p:strVal val="#ppt_x"/>
                                          </p:val>
                                        </p:tav>
                                      </p:tavLst>
                                    </p:anim>
                                    <p:anim calcmode="lin" valueType="num">
                                      <p:cBhvr additive="base">
                                        <p:cTn id="101" dur="500" fill="hold"/>
                                        <p:tgtEl>
                                          <p:spTgt spid="15055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50552"/>
                                        </p:tgtEl>
                                        <p:attrNameLst>
                                          <p:attrName>style.visibility</p:attrName>
                                        </p:attrNameLst>
                                      </p:cBhvr>
                                      <p:to>
                                        <p:strVal val="visible"/>
                                      </p:to>
                                    </p:set>
                                    <p:anim calcmode="lin" valueType="num">
                                      <p:cBhvr additive="base">
                                        <p:cTn id="104" dur="500" fill="hold"/>
                                        <p:tgtEl>
                                          <p:spTgt spid="150552"/>
                                        </p:tgtEl>
                                        <p:attrNameLst>
                                          <p:attrName>ppt_x</p:attrName>
                                        </p:attrNameLst>
                                      </p:cBhvr>
                                      <p:tavLst>
                                        <p:tav tm="0">
                                          <p:val>
                                            <p:strVal val="#ppt_x"/>
                                          </p:val>
                                        </p:tav>
                                        <p:tav tm="100000">
                                          <p:val>
                                            <p:strVal val="#ppt_x"/>
                                          </p:val>
                                        </p:tav>
                                      </p:tavLst>
                                    </p:anim>
                                    <p:anim calcmode="lin" valueType="num">
                                      <p:cBhvr additive="base">
                                        <p:cTn id="105" dur="500" fill="hold"/>
                                        <p:tgtEl>
                                          <p:spTgt spid="15055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50553"/>
                                        </p:tgtEl>
                                        <p:attrNameLst>
                                          <p:attrName>style.visibility</p:attrName>
                                        </p:attrNameLst>
                                      </p:cBhvr>
                                      <p:to>
                                        <p:strVal val="visible"/>
                                      </p:to>
                                    </p:set>
                                    <p:anim calcmode="lin" valueType="num">
                                      <p:cBhvr additive="base">
                                        <p:cTn id="108" dur="500" fill="hold"/>
                                        <p:tgtEl>
                                          <p:spTgt spid="150553"/>
                                        </p:tgtEl>
                                        <p:attrNameLst>
                                          <p:attrName>ppt_x</p:attrName>
                                        </p:attrNameLst>
                                      </p:cBhvr>
                                      <p:tavLst>
                                        <p:tav tm="0">
                                          <p:val>
                                            <p:strVal val="#ppt_x"/>
                                          </p:val>
                                        </p:tav>
                                        <p:tav tm="100000">
                                          <p:val>
                                            <p:strVal val="#ppt_x"/>
                                          </p:val>
                                        </p:tav>
                                      </p:tavLst>
                                    </p:anim>
                                    <p:anim calcmode="lin" valueType="num">
                                      <p:cBhvr additive="base">
                                        <p:cTn id="109" dur="500" fill="hold"/>
                                        <p:tgtEl>
                                          <p:spTgt spid="150553"/>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150554"/>
                                        </p:tgtEl>
                                        <p:attrNameLst>
                                          <p:attrName>style.visibility</p:attrName>
                                        </p:attrNameLst>
                                      </p:cBhvr>
                                      <p:to>
                                        <p:strVal val="visible"/>
                                      </p:to>
                                    </p:set>
                                    <p:anim calcmode="lin" valueType="num">
                                      <p:cBhvr additive="base">
                                        <p:cTn id="112" dur="500" fill="hold"/>
                                        <p:tgtEl>
                                          <p:spTgt spid="150554"/>
                                        </p:tgtEl>
                                        <p:attrNameLst>
                                          <p:attrName>ppt_x</p:attrName>
                                        </p:attrNameLst>
                                      </p:cBhvr>
                                      <p:tavLst>
                                        <p:tav tm="0">
                                          <p:val>
                                            <p:strVal val="#ppt_x"/>
                                          </p:val>
                                        </p:tav>
                                        <p:tav tm="100000">
                                          <p:val>
                                            <p:strVal val="#ppt_x"/>
                                          </p:val>
                                        </p:tav>
                                      </p:tavLst>
                                    </p:anim>
                                    <p:anim calcmode="lin" valueType="num">
                                      <p:cBhvr additive="base">
                                        <p:cTn id="113" dur="500" fill="hold"/>
                                        <p:tgtEl>
                                          <p:spTgt spid="150554"/>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150555"/>
                                        </p:tgtEl>
                                        <p:attrNameLst>
                                          <p:attrName>style.visibility</p:attrName>
                                        </p:attrNameLst>
                                      </p:cBhvr>
                                      <p:to>
                                        <p:strVal val="visible"/>
                                      </p:to>
                                    </p:set>
                                    <p:anim calcmode="lin" valueType="num">
                                      <p:cBhvr additive="base">
                                        <p:cTn id="116" dur="500" fill="hold"/>
                                        <p:tgtEl>
                                          <p:spTgt spid="150555"/>
                                        </p:tgtEl>
                                        <p:attrNameLst>
                                          <p:attrName>ppt_x</p:attrName>
                                        </p:attrNameLst>
                                      </p:cBhvr>
                                      <p:tavLst>
                                        <p:tav tm="0">
                                          <p:val>
                                            <p:strVal val="#ppt_x"/>
                                          </p:val>
                                        </p:tav>
                                        <p:tav tm="100000">
                                          <p:val>
                                            <p:strVal val="#ppt_x"/>
                                          </p:val>
                                        </p:tav>
                                      </p:tavLst>
                                    </p:anim>
                                    <p:anim calcmode="lin" valueType="num">
                                      <p:cBhvr additive="base">
                                        <p:cTn id="117" dur="500" fill="hold"/>
                                        <p:tgtEl>
                                          <p:spTgt spid="150555"/>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50556"/>
                                        </p:tgtEl>
                                        <p:attrNameLst>
                                          <p:attrName>style.visibility</p:attrName>
                                        </p:attrNameLst>
                                      </p:cBhvr>
                                      <p:to>
                                        <p:strVal val="visible"/>
                                      </p:to>
                                    </p:set>
                                    <p:anim calcmode="lin" valueType="num">
                                      <p:cBhvr additive="base">
                                        <p:cTn id="120" dur="500" fill="hold"/>
                                        <p:tgtEl>
                                          <p:spTgt spid="150556"/>
                                        </p:tgtEl>
                                        <p:attrNameLst>
                                          <p:attrName>ppt_x</p:attrName>
                                        </p:attrNameLst>
                                      </p:cBhvr>
                                      <p:tavLst>
                                        <p:tav tm="0">
                                          <p:val>
                                            <p:strVal val="#ppt_x"/>
                                          </p:val>
                                        </p:tav>
                                        <p:tav tm="100000">
                                          <p:val>
                                            <p:strVal val="#ppt_x"/>
                                          </p:val>
                                        </p:tav>
                                      </p:tavLst>
                                    </p:anim>
                                    <p:anim calcmode="lin" valueType="num">
                                      <p:cBhvr additive="base">
                                        <p:cTn id="121" dur="500" fill="hold"/>
                                        <p:tgtEl>
                                          <p:spTgt spid="150556"/>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150557"/>
                                        </p:tgtEl>
                                        <p:attrNameLst>
                                          <p:attrName>style.visibility</p:attrName>
                                        </p:attrNameLst>
                                      </p:cBhvr>
                                      <p:to>
                                        <p:strVal val="visible"/>
                                      </p:to>
                                    </p:set>
                                    <p:anim calcmode="lin" valueType="num">
                                      <p:cBhvr additive="base">
                                        <p:cTn id="124" dur="500" fill="hold"/>
                                        <p:tgtEl>
                                          <p:spTgt spid="150557"/>
                                        </p:tgtEl>
                                        <p:attrNameLst>
                                          <p:attrName>ppt_x</p:attrName>
                                        </p:attrNameLst>
                                      </p:cBhvr>
                                      <p:tavLst>
                                        <p:tav tm="0">
                                          <p:val>
                                            <p:strVal val="#ppt_x"/>
                                          </p:val>
                                        </p:tav>
                                        <p:tav tm="100000">
                                          <p:val>
                                            <p:strVal val="#ppt_x"/>
                                          </p:val>
                                        </p:tav>
                                      </p:tavLst>
                                    </p:anim>
                                    <p:anim calcmode="lin" valueType="num">
                                      <p:cBhvr additive="base">
                                        <p:cTn id="125" dur="500" fill="hold"/>
                                        <p:tgtEl>
                                          <p:spTgt spid="150557"/>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150558"/>
                                        </p:tgtEl>
                                        <p:attrNameLst>
                                          <p:attrName>style.visibility</p:attrName>
                                        </p:attrNameLst>
                                      </p:cBhvr>
                                      <p:to>
                                        <p:strVal val="visible"/>
                                      </p:to>
                                    </p:set>
                                    <p:anim calcmode="lin" valueType="num">
                                      <p:cBhvr additive="base">
                                        <p:cTn id="128" dur="500" fill="hold"/>
                                        <p:tgtEl>
                                          <p:spTgt spid="150558"/>
                                        </p:tgtEl>
                                        <p:attrNameLst>
                                          <p:attrName>ppt_x</p:attrName>
                                        </p:attrNameLst>
                                      </p:cBhvr>
                                      <p:tavLst>
                                        <p:tav tm="0">
                                          <p:val>
                                            <p:strVal val="#ppt_x"/>
                                          </p:val>
                                        </p:tav>
                                        <p:tav tm="100000">
                                          <p:val>
                                            <p:strVal val="#ppt_x"/>
                                          </p:val>
                                        </p:tav>
                                      </p:tavLst>
                                    </p:anim>
                                    <p:anim calcmode="lin" valueType="num">
                                      <p:cBhvr additive="base">
                                        <p:cTn id="129" dur="500" fill="hold"/>
                                        <p:tgtEl>
                                          <p:spTgt spid="150558"/>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150559"/>
                                        </p:tgtEl>
                                        <p:attrNameLst>
                                          <p:attrName>style.visibility</p:attrName>
                                        </p:attrNameLst>
                                      </p:cBhvr>
                                      <p:to>
                                        <p:strVal val="visible"/>
                                      </p:to>
                                    </p:set>
                                    <p:anim calcmode="lin" valueType="num">
                                      <p:cBhvr additive="base">
                                        <p:cTn id="132" dur="500" fill="hold"/>
                                        <p:tgtEl>
                                          <p:spTgt spid="150559"/>
                                        </p:tgtEl>
                                        <p:attrNameLst>
                                          <p:attrName>ppt_x</p:attrName>
                                        </p:attrNameLst>
                                      </p:cBhvr>
                                      <p:tavLst>
                                        <p:tav tm="0">
                                          <p:val>
                                            <p:strVal val="#ppt_x"/>
                                          </p:val>
                                        </p:tav>
                                        <p:tav tm="100000">
                                          <p:val>
                                            <p:strVal val="#ppt_x"/>
                                          </p:val>
                                        </p:tav>
                                      </p:tavLst>
                                    </p:anim>
                                    <p:anim calcmode="lin" valueType="num">
                                      <p:cBhvr additive="base">
                                        <p:cTn id="133" dur="500" fill="hold"/>
                                        <p:tgtEl>
                                          <p:spTgt spid="150559"/>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150560"/>
                                        </p:tgtEl>
                                        <p:attrNameLst>
                                          <p:attrName>style.visibility</p:attrName>
                                        </p:attrNameLst>
                                      </p:cBhvr>
                                      <p:to>
                                        <p:strVal val="visible"/>
                                      </p:to>
                                    </p:set>
                                    <p:anim calcmode="lin" valueType="num">
                                      <p:cBhvr additive="base">
                                        <p:cTn id="136" dur="500" fill="hold"/>
                                        <p:tgtEl>
                                          <p:spTgt spid="150560"/>
                                        </p:tgtEl>
                                        <p:attrNameLst>
                                          <p:attrName>ppt_x</p:attrName>
                                        </p:attrNameLst>
                                      </p:cBhvr>
                                      <p:tavLst>
                                        <p:tav tm="0">
                                          <p:val>
                                            <p:strVal val="#ppt_x"/>
                                          </p:val>
                                        </p:tav>
                                        <p:tav tm="100000">
                                          <p:val>
                                            <p:strVal val="#ppt_x"/>
                                          </p:val>
                                        </p:tav>
                                      </p:tavLst>
                                    </p:anim>
                                    <p:anim calcmode="lin" valueType="num">
                                      <p:cBhvr additive="base">
                                        <p:cTn id="137" dur="500" fill="hold"/>
                                        <p:tgtEl>
                                          <p:spTgt spid="150560"/>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150561"/>
                                        </p:tgtEl>
                                        <p:attrNameLst>
                                          <p:attrName>style.visibility</p:attrName>
                                        </p:attrNameLst>
                                      </p:cBhvr>
                                      <p:to>
                                        <p:strVal val="visible"/>
                                      </p:to>
                                    </p:set>
                                    <p:anim calcmode="lin" valueType="num">
                                      <p:cBhvr additive="base">
                                        <p:cTn id="140" dur="500" fill="hold"/>
                                        <p:tgtEl>
                                          <p:spTgt spid="150561"/>
                                        </p:tgtEl>
                                        <p:attrNameLst>
                                          <p:attrName>ppt_x</p:attrName>
                                        </p:attrNameLst>
                                      </p:cBhvr>
                                      <p:tavLst>
                                        <p:tav tm="0">
                                          <p:val>
                                            <p:strVal val="#ppt_x"/>
                                          </p:val>
                                        </p:tav>
                                        <p:tav tm="100000">
                                          <p:val>
                                            <p:strVal val="#ppt_x"/>
                                          </p:val>
                                        </p:tav>
                                      </p:tavLst>
                                    </p:anim>
                                    <p:anim calcmode="lin" valueType="num">
                                      <p:cBhvr additive="base">
                                        <p:cTn id="141" dur="500" fill="hold"/>
                                        <p:tgtEl>
                                          <p:spTgt spid="150561"/>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150562"/>
                                        </p:tgtEl>
                                        <p:attrNameLst>
                                          <p:attrName>style.visibility</p:attrName>
                                        </p:attrNameLst>
                                      </p:cBhvr>
                                      <p:to>
                                        <p:strVal val="visible"/>
                                      </p:to>
                                    </p:set>
                                    <p:anim calcmode="lin" valueType="num">
                                      <p:cBhvr additive="base">
                                        <p:cTn id="144" dur="500" fill="hold"/>
                                        <p:tgtEl>
                                          <p:spTgt spid="150562"/>
                                        </p:tgtEl>
                                        <p:attrNameLst>
                                          <p:attrName>ppt_x</p:attrName>
                                        </p:attrNameLst>
                                      </p:cBhvr>
                                      <p:tavLst>
                                        <p:tav tm="0">
                                          <p:val>
                                            <p:strVal val="#ppt_x"/>
                                          </p:val>
                                        </p:tav>
                                        <p:tav tm="100000">
                                          <p:val>
                                            <p:strVal val="#ppt_x"/>
                                          </p:val>
                                        </p:tav>
                                      </p:tavLst>
                                    </p:anim>
                                    <p:anim calcmode="lin" valueType="num">
                                      <p:cBhvr additive="base">
                                        <p:cTn id="145" dur="500" fill="hold"/>
                                        <p:tgtEl>
                                          <p:spTgt spid="150562"/>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150564"/>
                                        </p:tgtEl>
                                        <p:attrNameLst>
                                          <p:attrName>style.visibility</p:attrName>
                                        </p:attrNameLst>
                                      </p:cBhvr>
                                      <p:to>
                                        <p:strVal val="visible"/>
                                      </p:to>
                                    </p:set>
                                    <p:anim calcmode="lin" valueType="num">
                                      <p:cBhvr additive="base">
                                        <p:cTn id="148" dur="500" fill="hold"/>
                                        <p:tgtEl>
                                          <p:spTgt spid="150564"/>
                                        </p:tgtEl>
                                        <p:attrNameLst>
                                          <p:attrName>ppt_x</p:attrName>
                                        </p:attrNameLst>
                                      </p:cBhvr>
                                      <p:tavLst>
                                        <p:tav tm="0">
                                          <p:val>
                                            <p:strVal val="#ppt_x"/>
                                          </p:val>
                                        </p:tav>
                                        <p:tav tm="100000">
                                          <p:val>
                                            <p:strVal val="#ppt_x"/>
                                          </p:val>
                                        </p:tav>
                                      </p:tavLst>
                                    </p:anim>
                                    <p:anim calcmode="lin" valueType="num">
                                      <p:cBhvr additive="base">
                                        <p:cTn id="149" dur="500" fill="hold"/>
                                        <p:tgtEl>
                                          <p:spTgt spid="150564"/>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150565"/>
                                        </p:tgtEl>
                                        <p:attrNameLst>
                                          <p:attrName>style.visibility</p:attrName>
                                        </p:attrNameLst>
                                      </p:cBhvr>
                                      <p:to>
                                        <p:strVal val="visible"/>
                                      </p:to>
                                    </p:set>
                                    <p:anim calcmode="lin" valueType="num">
                                      <p:cBhvr additive="base">
                                        <p:cTn id="152" dur="500" fill="hold"/>
                                        <p:tgtEl>
                                          <p:spTgt spid="150565"/>
                                        </p:tgtEl>
                                        <p:attrNameLst>
                                          <p:attrName>ppt_x</p:attrName>
                                        </p:attrNameLst>
                                      </p:cBhvr>
                                      <p:tavLst>
                                        <p:tav tm="0">
                                          <p:val>
                                            <p:strVal val="#ppt_x"/>
                                          </p:val>
                                        </p:tav>
                                        <p:tav tm="100000">
                                          <p:val>
                                            <p:strVal val="#ppt_x"/>
                                          </p:val>
                                        </p:tav>
                                      </p:tavLst>
                                    </p:anim>
                                    <p:anim calcmode="lin" valueType="num">
                                      <p:cBhvr additive="base">
                                        <p:cTn id="153" dur="500" fill="hold"/>
                                        <p:tgtEl>
                                          <p:spTgt spid="150565"/>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150566"/>
                                        </p:tgtEl>
                                        <p:attrNameLst>
                                          <p:attrName>style.visibility</p:attrName>
                                        </p:attrNameLst>
                                      </p:cBhvr>
                                      <p:to>
                                        <p:strVal val="visible"/>
                                      </p:to>
                                    </p:set>
                                    <p:anim calcmode="lin" valueType="num">
                                      <p:cBhvr additive="base">
                                        <p:cTn id="156" dur="500" fill="hold"/>
                                        <p:tgtEl>
                                          <p:spTgt spid="150566"/>
                                        </p:tgtEl>
                                        <p:attrNameLst>
                                          <p:attrName>ppt_x</p:attrName>
                                        </p:attrNameLst>
                                      </p:cBhvr>
                                      <p:tavLst>
                                        <p:tav tm="0">
                                          <p:val>
                                            <p:strVal val="#ppt_x"/>
                                          </p:val>
                                        </p:tav>
                                        <p:tav tm="100000">
                                          <p:val>
                                            <p:strVal val="#ppt_x"/>
                                          </p:val>
                                        </p:tav>
                                      </p:tavLst>
                                    </p:anim>
                                    <p:anim calcmode="lin" valueType="num">
                                      <p:cBhvr additive="base">
                                        <p:cTn id="157" dur="500" fill="hold"/>
                                        <p:tgtEl>
                                          <p:spTgt spid="150566"/>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150567"/>
                                        </p:tgtEl>
                                        <p:attrNameLst>
                                          <p:attrName>style.visibility</p:attrName>
                                        </p:attrNameLst>
                                      </p:cBhvr>
                                      <p:to>
                                        <p:strVal val="visible"/>
                                      </p:to>
                                    </p:set>
                                    <p:anim calcmode="lin" valueType="num">
                                      <p:cBhvr additive="base">
                                        <p:cTn id="160" dur="500" fill="hold"/>
                                        <p:tgtEl>
                                          <p:spTgt spid="150567"/>
                                        </p:tgtEl>
                                        <p:attrNameLst>
                                          <p:attrName>ppt_x</p:attrName>
                                        </p:attrNameLst>
                                      </p:cBhvr>
                                      <p:tavLst>
                                        <p:tav tm="0">
                                          <p:val>
                                            <p:strVal val="#ppt_x"/>
                                          </p:val>
                                        </p:tav>
                                        <p:tav tm="100000">
                                          <p:val>
                                            <p:strVal val="#ppt_x"/>
                                          </p:val>
                                        </p:tav>
                                      </p:tavLst>
                                    </p:anim>
                                    <p:anim calcmode="lin" valueType="num">
                                      <p:cBhvr additive="base">
                                        <p:cTn id="161" dur="500" fill="hold"/>
                                        <p:tgtEl>
                                          <p:spTgt spid="150567"/>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150570"/>
                                        </p:tgtEl>
                                        <p:attrNameLst>
                                          <p:attrName>style.visibility</p:attrName>
                                        </p:attrNameLst>
                                      </p:cBhvr>
                                      <p:to>
                                        <p:strVal val="visible"/>
                                      </p:to>
                                    </p:set>
                                    <p:anim calcmode="lin" valueType="num">
                                      <p:cBhvr additive="base">
                                        <p:cTn id="164" dur="500" fill="hold"/>
                                        <p:tgtEl>
                                          <p:spTgt spid="150570"/>
                                        </p:tgtEl>
                                        <p:attrNameLst>
                                          <p:attrName>ppt_x</p:attrName>
                                        </p:attrNameLst>
                                      </p:cBhvr>
                                      <p:tavLst>
                                        <p:tav tm="0">
                                          <p:val>
                                            <p:strVal val="#ppt_x"/>
                                          </p:val>
                                        </p:tav>
                                        <p:tav tm="100000">
                                          <p:val>
                                            <p:strVal val="#ppt_x"/>
                                          </p:val>
                                        </p:tav>
                                      </p:tavLst>
                                    </p:anim>
                                    <p:anim calcmode="lin" valueType="num">
                                      <p:cBhvr additive="base">
                                        <p:cTn id="165" dur="500" fill="hold"/>
                                        <p:tgtEl>
                                          <p:spTgt spid="150570"/>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150571"/>
                                        </p:tgtEl>
                                        <p:attrNameLst>
                                          <p:attrName>style.visibility</p:attrName>
                                        </p:attrNameLst>
                                      </p:cBhvr>
                                      <p:to>
                                        <p:strVal val="visible"/>
                                      </p:to>
                                    </p:set>
                                    <p:anim calcmode="lin" valueType="num">
                                      <p:cBhvr additive="base">
                                        <p:cTn id="168" dur="500" fill="hold"/>
                                        <p:tgtEl>
                                          <p:spTgt spid="150571"/>
                                        </p:tgtEl>
                                        <p:attrNameLst>
                                          <p:attrName>ppt_x</p:attrName>
                                        </p:attrNameLst>
                                      </p:cBhvr>
                                      <p:tavLst>
                                        <p:tav tm="0">
                                          <p:val>
                                            <p:strVal val="#ppt_x"/>
                                          </p:val>
                                        </p:tav>
                                        <p:tav tm="100000">
                                          <p:val>
                                            <p:strVal val="#ppt_x"/>
                                          </p:val>
                                        </p:tav>
                                      </p:tavLst>
                                    </p:anim>
                                    <p:anim calcmode="lin" valueType="num">
                                      <p:cBhvr additive="base">
                                        <p:cTn id="169" dur="500" fill="hold"/>
                                        <p:tgtEl>
                                          <p:spTgt spid="150571"/>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150572"/>
                                        </p:tgtEl>
                                        <p:attrNameLst>
                                          <p:attrName>style.visibility</p:attrName>
                                        </p:attrNameLst>
                                      </p:cBhvr>
                                      <p:to>
                                        <p:strVal val="visible"/>
                                      </p:to>
                                    </p:set>
                                    <p:anim calcmode="lin" valueType="num">
                                      <p:cBhvr additive="base">
                                        <p:cTn id="172" dur="500" fill="hold"/>
                                        <p:tgtEl>
                                          <p:spTgt spid="150572"/>
                                        </p:tgtEl>
                                        <p:attrNameLst>
                                          <p:attrName>ppt_x</p:attrName>
                                        </p:attrNameLst>
                                      </p:cBhvr>
                                      <p:tavLst>
                                        <p:tav tm="0">
                                          <p:val>
                                            <p:strVal val="#ppt_x"/>
                                          </p:val>
                                        </p:tav>
                                        <p:tav tm="100000">
                                          <p:val>
                                            <p:strVal val="#ppt_x"/>
                                          </p:val>
                                        </p:tav>
                                      </p:tavLst>
                                    </p:anim>
                                    <p:anim calcmode="lin" valueType="num">
                                      <p:cBhvr additive="base">
                                        <p:cTn id="173" dur="500" fill="hold"/>
                                        <p:tgtEl>
                                          <p:spTgt spid="150572"/>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150573"/>
                                        </p:tgtEl>
                                        <p:attrNameLst>
                                          <p:attrName>style.visibility</p:attrName>
                                        </p:attrNameLst>
                                      </p:cBhvr>
                                      <p:to>
                                        <p:strVal val="visible"/>
                                      </p:to>
                                    </p:set>
                                    <p:anim calcmode="lin" valueType="num">
                                      <p:cBhvr additive="base">
                                        <p:cTn id="176" dur="500" fill="hold"/>
                                        <p:tgtEl>
                                          <p:spTgt spid="150573"/>
                                        </p:tgtEl>
                                        <p:attrNameLst>
                                          <p:attrName>ppt_x</p:attrName>
                                        </p:attrNameLst>
                                      </p:cBhvr>
                                      <p:tavLst>
                                        <p:tav tm="0">
                                          <p:val>
                                            <p:strVal val="#ppt_x"/>
                                          </p:val>
                                        </p:tav>
                                        <p:tav tm="100000">
                                          <p:val>
                                            <p:strVal val="#ppt_x"/>
                                          </p:val>
                                        </p:tav>
                                      </p:tavLst>
                                    </p:anim>
                                    <p:anim calcmode="lin" valueType="num">
                                      <p:cBhvr additive="base">
                                        <p:cTn id="177" dur="500" fill="hold"/>
                                        <p:tgtEl>
                                          <p:spTgt spid="150573"/>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150574"/>
                                        </p:tgtEl>
                                        <p:attrNameLst>
                                          <p:attrName>style.visibility</p:attrName>
                                        </p:attrNameLst>
                                      </p:cBhvr>
                                      <p:to>
                                        <p:strVal val="visible"/>
                                      </p:to>
                                    </p:set>
                                    <p:anim calcmode="lin" valueType="num">
                                      <p:cBhvr additive="base">
                                        <p:cTn id="180" dur="500" fill="hold"/>
                                        <p:tgtEl>
                                          <p:spTgt spid="150574"/>
                                        </p:tgtEl>
                                        <p:attrNameLst>
                                          <p:attrName>ppt_x</p:attrName>
                                        </p:attrNameLst>
                                      </p:cBhvr>
                                      <p:tavLst>
                                        <p:tav tm="0">
                                          <p:val>
                                            <p:strVal val="#ppt_x"/>
                                          </p:val>
                                        </p:tav>
                                        <p:tav tm="100000">
                                          <p:val>
                                            <p:strVal val="#ppt_x"/>
                                          </p:val>
                                        </p:tav>
                                      </p:tavLst>
                                    </p:anim>
                                    <p:anim calcmode="lin" valueType="num">
                                      <p:cBhvr additive="base">
                                        <p:cTn id="181" dur="500" fill="hold"/>
                                        <p:tgtEl>
                                          <p:spTgt spid="150574"/>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150575"/>
                                        </p:tgtEl>
                                        <p:attrNameLst>
                                          <p:attrName>style.visibility</p:attrName>
                                        </p:attrNameLst>
                                      </p:cBhvr>
                                      <p:to>
                                        <p:strVal val="visible"/>
                                      </p:to>
                                    </p:set>
                                    <p:anim calcmode="lin" valueType="num">
                                      <p:cBhvr additive="base">
                                        <p:cTn id="184" dur="500" fill="hold"/>
                                        <p:tgtEl>
                                          <p:spTgt spid="150575"/>
                                        </p:tgtEl>
                                        <p:attrNameLst>
                                          <p:attrName>ppt_x</p:attrName>
                                        </p:attrNameLst>
                                      </p:cBhvr>
                                      <p:tavLst>
                                        <p:tav tm="0">
                                          <p:val>
                                            <p:strVal val="#ppt_x"/>
                                          </p:val>
                                        </p:tav>
                                        <p:tav tm="100000">
                                          <p:val>
                                            <p:strVal val="#ppt_x"/>
                                          </p:val>
                                        </p:tav>
                                      </p:tavLst>
                                    </p:anim>
                                    <p:anim calcmode="lin" valueType="num">
                                      <p:cBhvr additive="base">
                                        <p:cTn id="185" dur="500" fill="hold"/>
                                        <p:tgtEl>
                                          <p:spTgt spid="150575"/>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150576"/>
                                        </p:tgtEl>
                                        <p:attrNameLst>
                                          <p:attrName>style.visibility</p:attrName>
                                        </p:attrNameLst>
                                      </p:cBhvr>
                                      <p:to>
                                        <p:strVal val="visible"/>
                                      </p:to>
                                    </p:set>
                                    <p:anim calcmode="lin" valueType="num">
                                      <p:cBhvr additive="base">
                                        <p:cTn id="188" dur="500" fill="hold"/>
                                        <p:tgtEl>
                                          <p:spTgt spid="150576"/>
                                        </p:tgtEl>
                                        <p:attrNameLst>
                                          <p:attrName>ppt_x</p:attrName>
                                        </p:attrNameLst>
                                      </p:cBhvr>
                                      <p:tavLst>
                                        <p:tav tm="0">
                                          <p:val>
                                            <p:strVal val="#ppt_x"/>
                                          </p:val>
                                        </p:tav>
                                        <p:tav tm="100000">
                                          <p:val>
                                            <p:strVal val="#ppt_x"/>
                                          </p:val>
                                        </p:tav>
                                      </p:tavLst>
                                    </p:anim>
                                    <p:anim calcmode="lin" valueType="num">
                                      <p:cBhvr additive="base">
                                        <p:cTn id="189" dur="500" fill="hold"/>
                                        <p:tgtEl>
                                          <p:spTgt spid="150576"/>
                                        </p:tgtEl>
                                        <p:attrNameLst>
                                          <p:attrName>ppt_y</p:attrName>
                                        </p:attrNameLst>
                                      </p:cBhvr>
                                      <p:tavLst>
                                        <p:tav tm="0">
                                          <p:val>
                                            <p:strVal val="1+#ppt_h/2"/>
                                          </p:val>
                                        </p:tav>
                                        <p:tav tm="100000">
                                          <p:val>
                                            <p:strVal val="#ppt_y"/>
                                          </p:val>
                                        </p:tav>
                                      </p:tavLst>
                                    </p:anim>
                                  </p:childTnLst>
                                </p:cTn>
                              </p:par>
                              <p:par>
                                <p:cTn id="190" presetID="2" presetClass="entr" presetSubtype="4" fill="hold" nodeType="withEffect">
                                  <p:stCondLst>
                                    <p:cond delay="0"/>
                                  </p:stCondLst>
                                  <p:childTnLst>
                                    <p:set>
                                      <p:cBhvr>
                                        <p:cTn id="191" dur="1" fill="hold">
                                          <p:stCondLst>
                                            <p:cond delay="0"/>
                                          </p:stCondLst>
                                        </p:cTn>
                                        <p:tgtEl>
                                          <p:spTgt spid="150577"/>
                                        </p:tgtEl>
                                        <p:attrNameLst>
                                          <p:attrName>style.visibility</p:attrName>
                                        </p:attrNameLst>
                                      </p:cBhvr>
                                      <p:to>
                                        <p:strVal val="visible"/>
                                      </p:to>
                                    </p:set>
                                    <p:anim calcmode="lin" valueType="num">
                                      <p:cBhvr additive="base">
                                        <p:cTn id="192" dur="500" fill="hold"/>
                                        <p:tgtEl>
                                          <p:spTgt spid="150577"/>
                                        </p:tgtEl>
                                        <p:attrNameLst>
                                          <p:attrName>ppt_x</p:attrName>
                                        </p:attrNameLst>
                                      </p:cBhvr>
                                      <p:tavLst>
                                        <p:tav tm="0">
                                          <p:val>
                                            <p:strVal val="#ppt_x"/>
                                          </p:val>
                                        </p:tav>
                                        <p:tav tm="100000">
                                          <p:val>
                                            <p:strVal val="#ppt_x"/>
                                          </p:val>
                                        </p:tav>
                                      </p:tavLst>
                                    </p:anim>
                                    <p:anim calcmode="lin" valueType="num">
                                      <p:cBhvr additive="base">
                                        <p:cTn id="193" dur="500" fill="hold"/>
                                        <p:tgtEl>
                                          <p:spTgt spid="150577"/>
                                        </p:tgtEl>
                                        <p:attrNameLst>
                                          <p:attrName>ppt_y</p:attrName>
                                        </p:attrNameLst>
                                      </p:cBhvr>
                                      <p:tavLst>
                                        <p:tav tm="0">
                                          <p:val>
                                            <p:strVal val="1+#ppt_h/2"/>
                                          </p:val>
                                        </p:tav>
                                        <p:tav tm="100000">
                                          <p:val>
                                            <p:strVal val="#ppt_y"/>
                                          </p:val>
                                        </p:tav>
                                      </p:tavLst>
                                    </p:anim>
                                  </p:childTnLst>
                                </p:cTn>
                              </p:par>
                              <p:par>
                                <p:cTn id="194" presetID="2" presetClass="entr" presetSubtype="4" fill="hold" nodeType="withEffect">
                                  <p:stCondLst>
                                    <p:cond delay="0"/>
                                  </p:stCondLst>
                                  <p:childTnLst>
                                    <p:set>
                                      <p:cBhvr>
                                        <p:cTn id="195" dur="1" fill="hold">
                                          <p:stCondLst>
                                            <p:cond delay="0"/>
                                          </p:stCondLst>
                                        </p:cTn>
                                        <p:tgtEl>
                                          <p:spTgt spid="150578"/>
                                        </p:tgtEl>
                                        <p:attrNameLst>
                                          <p:attrName>style.visibility</p:attrName>
                                        </p:attrNameLst>
                                      </p:cBhvr>
                                      <p:to>
                                        <p:strVal val="visible"/>
                                      </p:to>
                                    </p:set>
                                    <p:anim calcmode="lin" valueType="num">
                                      <p:cBhvr additive="base">
                                        <p:cTn id="196" dur="500" fill="hold"/>
                                        <p:tgtEl>
                                          <p:spTgt spid="150578"/>
                                        </p:tgtEl>
                                        <p:attrNameLst>
                                          <p:attrName>ppt_x</p:attrName>
                                        </p:attrNameLst>
                                      </p:cBhvr>
                                      <p:tavLst>
                                        <p:tav tm="0">
                                          <p:val>
                                            <p:strVal val="#ppt_x"/>
                                          </p:val>
                                        </p:tav>
                                        <p:tav tm="100000">
                                          <p:val>
                                            <p:strVal val="#ppt_x"/>
                                          </p:val>
                                        </p:tav>
                                      </p:tavLst>
                                    </p:anim>
                                    <p:anim calcmode="lin" valueType="num">
                                      <p:cBhvr additive="base">
                                        <p:cTn id="197" dur="500" fill="hold"/>
                                        <p:tgtEl>
                                          <p:spTgt spid="150578"/>
                                        </p:tgtEl>
                                        <p:attrNameLst>
                                          <p:attrName>ppt_y</p:attrName>
                                        </p:attrNameLst>
                                      </p:cBhvr>
                                      <p:tavLst>
                                        <p:tav tm="0">
                                          <p:val>
                                            <p:strVal val="1+#ppt_h/2"/>
                                          </p:val>
                                        </p:tav>
                                        <p:tav tm="100000">
                                          <p:val>
                                            <p:strVal val="#ppt_y"/>
                                          </p:val>
                                        </p:tav>
                                      </p:tavLst>
                                    </p:anim>
                                  </p:childTnLst>
                                </p:cTn>
                              </p:par>
                              <p:par>
                                <p:cTn id="198" presetID="2" presetClass="entr" presetSubtype="4" fill="hold" nodeType="withEffect">
                                  <p:stCondLst>
                                    <p:cond delay="0"/>
                                  </p:stCondLst>
                                  <p:childTnLst>
                                    <p:set>
                                      <p:cBhvr>
                                        <p:cTn id="199" dur="1" fill="hold">
                                          <p:stCondLst>
                                            <p:cond delay="0"/>
                                          </p:stCondLst>
                                        </p:cTn>
                                        <p:tgtEl>
                                          <p:spTgt spid="150579"/>
                                        </p:tgtEl>
                                        <p:attrNameLst>
                                          <p:attrName>style.visibility</p:attrName>
                                        </p:attrNameLst>
                                      </p:cBhvr>
                                      <p:to>
                                        <p:strVal val="visible"/>
                                      </p:to>
                                    </p:set>
                                    <p:anim calcmode="lin" valueType="num">
                                      <p:cBhvr additive="base">
                                        <p:cTn id="200" dur="500" fill="hold"/>
                                        <p:tgtEl>
                                          <p:spTgt spid="150579"/>
                                        </p:tgtEl>
                                        <p:attrNameLst>
                                          <p:attrName>ppt_x</p:attrName>
                                        </p:attrNameLst>
                                      </p:cBhvr>
                                      <p:tavLst>
                                        <p:tav tm="0">
                                          <p:val>
                                            <p:strVal val="#ppt_x"/>
                                          </p:val>
                                        </p:tav>
                                        <p:tav tm="100000">
                                          <p:val>
                                            <p:strVal val="#ppt_x"/>
                                          </p:val>
                                        </p:tav>
                                      </p:tavLst>
                                    </p:anim>
                                    <p:anim calcmode="lin" valueType="num">
                                      <p:cBhvr additive="base">
                                        <p:cTn id="201" dur="500" fill="hold"/>
                                        <p:tgtEl>
                                          <p:spTgt spid="150579"/>
                                        </p:tgtEl>
                                        <p:attrNameLst>
                                          <p:attrName>ppt_y</p:attrName>
                                        </p:attrNameLst>
                                      </p:cBhvr>
                                      <p:tavLst>
                                        <p:tav tm="0">
                                          <p:val>
                                            <p:strVal val="1+#ppt_h/2"/>
                                          </p:val>
                                        </p:tav>
                                        <p:tav tm="100000">
                                          <p:val>
                                            <p:strVal val="#ppt_y"/>
                                          </p:val>
                                        </p:tav>
                                      </p:tavLst>
                                    </p:anim>
                                  </p:childTnLst>
                                </p:cTn>
                              </p:par>
                              <p:par>
                                <p:cTn id="202" presetID="2" presetClass="entr" presetSubtype="4" fill="hold" nodeType="withEffect">
                                  <p:stCondLst>
                                    <p:cond delay="0"/>
                                  </p:stCondLst>
                                  <p:childTnLst>
                                    <p:set>
                                      <p:cBhvr>
                                        <p:cTn id="203" dur="1" fill="hold">
                                          <p:stCondLst>
                                            <p:cond delay="0"/>
                                          </p:stCondLst>
                                        </p:cTn>
                                        <p:tgtEl>
                                          <p:spTgt spid="150580"/>
                                        </p:tgtEl>
                                        <p:attrNameLst>
                                          <p:attrName>style.visibility</p:attrName>
                                        </p:attrNameLst>
                                      </p:cBhvr>
                                      <p:to>
                                        <p:strVal val="visible"/>
                                      </p:to>
                                    </p:set>
                                    <p:anim calcmode="lin" valueType="num">
                                      <p:cBhvr additive="base">
                                        <p:cTn id="204" dur="500" fill="hold"/>
                                        <p:tgtEl>
                                          <p:spTgt spid="150580"/>
                                        </p:tgtEl>
                                        <p:attrNameLst>
                                          <p:attrName>ppt_x</p:attrName>
                                        </p:attrNameLst>
                                      </p:cBhvr>
                                      <p:tavLst>
                                        <p:tav tm="0">
                                          <p:val>
                                            <p:strVal val="#ppt_x"/>
                                          </p:val>
                                        </p:tav>
                                        <p:tav tm="100000">
                                          <p:val>
                                            <p:strVal val="#ppt_x"/>
                                          </p:val>
                                        </p:tav>
                                      </p:tavLst>
                                    </p:anim>
                                    <p:anim calcmode="lin" valueType="num">
                                      <p:cBhvr additive="base">
                                        <p:cTn id="205" dur="500" fill="hold"/>
                                        <p:tgtEl>
                                          <p:spTgt spid="150580"/>
                                        </p:tgtEl>
                                        <p:attrNameLst>
                                          <p:attrName>ppt_y</p:attrName>
                                        </p:attrNameLst>
                                      </p:cBhvr>
                                      <p:tavLst>
                                        <p:tav tm="0">
                                          <p:val>
                                            <p:strVal val="1+#ppt_h/2"/>
                                          </p:val>
                                        </p:tav>
                                        <p:tav tm="100000">
                                          <p:val>
                                            <p:strVal val="#ppt_y"/>
                                          </p:val>
                                        </p:tav>
                                      </p:tavLst>
                                    </p:anim>
                                  </p:childTnLst>
                                </p:cTn>
                              </p:par>
                              <p:par>
                                <p:cTn id="206" presetID="2" presetClass="entr" presetSubtype="4" fill="hold" nodeType="withEffect">
                                  <p:stCondLst>
                                    <p:cond delay="0"/>
                                  </p:stCondLst>
                                  <p:childTnLst>
                                    <p:set>
                                      <p:cBhvr>
                                        <p:cTn id="207" dur="1" fill="hold">
                                          <p:stCondLst>
                                            <p:cond delay="0"/>
                                          </p:stCondLst>
                                        </p:cTn>
                                        <p:tgtEl>
                                          <p:spTgt spid="150581"/>
                                        </p:tgtEl>
                                        <p:attrNameLst>
                                          <p:attrName>style.visibility</p:attrName>
                                        </p:attrNameLst>
                                      </p:cBhvr>
                                      <p:to>
                                        <p:strVal val="visible"/>
                                      </p:to>
                                    </p:set>
                                    <p:anim calcmode="lin" valueType="num">
                                      <p:cBhvr additive="base">
                                        <p:cTn id="208" dur="500" fill="hold"/>
                                        <p:tgtEl>
                                          <p:spTgt spid="150581"/>
                                        </p:tgtEl>
                                        <p:attrNameLst>
                                          <p:attrName>ppt_x</p:attrName>
                                        </p:attrNameLst>
                                      </p:cBhvr>
                                      <p:tavLst>
                                        <p:tav tm="0">
                                          <p:val>
                                            <p:strVal val="#ppt_x"/>
                                          </p:val>
                                        </p:tav>
                                        <p:tav tm="100000">
                                          <p:val>
                                            <p:strVal val="#ppt_x"/>
                                          </p:val>
                                        </p:tav>
                                      </p:tavLst>
                                    </p:anim>
                                    <p:anim calcmode="lin" valueType="num">
                                      <p:cBhvr additive="base">
                                        <p:cTn id="209" dur="500" fill="hold"/>
                                        <p:tgtEl>
                                          <p:spTgt spid="150581"/>
                                        </p:tgtEl>
                                        <p:attrNameLst>
                                          <p:attrName>ppt_y</p:attrName>
                                        </p:attrNameLst>
                                      </p:cBhvr>
                                      <p:tavLst>
                                        <p:tav tm="0">
                                          <p:val>
                                            <p:strVal val="1+#ppt_h/2"/>
                                          </p:val>
                                        </p:tav>
                                        <p:tav tm="100000">
                                          <p:val>
                                            <p:strVal val="#ppt_y"/>
                                          </p:val>
                                        </p:tav>
                                      </p:tavLst>
                                    </p:anim>
                                  </p:childTnLst>
                                </p:cTn>
                              </p:par>
                              <p:par>
                                <p:cTn id="210" presetID="2" presetClass="entr" presetSubtype="4" fill="hold" nodeType="withEffect">
                                  <p:stCondLst>
                                    <p:cond delay="0"/>
                                  </p:stCondLst>
                                  <p:childTnLst>
                                    <p:set>
                                      <p:cBhvr>
                                        <p:cTn id="211" dur="1" fill="hold">
                                          <p:stCondLst>
                                            <p:cond delay="0"/>
                                          </p:stCondLst>
                                        </p:cTn>
                                        <p:tgtEl>
                                          <p:spTgt spid="150582"/>
                                        </p:tgtEl>
                                        <p:attrNameLst>
                                          <p:attrName>style.visibility</p:attrName>
                                        </p:attrNameLst>
                                      </p:cBhvr>
                                      <p:to>
                                        <p:strVal val="visible"/>
                                      </p:to>
                                    </p:set>
                                    <p:anim calcmode="lin" valueType="num">
                                      <p:cBhvr additive="base">
                                        <p:cTn id="212" dur="500" fill="hold"/>
                                        <p:tgtEl>
                                          <p:spTgt spid="150582"/>
                                        </p:tgtEl>
                                        <p:attrNameLst>
                                          <p:attrName>ppt_x</p:attrName>
                                        </p:attrNameLst>
                                      </p:cBhvr>
                                      <p:tavLst>
                                        <p:tav tm="0">
                                          <p:val>
                                            <p:strVal val="#ppt_x"/>
                                          </p:val>
                                        </p:tav>
                                        <p:tav tm="100000">
                                          <p:val>
                                            <p:strVal val="#ppt_x"/>
                                          </p:val>
                                        </p:tav>
                                      </p:tavLst>
                                    </p:anim>
                                    <p:anim calcmode="lin" valueType="num">
                                      <p:cBhvr additive="base">
                                        <p:cTn id="213" dur="500" fill="hold"/>
                                        <p:tgtEl>
                                          <p:spTgt spid="150582"/>
                                        </p:tgtEl>
                                        <p:attrNameLst>
                                          <p:attrName>ppt_y</p:attrName>
                                        </p:attrNameLst>
                                      </p:cBhvr>
                                      <p:tavLst>
                                        <p:tav tm="0">
                                          <p:val>
                                            <p:strVal val="1+#ppt_h/2"/>
                                          </p:val>
                                        </p:tav>
                                        <p:tav tm="100000">
                                          <p:val>
                                            <p:strVal val="#ppt_y"/>
                                          </p:val>
                                        </p:tav>
                                      </p:tavLst>
                                    </p:anim>
                                  </p:childTnLst>
                                </p:cTn>
                              </p:par>
                              <p:par>
                                <p:cTn id="214" presetID="2" presetClass="entr" presetSubtype="4" fill="hold" nodeType="withEffect">
                                  <p:stCondLst>
                                    <p:cond delay="0"/>
                                  </p:stCondLst>
                                  <p:childTnLst>
                                    <p:set>
                                      <p:cBhvr>
                                        <p:cTn id="215" dur="1" fill="hold">
                                          <p:stCondLst>
                                            <p:cond delay="0"/>
                                          </p:stCondLst>
                                        </p:cTn>
                                        <p:tgtEl>
                                          <p:spTgt spid="150583"/>
                                        </p:tgtEl>
                                        <p:attrNameLst>
                                          <p:attrName>style.visibility</p:attrName>
                                        </p:attrNameLst>
                                      </p:cBhvr>
                                      <p:to>
                                        <p:strVal val="visible"/>
                                      </p:to>
                                    </p:set>
                                    <p:anim calcmode="lin" valueType="num">
                                      <p:cBhvr additive="base">
                                        <p:cTn id="216" dur="500" fill="hold"/>
                                        <p:tgtEl>
                                          <p:spTgt spid="150583"/>
                                        </p:tgtEl>
                                        <p:attrNameLst>
                                          <p:attrName>ppt_x</p:attrName>
                                        </p:attrNameLst>
                                      </p:cBhvr>
                                      <p:tavLst>
                                        <p:tav tm="0">
                                          <p:val>
                                            <p:strVal val="#ppt_x"/>
                                          </p:val>
                                        </p:tav>
                                        <p:tav tm="100000">
                                          <p:val>
                                            <p:strVal val="#ppt_x"/>
                                          </p:val>
                                        </p:tav>
                                      </p:tavLst>
                                    </p:anim>
                                    <p:anim calcmode="lin" valueType="num">
                                      <p:cBhvr additive="base">
                                        <p:cTn id="217" dur="500" fill="hold"/>
                                        <p:tgtEl>
                                          <p:spTgt spid="150583"/>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150584"/>
                                        </p:tgtEl>
                                        <p:attrNameLst>
                                          <p:attrName>style.visibility</p:attrName>
                                        </p:attrNameLst>
                                      </p:cBhvr>
                                      <p:to>
                                        <p:strVal val="visible"/>
                                      </p:to>
                                    </p:set>
                                    <p:anim calcmode="lin" valueType="num">
                                      <p:cBhvr additive="base">
                                        <p:cTn id="220" dur="500" fill="hold"/>
                                        <p:tgtEl>
                                          <p:spTgt spid="150584"/>
                                        </p:tgtEl>
                                        <p:attrNameLst>
                                          <p:attrName>ppt_x</p:attrName>
                                        </p:attrNameLst>
                                      </p:cBhvr>
                                      <p:tavLst>
                                        <p:tav tm="0">
                                          <p:val>
                                            <p:strVal val="#ppt_x"/>
                                          </p:val>
                                        </p:tav>
                                        <p:tav tm="100000">
                                          <p:val>
                                            <p:strVal val="#ppt_x"/>
                                          </p:val>
                                        </p:tav>
                                      </p:tavLst>
                                    </p:anim>
                                    <p:anim calcmode="lin" valueType="num">
                                      <p:cBhvr additive="base">
                                        <p:cTn id="221" dur="500" fill="hold"/>
                                        <p:tgtEl>
                                          <p:spTgt spid="150584"/>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150585"/>
                                        </p:tgtEl>
                                        <p:attrNameLst>
                                          <p:attrName>style.visibility</p:attrName>
                                        </p:attrNameLst>
                                      </p:cBhvr>
                                      <p:to>
                                        <p:strVal val="visible"/>
                                      </p:to>
                                    </p:set>
                                    <p:anim calcmode="lin" valueType="num">
                                      <p:cBhvr additive="base">
                                        <p:cTn id="224" dur="500" fill="hold"/>
                                        <p:tgtEl>
                                          <p:spTgt spid="150585"/>
                                        </p:tgtEl>
                                        <p:attrNameLst>
                                          <p:attrName>ppt_x</p:attrName>
                                        </p:attrNameLst>
                                      </p:cBhvr>
                                      <p:tavLst>
                                        <p:tav tm="0">
                                          <p:val>
                                            <p:strVal val="#ppt_x"/>
                                          </p:val>
                                        </p:tav>
                                        <p:tav tm="100000">
                                          <p:val>
                                            <p:strVal val="#ppt_x"/>
                                          </p:val>
                                        </p:tav>
                                      </p:tavLst>
                                    </p:anim>
                                    <p:anim calcmode="lin" valueType="num">
                                      <p:cBhvr additive="base">
                                        <p:cTn id="225" dur="500" fill="hold"/>
                                        <p:tgtEl>
                                          <p:spTgt spid="150585"/>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150586"/>
                                        </p:tgtEl>
                                        <p:attrNameLst>
                                          <p:attrName>style.visibility</p:attrName>
                                        </p:attrNameLst>
                                      </p:cBhvr>
                                      <p:to>
                                        <p:strVal val="visible"/>
                                      </p:to>
                                    </p:set>
                                    <p:anim calcmode="lin" valueType="num">
                                      <p:cBhvr additive="base">
                                        <p:cTn id="228" dur="500" fill="hold"/>
                                        <p:tgtEl>
                                          <p:spTgt spid="150586"/>
                                        </p:tgtEl>
                                        <p:attrNameLst>
                                          <p:attrName>ppt_x</p:attrName>
                                        </p:attrNameLst>
                                      </p:cBhvr>
                                      <p:tavLst>
                                        <p:tav tm="0">
                                          <p:val>
                                            <p:strVal val="#ppt_x"/>
                                          </p:val>
                                        </p:tav>
                                        <p:tav tm="100000">
                                          <p:val>
                                            <p:strVal val="#ppt_x"/>
                                          </p:val>
                                        </p:tav>
                                      </p:tavLst>
                                    </p:anim>
                                    <p:anim calcmode="lin" valueType="num">
                                      <p:cBhvr additive="base">
                                        <p:cTn id="229" dur="500" fill="hold"/>
                                        <p:tgtEl>
                                          <p:spTgt spid="150586"/>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150538"/>
                                        </p:tgtEl>
                                        <p:attrNameLst>
                                          <p:attrName>style.visibility</p:attrName>
                                        </p:attrNameLst>
                                      </p:cBhvr>
                                      <p:to>
                                        <p:strVal val="visible"/>
                                      </p:to>
                                    </p:set>
                                    <p:anim calcmode="lin" valueType="num">
                                      <p:cBhvr additive="base">
                                        <p:cTn id="232" dur="500" fill="hold"/>
                                        <p:tgtEl>
                                          <p:spTgt spid="150538"/>
                                        </p:tgtEl>
                                        <p:attrNameLst>
                                          <p:attrName>ppt_x</p:attrName>
                                        </p:attrNameLst>
                                      </p:cBhvr>
                                      <p:tavLst>
                                        <p:tav tm="0">
                                          <p:val>
                                            <p:strVal val="#ppt_x"/>
                                          </p:val>
                                        </p:tav>
                                        <p:tav tm="100000">
                                          <p:val>
                                            <p:strVal val="#ppt_x"/>
                                          </p:val>
                                        </p:tav>
                                      </p:tavLst>
                                    </p:anim>
                                    <p:anim calcmode="lin" valueType="num">
                                      <p:cBhvr additive="base">
                                        <p:cTn id="233" dur="500" fill="hold"/>
                                        <p:tgtEl>
                                          <p:spTgt spid="150538"/>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150563"/>
                                        </p:tgtEl>
                                        <p:attrNameLst>
                                          <p:attrName>style.visibility</p:attrName>
                                        </p:attrNameLst>
                                      </p:cBhvr>
                                      <p:to>
                                        <p:strVal val="visible"/>
                                      </p:to>
                                    </p:set>
                                    <p:anim calcmode="lin" valueType="num">
                                      <p:cBhvr additive="base">
                                        <p:cTn id="236" dur="500" fill="hold"/>
                                        <p:tgtEl>
                                          <p:spTgt spid="150563"/>
                                        </p:tgtEl>
                                        <p:attrNameLst>
                                          <p:attrName>ppt_x</p:attrName>
                                        </p:attrNameLst>
                                      </p:cBhvr>
                                      <p:tavLst>
                                        <p:tav tm="0">
                                          <p:val>
                                            <p:strVal val="#ppt_x"/>
                                          </p:val>
                                        </p:tav>
                                        <p:tav tm="100000">
                                          <p:val>
                                            <p:strVal val="#ppt_x"/>
                                          </p:val>
                                        </p:tav>
                                      </p:tavLst>
                                    </p:anim>
                                    <p:anim calcmode="lin" valueType="num">
                                      <p:cBhvr additive="base">
                                        <p:cTn id="237" dur="500" fill="hold"/>
                                        <p:tgtEl>
                                          <p:spTgt spid="150563"/>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150568"/>
                                        </p:tgtEl>
                                        <p:attrNameLst>
                                          <p:attrName>style.visibility</p:attrName>
                                        </p:attrNameLst>
                                      </p:cBhvr>
                                      <p:to>
                                        <p:strVal val="visible"/>
                                      </p:to>
                                    </p:set>
                                    <p:anim calcmode="lin" valueType="num">
                                      <p:cBhvr additive="base">
                                        <p:cTn id="240" dur="500" fill="hold"/>
                                        <p:tgtEl>
                                          <p:spTgt spid="150568"/>
                                        </p:tgtEl>
                                        <p:attrNameLst>
                                          <p:attrName>ppt_x</p:attrName>
                                        </p:attrNameLst>
                                      </p:cBhvr>
                                      <p:tavLst>
                                        <p:tav tm="0">
                                          <p:val>
                                            <p:strVal val="#ppt_x"/>
                                          </p:val>
                                        </p:tav>
                                        <p:tav tm="100000">
                                          <p:val>
                                            <p:strVal val="#ppt_x"/>
                                          </p:val>
                                        </p:tav>
                                      </p:tavLst>
                                    </p:anim>
                                    <p:anim calcmode="lin" valueType="num">
                                      <p:cBhvr additive="base">
                                        <p:cTn id="241" dur="500" fill="hold"/>
                                        <p:tgtEl>
                                          <p:spTgt spid="150568"/>
                                        </p:tgtEl>
                                        <p:attrNameLst>
                                          <p:attrName>ppt_y</p:attrName>
                                        </p:attrNameLst>
                                      </p:cBhvr>
                                      <p:tavLst>
                                        <p:tav tm="0">
                                          <p:val>
                                            <p:strVal val="1+#ppt_h/2"/>
                                          </p:val>
                                        </p:tav>
                                        <p:tav tm="100000">
                                          <p:val>
                                            <p:strVal val="#ppt_y"/>
                                          </p:val>
                                        </p:tav>
                                      </p:tavLst>
                                    </p:anim>
                                  </p:childTnLst>
                                </p:cTn>
                              </p:par>
                              <p:par>
                                <p:cTn id="242" presetID="2" presetClass="entr" presetSubtype="4" fill="hold" nodeType="withEffect">
                                  <p:stCondLst>
                                    <p:cond delay="0"/>
                                  </p:stCondLst>
                                  <p:childTnLst>
                                    <p:set>
                                      <p:cBhvr>
                                        <p:cTn id="243" dur="1" fill="hold">
                                          <p:stCondLst>
                                            <p:cond delay="0"/>
                                          </p:stCondLst>
                                        </p:cTn>
                                        <p:tgtEl>
                                          <p:spTgt spid="150569"/>
                                        </p:tgtEl>
                                        <p:attrNameLst>
                                          <p:attrName>style.visibility</p:attrName>
                                        </p:attrNameLst>
                                      </p:cBhvr>
                                      <p:to>
                                        <p:strVal val="visible"/>
                                      </p:to>
                                    </p:set>
                                    <p:anim calcmode="lin" valueType="num">
                                      <p:cBhvr additive="base">
                                        <p:cTn id="244" dur="500" fill="hold"/>
                                        <p:tgtEl>
                                          <p:spTgt spid="150569"/>
                                        </p:tgtEl>
                                        <p:attrNameLst>
                                          <p:attrName>ppt_x</p:attrName>
                                        </p:attrNameLst>
                                      </p:cBhvr>
                                      <p:tavLst>
                                        <p:tav tm="0">
                                          <p:val>
                                            <p:strVal val="#ppt_x"/>
                                          </p:val>
                                        </p:tav>
                                        <p:tav tm="100000">
                                          <p:val>
                                            <p:strVal val="#ppt_x"/>
                                          </p:val>
                                        </p:tav>
                                      </p:tavLst>
                                    </p:anim>
                                    <p:anim calcmode="lin" valueType="num">
                                      <p:cBhvr additive="base">
                                        <p:cTn id="245" dur="500" fill="hold"/>
                                        <p:tgtEl>
                                          <p:spTgt spid="150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ldLvl="0" animBg="1"/>
      <p:bldP spid="150531" grpId="0" build="p" animBg="1"/>
      <p:bldP spid="150534" grpId="0"/>
      <p:bldP spid="150537" grpId="0"/>
      <p:bldP spid="150539" grpId="0" bldLvl="0" animBg="1"/>
      <p:bldP spid="150540" grpId="0"/>
      <p:bldP spid="150544" grpId="0" bldLvl="0" animBg="1"/>
      <p:bldP spid="150545" grpId="0"/>
      <p:bldP spid="150546" grpId="0"/>
      <p:bldP spid="150550" grpId="0"/>
      <p:bldP spid="150551" grpId="0"/>
      <p:bldP spid="150552" grpId="0"/>
      <p:bldP spid="150553" grpId="0"/>
      <p:bldP spid="150564" grpId="0" bldLvl="0" animBg="1"/>
      <p:bldP spid="150572" grpId="0" bldLvl="0" animBg="1"/>
      <p:bldP spid="150574" grpId="0"/>
      <p:bldP spid="150575" grpId="0"/>
      <p:bldP spid="150576" grpId="0"/>
      <p:bldP spid="150584" grpId="0"/>
      <p:bldP spid="150585" grpId="0"/>
      <p:bldP spid="150586" grpId="0"/>
      <p:bldP spid="150538" grpId="0" bldLvl="0" animBg="1"/>
      <p:bldP spid="150563" grpId="0" bldLvl="0" animBg="1"/>
      <p:bldP spid="150568" grpId="0" bldLvl="0" animBg="1"/>
      <p:bldP spid="150588" grpId="0" bldLvl="0" animBg="1"/>
      <p:bldP spid="15058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文本占位符 151554"/>
          <p:cNvSpPr>
            <a:spLocks noGrp="1"/>
          </p:cNvSpPr>
          <p:nvPr>
            <p:ph type="body" idx="1"/>
          </p:nvPr>
        </p:nvSpPr>
        <p:spPr>
          <a:xfrm>
            <a:off x="2018508" y="1688160"/>
            <a:ext cx="3662362" cy="574675"/>
          </a:xfrm>
          <a:solidFill>
            <a:srgbClr val="FFFFFF"/>
          </a:solidFill>
          <a:ln>
            <a:noFill/>
          </a:ln>
        </p:spPr>
        <p:txBody>
          <a:bodyPr/>
          <a:lstStyle/>
          <a:p>
            <a:pPr>
              <a:buNone/>
            </a:pPr>
            <a:r>
              <a:rPr lang="en-US" altLang="zh-CN" dirty="0">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、多级页表</a:t>
            </a:r>
            <a:r>
              <a:rPr lang="zh-CN" altLang="en-US" dirty="0"/>
              <a:t> </a:t>
            </a:r>
          </a:p>
        </p:txBody>
      </p:sp>
      <p:grpSp>
        <p:nvGrpSpPr>
          <p:cNvPr id="151556" name="组合 151555"/>
          <p:cNvGrpSpPr/>
          <p:nvPr/>
        </p:nvGrpSpPr>
        <p:grpSpPr>
          <a:xfrm>
            <a:off x="3560763" y="2111375"/>
            <a:ext cx="5180013" cy="885825"/>
            <a:chOff x="912" y="1746"/>
            <a:chExt cx="3263" cy="558"/>
          </a:xfrm>
        </p:grpSpPr>
        <p:sp>
          <p:nvSpPr>
            <p:cNvPr id="151557" name="矩形 151556"/>
            <p:cNvSpPr/>
            <p:nvPr/>
          </p:nvSpPr>
          <p:spPr>
            <a:xfrm>
              <a:off x="960" y="2003"/>
              <a:ext cx="3168" cy="301"/>
            </a:xfrm>
            <a:prstGeom prst="rect">
              <a:avLst/>
            </a:prstGeom>
            <a:solidFill>
              <a:srgbClr val="CCFF99"/>
            </a:solidFill>
            <a:ln w="38100" cap="flat" cmpd="sng">
              <a:solidFill>
                <a:srgbClr val="3399FF"/>
              </a:solidFill>
              <a:prstDash val="solid"/>
              <a:miter/>
              <a:headEnd type="none" w="med" len="med"/>
              <a:tailEnd type="none" w="med" len="med"/>
            </a:ln>
          </p:spPr>
          <p:txBody>
            <a:bodyPr/>
            <a:lstStyle/>
            <a:p>
              <a:endParaRPr lang="zh-CN" altLang="en-US"/>
            </a:p>
          </p:txBody>
        </p:sp>
        <p:sp>
          <p:nvSpPr>
            <p:cNvPr id="151558" name="直接连接符 151557"/>
            <p:cNvSpPr/>
            <p:nvPr/>
          </p:nvSpPr>
          <p:spPr>
            <a:xfrm>
              <a:off x="3168" y="2003"/>
              <a:ext cx="0" cy="301"/>
            </a:xfrm>
            <a:prstGeom prst="line">
              <a:avLst/>
            </a:prstGeom>
            <a:ln w="38100" cap="flat" cmpd="sng">
              <a:solidFill>
                <a:srgbClr val="3399FF"/>
              </a:solidFill>
              <a:prstDash val="solid"/>
              <a:headEnd type="none" w="med" len="med"/>
              <a:tailEnd type="none" w="med" len="med"/>
            </a:ln>
          </p:spPr>
        </p:sp>
        <p:sp>
          <p:nvSpPr>
            <p:cNvPr id="151559" name="文本框 151558"/>
            <p:cNvSpPr txBox="1"/>
            <p:nvPr/>
          </p:nvSpPr>
          <p:spPr>
            <a:xfrm>
              <a:off x="3979" y="1746"/>
              <a:ext cx="196" cy="25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宋体" panose="02010600030101010101" pitchFamily="2" charset="-122"/>
                </a:rPr>
                <a:t>0</a:t>
              </a:r>
            </a:p>
          </p:txBody>
        </p:sp>
        <p:sp>
          <p:nvSpPr>
            <p:cNvPr id="151560" name="文本框 151559"/>
            <p:cNvSpPr txBox="1"/>
            <p:nvPr/>
          </p:nvSpPr>
          <p:spPr>
            <a:xfrm>
              <a:off x="3216" y="1766"/>
              <a:ext cx="277" cy="25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宋体" panose="02010600030101010101" pitchFamily="2" charset="-122"/>
                </a:rPr>
                <a:t>11</a:t>
              </a:r>
            </a:p>
          </p:txBody>
        </p:sp>
        <p:sp>
          <p:nvSpPr>
            <p:cNvPr id="151561" name="文本框 151560"/>
            <p:cNvSpPr txBox="1"/>
            <p:nvPr/>
          </p:nvSpPr>
          <p:spPr>
            <a:xfrm>
              <a:off x="2928" y="1766"/>
              <a:ext cx="277" cy="25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宋体" panose="02010600030101010101" pitchFamily="2" charset="-122"/>
                </a:rPr>
                <a:t>12</a:t>
              </a:r>
            </a:p>
          </p:txBody>
        </p:sp>
        <p:sp>
          <p:nvSpPr>
            <p:cNvPr id="151562" name="文本框 151561"/>
            <p:cNvSpPr txBox="1"/>
            <p:nvPr/>
          </p:nvSpPr>
          <p:spPr>
            <a:xfrm>
              <a:off x="1872" y="1766"/>
              <a:ext cx="277" cy="25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宋体" panose="02010600030101010101" pitchFamily="2" charset="-122"/>
                </a:rPr>
                <a:t>21</a:t>
              </a:r>
            </a:p>
          </p:txBody>
        </p:sp>
        <p:sp>
          <p:nvSpPr>
            <p:cNvPr id="151563" name="文本框 151562"/>
            <p:cNvSpPr txBox="1"/>
            <p:nvPr/>
          </p:nvSpPr>
          <p:spPr>
            <a:xfrm>
              <a:off x="1968" y="2016"/>
              <a:ext cx="1080" cy="251"/>
            </a:xfrm>
            <a:prstGeom prst="rect">
              <a:avLst/>
            </a:prstGeom>
            <a:solidFill>
              <a:srgbClr val="CCFF99"/>
            </a:solidFill>
            <a:ln w="9525">
              <a:noFill/>
            </a:ln>
          </p:spPr>
          <p:txBody>
            <a:bodyPr wrap="none" anchor="t">
              <a:spAutoFit/>
            </a:bodyPr>
            <a:lstStyle/>
            <a:p>
              <a:r>
                <a:rPr lang="zh-CN" altLang="en-US" sz="2000" dirty="0">
                  <a:solidFill>
                    <a:srgbClr val="0000CC"/>
                  </a:solidFill>
                  <a:latin typeface="宋体" panose="02010600030101010101" pitchFamily="2" charset="-122"/>
                </a:rPr>
                <a:t>外层页内地址</a:t>
              </a:r>
            </a:p>
          </p:txBody>
        </p:sp>
        <p:sp>
          <p:nvSpPr>
            <p:cNvPr id="151564" name="文本框 151563"/>
            <p:cNvSpPr txBox="1"/>
            <p:nvPr/>
          </p:nvSpPr>
          <p:spPr>
            <a:xfrm>
              <a:off x="3216" y="2019"/>
              <a:ext cx="919" cy="251"/>
            </a:xfrm>
            <a:prstGeom prst="rect">
              <a:avLst/>
            </a:prstGeom>
            <a:solidFill>
              <a:srgbClr val="CCFF99"/>
            </a:solidFill>
            <a:ln w="9525">
              <a:noFill/>
            </a:ln>
          </p:spPr>
          <p:txBody>
            <a:bodyPr wrap="none" anchor="t">
              <a:spAutoFit/>
            </a:bodyPr>
            <a:lstStyle/>
            <a:p>
              <a:r>
                <a:rPr lang="zh-CN" altLang="en-US" sz="2000" dirty="0">
                  <a:solidFill>
                    <a:srgbClr val="0000CC"/>
                  </a:solidFill>
                  <a:latin typeface="宋体" panose="02010600030101010101" pitchFamily="2" charset="-122"/>
                </a:rPr>
                <a:t>页内位移量</a:t>
              </a:r>
            </a:p>
          </p:txBody>
        </p:sp>
        <p:sp>
          <p:nvSpPr>
            <p:cNvPr id="151565" name="直接连接符 151564"/>
            <p:cNvSpPr/>
            <p:nvPr/>
          </p:nvSpPr>
          <p:spPr>
            <a:xfrm>
              <a:off x="1920" y="2003"/>
              <a:ext cx="0" cy="301"/>
            </a:xfrm>
            <a:prstGeom prst="line">
              <a:avLst/>
            </a:prstGeom>
            <a:ln w="38100" cap="flat" cmpd="sng">
              <a:solidFill>
                <a:srgbClr val="3399FF"/>
              </a:solidFill>
              <a:prstDash val="solid"/>
              <a:headEnd type="none" w="med" len="med"/>
              <a:tailEnd type="none" w="med" len="med"/>
            </a:ln>
          </p:spPr>
        </p:sp>
        <p:sp>
          <p:nvSpPr>
            <p:cNvPr id="151566" name="文本框 151565"/>
            <p:cNvSpPr txBox="1"/>
            <p:nvPr/>
          </p:nvSpPr>
          <p:spPr>
            <a:xfrm>
              <a:off x="1008" y="2016"/>
              <a:ext cx="758" cy="251"/>
            </a:xfrm>
            <a:prstGeom prst="rect">
              <a:avLst/>
            </a:prstGeom>
            <a:solidFill>
              <a:srgbClr val="CCFF99"/>
            </a:solidFill>
            <a:ln w="9525">
              <a:noFill/>
            </a:ln>
          </p:spPr>
          <p:txBody>
            <a:bodyPr wrap="none" anchor="t">
              <a:spAutoFit/>
            </a:bodyPr>
            <a:lstStyle/>
            <a:p>
              <a:r>
                <a:rPr lang="zh-CN" altLang="en-US" sz="2000" dirty="0">
                  <a:solidFill>
                    <a:srgbClr val="0000CC"/>
                  </a:solidFill>
                  <a:latin typeface="宋体" panose="02010600030101010101" pitchFamily="2" charset="-122"/>
                </a:rPr>
                <a:t>外层页号</a:t>
              </a:r>
            </a:p>
          </p:txBody>
        </p:sp>
        <p:sp>
          <p:nvSpPr>
            <p:cNvPr id="151567" name="文本框 151566"/>
            <p:cNvSpPr txBox="1"/>
            <p:nvPr/>
          </p:nvSpPr>
          <p:spPr>
            <a:xfrm>
              <a:off x="1680" y="1766"/>
              <a:ext cx="277" cy="251"/>
            </a:xfrm>
            <a:prstGeom prst="rect">
              <a:avLst/>
            </a:prstGeom>
            <a:noFill/>
            <a:ln w="9525">
              <a:noFill/>
            </a:ln>
          </p:spPr>
          <p:txBody>
            <a:bodyPr wrap="none" anchor="t">
              <a:spAutoFit/>
            </a:bodyPr>
            <a:lstStyle/>
            <a:p>
              <a:r>
                <a:rPr lang="en-US" altLang="zh-CN" sz="2000">
                  <a:solidFill>
                    <a:srgbClr val="0000CC"/>
                  </a:solidFill>
                  <a:latin typeface="宋体" panose="02010600030101010101" pitchFamily="2" charset="-122"/>
                </a:rPr>
                <a:t>22</a:t>
              </a:r>
            </a:p>
          </p:txBody>
        </p:sp>
        <p:sp>
          <p:nvSpPr>
            <p:cNvPr id="151568" name="文本框 151567"/>
            <p:cNvSpPr txBox="1"/>
            <p:nvPr/>
          </p:nvSpPr>
          <p:spPr>
            <a:xfrm>
              <a:off x="912" y="1766"/>
              <a:ext cx="277" cy="25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宋体" panose="02010600030101010101" pitchFamily="2" charset="-122"/>
                </a:rPr>
                <a:t>31</a:t>
              </a:r>
            </a:p>
          </p:txBody>
        </p:sp>
      </p:grpSp>
      <p:grpSp>
        <p:nvGrpSpPr>
          <p:cNvPr id="151569" name="组合 151568"/>
          <p:cNvGrpSpPr/>
          <p:nvPr/>
        </p:nvGrpSpPr>
        <p:grpSpPr>
          <a:xfrm>
            <a:off x="3486151" y="3109913"/>
            <a:ext cx="5921375" cy="3416299"/>
            <a:chOff x="1249" y="2121"/>
            <a:chExt cx="3730" cy="2152"/>
          </a:xfrm>
        </p:grpSpPr>
        <p:sp>
          <p:nvSpPr>
            <p:cNvPr id="151570" name="矩形 151569"/>
            <p:cNvSpPr/>
            <p:nvPr/>
          </p:nvSpPr>
          <p:spPr>
            <a:xfrm>
              <a:off x="2688" y="2354"/>
              <a:ext cx="672" cy="142"/>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571" name="矩形 151570"/>
            <p:cNvSpPr/>
            <p:nvPr/>
          </p:nvSpPr>
          <p:spPr>
            <a:xfrm>
              <a:off x="2688" y="2496"/>
              <a:ext cx="672" cy="142"/>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572" name="矩形 151571"/>
            <p:cNvSpPr/>
            <p:nvPr/>
          </p:nvSpPr>
          <p:spPr>
            <a:xfrm>
              <a:off x="2688" y="2640"/>
              <a:ext cx="672" cy="142"/>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573" name="矩形 151572"/>
            <p:cNvSpPr/>
            <p:nvPr/>
          </p:nvSpPr>
          <p:spPr>
            <a:xfrm>
              <a:off x="2688" y="2784"/>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574" name="文本框 151573"/>
            <p:cNvSpPr txBox="1"/>
            <p:nvPr/>
          </p:nvSpPr>
          <p:spPr>
            <a:xfrm>
              <a:off x="1249" y="3408"/>
              <a:ext cx="758" cy="251"/>
            </a:xfrm>
            <a:prstGeom prst="rect">
              <a:avLst/>
            </a:prstGeom>
            <a:noFill/>
            <a:ln w="9525">
              <a:noFill/>
            </a:ln>
          </p:spPr>
          <p:txBody>
            <a:bodyPr wrap="none" anchor="t">
              <a:spAutoFit/>
            </a:bodyPr>
            <a:lstStyle/>
            <a:p>
              <a:pPr algn="ctr"/>
              <a:r>
                <a:rPr lang="zh-CN" altLang="en-US" sz="2000" dirty="0">
                  <a:solidFill>
                    <a:srgbClr val="9900CC"/>
                  </a:solidFill>
                  <a:effectLst>
                    <a:outerShdw blurRad="38100" dist="38100" dir="2700000">
                      <a:srgbClr val="C0C0C0"/>
                    </a:outerShdw>
                  </a:effectLst>
                  <a:latin typeface="Times New Roman" panose="02020603050405020304" pitchFamily="18" charset="0"/>
                </a:rPr>
                <a:t>外部页表</a:t>
              </a:r>
            </a:p>
          </p:txBody>
        </p:sp>
        <p:sp>
          <p:nvSpPr>
            <p:cNvPr id="151575" name="文本框 151574"/>
            <p:cNvSpPr txBox="1"/>
            <p:nvPr/>
          </p:nvSpPr>
          <p:spPr>
            <a:xfrm>
              <a:off x="2544" y="2121"/>
              <a:ext cx="912" cy="232"/>
            </a:xfrm>
            <a:prstGeom prst="rect">
              <a:avLst/>
            </a:prstGeom>
            <a:noFill/>
            <a:ln w="9525">
              <a:noFill/>
            </a:ln>
          </p:spPr>
          <p:txBody>
            <a:bodyPr>
              <a:spAutoFit/>
            </a:bodyPr>
            <a:lstStyle/>
            <a:p>
              <a:pPr algn="ctr"/>
              <a:r>
                <a:rPr lang="zh-CN" altLang="en-US" sz="1800" dirty="0">
                  <a:solidFill>
                    <a:srgbClr val="9900CC"/>
                  </a:solidFill>
                  <a:latin typeface="Times New Roman" panose="02020603050405020304" pitchFamily="18" charset="0"/>
                </a:rPr>
                <a:t>第1页页表</a:t>
              </a:r>
            </a:p>
          </p:txBody>
        </p:sp>
        <p:sp>
          <p:nvSpPr>
            <p:cNvPr id="151576" name="文本框 151575"/>
            <p:cNvSpPr txBox="1"/>
            <p:nvPr/>
          </p:nvSpPr>
          <p:spPr>
            <a:xfrm>
              <a:off x="2880" y="4022"/>
              <a:ext cx="500" cy="251"/>
            </a:xfrm>
            <a:prstGeom prst="rect">
              <a:avLst/>
            </a:prstGeom>
            <a:noFill/>
            <a:ln w="9525">
              <a:noFill/>
            </a:ln>
          </p:spPr>
          <p:txBody>
            <a:bodyPr>
              <a:spAutoFit/>
            </a:bodyPr>
            <a:lstStyle/>
            <a:p>
              <a:pPr algn="ctr"/>
              <a:r>
                <a:rPr lang="zh-CN" altLang="en-US" sz="2000" dirty="0">
                  <a:solidFill>
                    <a:srgbClr val="9900CC"/>
                  </a:solidFill>
                  <a:effectLst>
                    <a:outerShdw blurRad="38100" dist="38100" dir="2700000">
                      <a:srgbClr val="C0C0C0"/>
                    </a:outerShdw>
                  </a:effectLst>
                  <a:latin typeface="Times New Roman" panose="02020603050405020304" pitchFamily="18" charset="0"/>
                </a:rPr>
                <a:t>页表</a:t>
              </a:r>
            </a:p>
          </p:txBody>
        </p:sp>
        <p:sp>
          <p:nvSpPr>
            <p:cNvPr id="151577" name="文本框 151576"/>
            <p:cNvSpPr txBox="1"/>
            <p:nvPr/>
          </p:nvSpPr>
          <p:spPr>
            <a:xfrm>
              <a:off x="4176" y="4022"/>
              <a:ext cx="480" cy="251"/>
            </a:xfrm>
            <a:prstGeom prst="rect">
              <a:avLst/>
            </a:prstGeom>
            <a:noFill/>
            <a:ln w="9525">
              <a:noFill/>
            </a:ln>
          </p:spPr>
          <p:txBody>
            <a:bodyPr>
              <a:spAutoFit/>
            </a:bodyPr>
            <a:lstStyle/>
            <a:p>
              <a:pPr algn="ctr"/>
              <a:r>
                <a:rPr lang="zh-CN" altLang="en-US" sz="2000" dirty="0">
                  <a:solidFill>
                    <a:srgbClr val="9900CC"/>
                  </a:solidFill>
                  <a:effectLst>
                    <a:outerShdw blurRad="38100" dist="38100" dir="2700000">
                      <a:srgbClr val="C0C0C0"/>
                    </a:outerShdw>
                  </a:effectLst>
                  <a:latin typeface="Times New Roman" panose="02020603050405020304" pitchFamily="18" charset="0"/>
                </a:rPr>
                <a:t>内存</a:t>
              </a:r>
            </a:p>
          </p:txBody>
        </p:sp>
        <p:sp>
          <p:nvSpPr>
            <p:cNvPr id="151578" name="直接连接符 151577"/>
            <p:cNvSpPr/>
            <p:nvPr/>
          </p:nvSpPr>
          <p:spPr>
            <a:xfrm>
              <a:off x="3071" y="2348"/>
              <a:ext cx="1" cy="676"/>
            </a:xfrm>
            <a:prstGeom prst="line">
              <a:avLst/>
            </a:prstGeom>
            <a:ln w="19050" cap="flat" cmpd="sng">
              <a:solidFill>
                <a:schemeClr val="tx1"/>
              </a:solidFill>
              <a:prstDash val="solid"/>
              <a:headEnd type="none" w="med" len="med"/>
              <a:tailEnd type="none" w="med" len="med"/>
            </a:ln>
          </p:spPr>
        </p:sp>
        <p:sp>
          <p:nvSpPr>
            <p:cNvPr id="151579" name="文本框 151578"/>
            <p:cNvSpPr txBox="1"/>
            <p:nvPr/>
          </p:nvSpPr>
          <p:spPr>
            <a:xfrm flipV="1">
              <a:off x="2784" y="2332"/>
              <a:ext cx="180" cy="212"/>
            </a:xfrm>
            <a:prstGeom prst="rect">
              <a:avLst/>
            </a:prstGeom>
            <a:noFill/>
            <a:ln w="38100">
              <a:noFill/>
            </a:ln>
          </p:spPr>
          <p:txBody>
            <a:bodyPr>
              <a:spAutoFit/>
            </a:bodyPr>
            <a:lstStyle/>
            <a:p>
              <a:r>
                <a:rPr lang="en-US" altLang="zh-CN" sz="1600">
                  <a:solidFill>
                    <a:srgbClr val="000000"/>
                  </a:solidFill>
                  <a:latin typeface="Times New Roman" panose="02020603050405020304" pitchFamily="18" charset="0"/>
                  <a:ea typeface="楷体_GB2312" pitchFamily="49" charset="-122"/>
                </a:rPr>
                <a:t>0</a:t>
              </a:r>
            </a:p>
          </p:txBody>
        </p:sp>
        <p:sp>
          <p:nvSpPr>
            <p:cNvPr id="151580" name="文本框 151579"/>
            <p:cNvSpPr txBox="1"/>
            <p:nvPr/>
          </p:nvSpPr>
          <p:spPr>
            <a:xfrm>
              <a:off x="2784" y="2476"/>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a:t>
              </a:r>
            </a:p>
          </p:txBody>
        </p:sp>
        <p:sp>
          <p:nvSpPr>
            <p:cNvPr id="151581" name="文本框 151580"/>
            <p:cNvSpPr txBox="1"/>
            <p:nvPr/>
          </p:nvSpPr>
          <p:spPr>
            <a:xfrm>
              <a:off x="2784" y="2620"/>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2</a:t>
              </a:r>
            </a:p>
          </p:txBody>
        </p:sp>
        <p:sp>
          <p:nvSpPr>
            <p:cNvPr id="151582" name="文本框 151581"/>
            <p:cNvSpPr txBox="1"/>
            <p:nvPr/>
          </p:nvSpPr>
          <p:spPr>
            <a:xfrm>
              <a:off x="2736" y="2764"/>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583" name="矩形 151582"/>
            <p:cNvSpPr/>
            <p:nvPr/>
          </p:nvSpPr>
          <p:spPr>
            <a:xfrm>
              <a:off x="4128" y="2208"/>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84" name="矩形 151583"/>
            <p:cNvSpPr/>
            <p:nvPr/>
          </p:nvSpPr>
          <p:spPr>
            <a:xfrm>
              <a:off x="4128" y="2352"/>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85" name="矩形 151584"/>
            <p:cNvSpPr/>
            <p:nvPr/>
          </p:nvSpPr>
          <p:spPr>
            <a:xfrm>
              <a:off x="4128" y="2496"/>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86" name="矩形 151585"/>
            <p:cNvSpPr/>
            <p:nvPr/>
          </p:nvSpPr>
          <p:spPr>
            <a:xfrm>
              <a:off x="4128" y="2640"/>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87" name="矩形 151586"/>
            <p:cNvSpPr/>
            <p:nvPr/>
          </p:nvSpPr>
          <p:spPr>
            <a:xfrm>
              <a:off x="4128" y="2784"/>
              <a:ext cx="480" cy="287"/>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88" name="矩形 151587"/>
            <p:cNvSpPr/>
            <p:nvPr/>
          </p:nvSpPr>
          <p:spPr>
            <a:xfrm>
              <a:off x="4128" y="3072"/>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89" name="矩形 151588"/>
            <p:cNvSpPr/>
            <p:nvPr/>
          </p:nvSpPr>
          <p:spPr>
            <a:xfrm>
              <a:off x="4128" y="3216"/>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90" name="矩形 151589"/>
            <p:cNvSpPr/>
            <p:nvPr/>
          </p:nvSpPr>
          <p:spPr>
            <a:xfrm>
              <a:off x="4128" y="3360"/>
              <a:ext cx="480" cy="288"/>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91" name="矩形 151590"/>
            <p:cNvSpPr/>
            <p:nvPr/>
          </p:nvSpPr>
          <p:spPr>
            <a:xfrm>
              <a:off x="4128" y="3648"/>
              <a:ext cx="480" cy="143"/>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92" name="矩形 151591"/>
            <p:cNvSpPr/>
            <p:nvPr/>
          </p:nvSpPr>
          <p:spPr>
            <a:xfrm>
              <a:off x="4128" y="3792"/>
              <a:ext cx="480" cy="288"/>
            </a:xfrm>
            <a:prstGeom prst="rect">
              <a:avLst/>
            </a:prstGeom>
            <a:solidFill>
              <a:srgbClr val="6666FF"/>
            </a:solidFill>
            <a:ln w="19050" cap="flat" cmpd="sng">
              <a:solidFill>
                <a:schemeClr val="tx1"/>
              </a:solidFill>
              <a:prstDash val="solid"/>
              <a:miter/>
              <a:headEnd type="none" w="med" len="med"/>
              <a:tailEnd type="none" w="med" len="med"/>
            </a:ln>
          </p:spPr>
          <p:txBody>
            <a:bodyPr wrap="none" anchor="ctr"/>
            <a:lstStyle/>
            <a:p>
              <a:pPr algn="ctr"/>
              <a:endParaRPr lang="zh-CN" altLang="en-US" b="0" dirty="0">
                <a:solidFill>
                  <a:srgbClr val="000000"/>
                </a:solidFill>
                <a:latin typeface="Times New Roman" panose="02020603050405020304" pitchFamily="18" charset="0"/>
                <a:ea typeface="楷体_GB2312" pitchFamily="49" charset="-122"/>
              </a:endParaRPr>
            </a:p>
          </p:txBody>
        </p:sp>
        <p:sp>
          <p:nvSpPr>
            <p:cNvPr id="151593" name="直接连接符 151592"/>
            <p:cNvSpPr/>
            <p:nvPr/>
          </p:nvSpPr>
          <p:spPr>
            <a:xfrm>
              <a:off x="3360" y="2448"/>
              <a:ext cx="768" cy="288"/>
            </a:xfrm>
            <a:prstGeom prst="line">
              <a:avLst/>
            </a:prstGeom>
            <a:ln w="19050" cap="flat" cmpd="sng">
              <a:solidFill>
                <a:schemeClr val="tx1"/>
              </a:solidFill>
              <a:prstDash val="solid"/>
              <a:headEnd type="none" w="med" len="med"/>
              <a:tailEnd type="triangle" w="med" len="med"/>
            </a:ln>
          </p:spPr>
        </p:sp>
        <p:sp>
          <p:nvSpPr>
            <p:cNvPr id="151594" name="直接连接符 151593"/>
            <p:cNvSpPr/>
            <p:nvPr/>
          </p:nvSpPr>
          <p:spPr>
            <a:xfrm flipV="1">
              <a:off x="3360" y="2448"/>
              <a:ext cx="768" cy="144"/>
            </a:xfrm>
            <a:prstGeom prst="line">
              <a:avLst/>
            </a:prstGeom>
            <a:ln w="19050" cap="flat" cmpd="sng">
              <a:solidFill>
                <a:schemeClr val="tx1"/>
              </a:solidFill>
              <a:prstDash val="solid"/>
              <a:headEnd type="none" w="med" len="med"/>
              <a:tailEnd type="triangle" w="med" len="med"/>
            </a:ln>
          </p:spPr>
        </p:sp>
        <p:sp>
          <p:nvSpPr>
            <p:cNvPr id="151595" name="直接连接符 151594"/>
            <p:cNvSpPr/>
            <p:nvPr/>
          </p:nvSpPr>
          <p:spPr>
            <a:xfrm>
              <a:off x="3360" y="2688"/>
              <a:ext cx="768" cy="480"/>
            </a:xfrm>
            <a:prstGeom prst="line">
              <a:avLst/>
            </a:prstGeom>
            <a:ln w="19050" cap="flat" cmpd="sng">
              <a:solidFill>
                <a:schemeClr val="tx1"/>
              </a:solidFill>
              <a:prstDash val="solid"/>
              <a:headEnd type="none" w="med" len="med"/>
              <a:tailEnd type="triangle" w="med" len="med"/>
            </a:ln>
          </p:spPr>
        </p:sp>
        <p:sp>
          <p:nvSpPr>
            <p:cNvPr id="151596" name="直接连接符 151595"/>
            <p:cNvSpPr/>
            <p:nvPr/>
          </p:nvSpPr>
          <p:spPr>
            <a:xfrm flipV="1">
              <a:off x="3360" y="2592"/>
              <a:ext cx="768" cy="816"/>
            </a:xfrm>
            <a:prstGeom prst="line">
              <a:avLst/>
            </a:prstGeom>
            <a:ln w="19050" cap="flat" cmpd="sng">
              <a:solidFill>
                <a:schemeClr val="tx1"/>
              </a:solidFill>
              <a:prstDash val="solid"/>
              <a:headEnd type="none" w="med" len="med"/>
              <a:tailEnd type="triangle" w="med" len="med"/>
            </a:ln>
          </p:spPr>
        </p:sp>
        <p:sp>
          <p:nvSpPr>
            <p:cNvPr id="151597" name="直接连接符 151596"/>
            <p:cNvSpPr/>
            <p:nvPr/>
          </p:nvSpPr>
          <p:spPr>
            <a:xfrm>
              <a:off x="3360" y="3648"/>
              <a:ext cx="768" cy="48"/>
            </a:xfrm>
            <a:prstGeom prst="line">
              <a:avLst/>
            </a:prstGeom>
            <a:ln w="19050" cap="flat" cmpd="sng">
              <a:solidFill>
                <a:schemeClr val="tx1"/>
              </a:solidFill>
              <a:prstDash val="solid"/>
              <a:headEnd type="none" w="med" len="med"/>
              <a:tailEnd type="triangle" w="med" len="med"/>
            </a:ln>
          </p:spPr>
        </p:sp>
        <p:sp>
          <p:nvSpPr>
            <p:cNvPr id="151598" name="直接连接符 151597"/>
            <p:cNvSpPr/>
            <p:nvPr/>
          </p:nvSpPr>
          <p:spPr>
            <a:xfrm flipV="1">
              <a:off x="3360" y="3312"/>
              <a:ext cx="768" cy="240"/>
            </a:xfrm>
            <a:prstGeom prst="line">
              <a:avLst/>
            </a:prstGeom>
            <a:ln w="19050" cap="flat" cmpd="sng">
              <a:solidFill>
                <a:schemeClr val="tx1"/>
              </a:solidFill>
              <a:prstDash val="solid"/>
              <a:headEnd type="none" w="med" len="med"/>
              <a:tailEnd type="triangle" w="med" len="med"/>
            </a:ln>
          </p:spPr>
        </p:sp>
        <p:sp>
          <p:nvSpPr>
            <p:cNvPr id="151599" name="文本框 151598"/>
            <p:cNvSpPr txBox="1"/>
            <p:nvPr/>
          </p:nvSpPr>
          <p:spPr>
            <a:xfrm>
              <a:off x="4565" y="2172"/>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0</a:t>
              </a:r>
            </a:p>
          </p:txBody>
        </p:sp>
        <p:sp>
          <p:nvSpPr>
            <p:cNvPr id="151600" name="文本框 151599"/>
            <p:cNvSpPr txBox="1"/>
            <p:nvPr/>
          </p:nvSpPr>
          <p:spPr>
            <a:xfrm>
              <a:off x="4572" y="2304"/>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a:t>
              </a:r>
            </a:p>
          </p:txBody>
        </p:sp>
        <p:sp>
          <p:nvSpPr>
            <p:cNvPr id="151601" name="文本框 151600"/>
            <p:cNvSpPr txBox="1"/>
            <p:nvPr/>
          </p:nvSpPr>
          <p:spPr>
            <a:xfrm>
              <a:off x="4572" y="2476"/>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2</a:t>
              </a:r>
            </a:p>
          </p:txBody>
        </p:sp>
        <p:sp>
          <p:nvSpPr>
            <p:cNvPr id="151602" name="文本框 151601"/>
            <p:cNvSpPr txBox="1"/>
            <p:nvPr/>
          </p:nvSpPr>
          <p:spPr>
            <a:xfrm>
              <a:off x="4572" y="2640"/>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3</a:t>
              </a:r>
            </a:p>
          </p:txBody>
        </p:sp>
        <p:sp>
          <p:nvSpPr>
            <p:cNvPr id="151603" name="文本框 151602"/>
            <p:cNvSpPr txBox="1"/>
            <p:nvPr/>
          </p:nvSpPr>
          <p:spPr>
            <a:xfrm>
              <a:off x="4272" y="2832"/>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04" name="文本框 151603"/>
            <p:cNvSpPr txBox="1"/>
            <p:nvPr/>
          </p:nvSpPr>
          <p:spPr>
            <a:xfrm>
              <a:off x="4608" y="3072"/>
              <a:ext cx="300"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115</a:t>
              </a:r>
            </a:p>
          </p:txBody>
        </p:sp>
        <p:sp>
          <p:nvSpPr>
            <p:cNvPr id="151605" name="文本框 151604"/>
            <p:cNvSpPr txBox="1"/>
            <p:nvPr/>
          </p:nvSpPr>
          <p:spPr>
            <a:xfrm>
              <a:off x="4608" y="3216"/>
              <a:ext cx="300"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116</a:t>
              </a:r>
            </a:p>
          </p:txBody>
        </p:sp>
        <p:sp>
          <p:nvSpPr>
            <p:cNvPr id="151606" name="文本框 151605"/>
            <p:cNvSpPr txBox="1"/>
            <p:nvPr/>
          </p:nvSpPr>
          <p:spPr>
            <a:xfrm>
              <a:off x="4608" y="3600"/>
              <a:ext cx="371"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1468</a:t>
              </a:r>
            </a:p>
          </p:txBody>
        </p:sp>
        <p:sp>
          <p:nvSpPr>
            <p:cNvPr id="151607" name="文本框 151606"/>
            <p:cNvSpPr txBox="1"/>
            <p:nvPr/>
          </p:nvSpPr>
          <p:spPr>
            <a:xfrm>
              <a:off x="3120" y="2332"/>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3</a:t>
              </a:r>
            </a:p>
          </p:txBody>
        </p:sp>
        <p:sp>
          <p:nvSpPr>
            <p:cNvPr id="151608" name="文本框 151607"/>
            <p:cNvSpPr txBox="1"/>
            <p:nvPr/>
          </p:nvSpPr>
          <p:spPr>
            <a:xfrm>
              <a:off x="3120" y="2476"/>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a:t>
              </a:r>
            </a:p>
          </p:txBody>
        </p:sp>
        <p:sp>
          <p:nvSpPr>
            <p:cNvPr id="151609" name="文本框 151608"/>
            <p:cNvSpPr txBox="1"/>
            <p:nvPr/>
          </p:nvSpPr>
          <p:spPr>
            <a:xfrm>
              <a:off x="3072" y="2620"/>
              <a:ext cx="300"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115</a:t>
              </a:r>
            </a:p>
          </p:txBody>
        </p:sp>
        <p:sp>
          <p:nvSpPr>
            <p:cNvPr id="151610" name="文本框 151609"/>
            <p:cNvSpPr txBox="1"/>
            <p:nvPr/>
          </p:nvSpPr>
          <p:spPr>
            <a:xfrm>
              <a:off x="4272" y="3408"/>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11" name="文本框 151610"/>
            <p:cNvSpPr txBox="1"/>
            <p:nvPr/>
          </p:nvSpPr>
          <p:spPr>
            <a:xfrm>
              <a:off x="4272" y="3840"/>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12" name="文本框 151611"/>
            <p:cNvSpPr txBox="1"/>
            <p:nvPr/>
          </p:nvSpPr>
          <p:spPr>
            <a:xfrm>
              <a:off x="3068" y="2764"/>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13" name="矩形 151612"/>
            <p:cNvSpPr/>
            <p:nvPr/>
          </p:nvSpPr>
          <p:spPr>
            <a:xfrm>
              <a:off x="2688" y="3314"/>
              <a:ext cx="672" cy="142"/>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14" name="矩形 151613"/>
            <p:cNvSpPr/>
            <p:nvPr/>
          </p:nvSpPr>
          <p:spPr>
            <a:xfrm>
              <a:off x="2688" y="3456"/>
              <a:ext cx="672" cy="142"/>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15" name="矩形 151614"/>
            <p:cNvSpPr/>
            <p:nvPr/>
          </p:nvSpPr>
          <p:spPr>
            <a:xfrm>
              <a:off x="2688" y="3600"/>
              <a:ext cx="672" cy="142"/>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16" name="矩形 151615"/>
            <p:cNvSpPr/>
            <p:nvPr/>
          </p:nvSpPr>
          <p:spPr>
            <a:xfrm>
              <a:off x="2688" y="3744"/>
              <a:ext cx="672" cy="240"/>
            </a:xfrm>
            <a:prstGeom prst="rect">
              <a:avLst/>
            </a:prstGeom>
            <a:solidFill>
              <a:srgbClr val="FF700F"/>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17" name="文本框 151616"/>
            <p:cNvSpPr txBox="1"/>
            <p:nvPr/>
          </p:nvSpPr>
          <p:spPr>
            <a:xfrm>
              <a:off x="2544" y="3081"/>
              <a:ext cx="912" cy="232"/>
            </a:xfrm>
            <a:prstGeom prst="rect">
              <a:avLst/>
            </a:prstGeom>
            <a:noFill/>
            <a:ln w="9525">
              <a:noFill/>
            </a:ln>
          </p:spPr>
          <p:txBody>
            <a:bodyPr>
              <a:spAutoFit/>
            </a:bodyPr>
            <a:lstStyle/>
            <a:p>
              <a:pPr algn="ctr"/>
              <a:r>
                <a:rPr lang="zh-CN" altLang="en-US" sz="1800" dirty="0">
                  <a:solidFill>
                    <a:srgbClr val="9900CC"/>
                  </a:solidFill>
                  <a:effectLst>
                    <a:outerShdw blurRad="38100" dist="38100" dir="2700000">
                      <a:srgbClr val="C0C0C0"/>
                    </a:outerShdw>
                  </a:effectLst>
                  <a:latin typeface="Times New Roman" panose="02020603050405020304" pitchFamily="18" charset="0"/>
                </a:rPr>
                <a:t>第</a:t>
              </a:r>
              <a:r>
                <a:rPr lang="en-US" altLang="zh-CN" sz="1800">
                  <a:solidFill>
                    <a:srgbClr val="9900CC"/>
                  </a:solidFill>
                  <a:effectLst>
                    <a:outerShdw blurRad="38100" dist="38100" dir="2700000">
                      <a:srgbClr val="C0C0C0"/>
                    </a:outerShdw>
                  </a:effectLst>
                  <a:latin typeface="Times New Roman" panose="02020603050405020304" pitchFamily="18" charset="0"/>
                </a:rPr>
                <a:t>n</a:t>
              </a:r>
              <a:r>
                <a:rPr lang="zh-CN" altLang="en-US" sz="1800" dirty="0">
                  <a:solidFill>
                    <a:srgbClr val="9900CC"/>
                  </a:solidFill>
                  <a:effectLst>
                    <a:outerShdw blurRad="38100" dist="38100" dir="2700000">
                      <a:srgbClr val="C0C0C0"/>
                    </a:outerShdw>
                  </a:effectLst>
                  <a:latin typeface="Times New Roman" panose="02020603050405020304" pitchFamily="18" charset="0"/>
                </a:rPr>
                <a:t>页页表</a:t>
              </a:r>
            </a:p>
          </p:txBody>
        </p:sp>
        <p:sp>
          <p:nvSpPr>
            <p:cNvPr id="151618" name="直接连接符 151617"/>
            <p:cNvSpPr/>
            <p:nvPr/>
          </p:nvSpPr>
          <p:spPr>
            <a:xfrm>
              <a:off x="3071" y="3308"/>
              <a:ext cx="1" cy="676"/>
            </a:xfrm>
            <a:prstGeom prst="line">
              <a:avLst/>
            </a:prstGeom>
            <a:ln w="19050" cap="flat" cmpd="sng">
              <a:solidFill>
                <a:schemeClr val="tx1"/>
              </a:solidFill>
              <a:prstDash val="solid"/>
              <a:headEnd type="none" w="med" len="med"/>
              <a:tailEnd type="none" w="med" len="med"/>
            </a:ln>
          </p:spPr>
        </p:sp>
        <p:sp>
          <p:nvSpPr>
            <p:cNvPr id="151619" name="文本框 151618"/>
            <p:cNvSpPr txBox="1"/>
            <p:nvPr/>
          </p:nvSpPr>
          <p:spPr>
            <a:xfrm flipV="1">
              <a:off x="2784" y="3292"/>
              <a:ext cx="180" cy="212"/>
            </a:xfrm>
            <a:prstGeom prst="rect">
              <a:avLst/>
            </a:prstGeom>
            <a:noFill/>
            <a:ln w="38100">
              <a:noFill/>
            </a:ln>
          </p:spPr>
          <p:txBody>
            <a:bodyPr>
              <a:spAutoFit/>
            </a:bodyPr>
            <a:lstStyle/>
            <a:p>
              <a:r>
                <a:rPr lang="en-US" altLang="zh-CN" sz="1600">
                  <a:solidFill>
                    <a:srgbClr val="000000"/>
                  </a:solidFill>
                  <a:latin typeface="Times New Roman" panose="02020603050405020304" pitchFamily="18" charset="0"/>
                  <a:ea typeface="楷体_GB2312" pitchFamily="49" charset="-122"/>
                </a:rPr>
                <a:t>0</a:t>
              </a:r>
            </a:p>
          </p:txBody>
        </p:sp>
        <p:sp>
          <p:nvSpPr>
            <p:cNvPr id="151620" name="文本框 151619"/>
            <p:cNvSpPr txBox="1"/>
            <p:nvPr/>
          </p:nvSpPr>
          <p:spPr>
            <a:xfrm>
              <a:off x="2784" y="3436"/>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a:t>
              </a:r>
            </a:p>
          </p:txBody>
        </p:sp>
        <p:sp>
          <p:nvSpPr>
            <p:cNvPr id="151621" name="文本框 151620"/>
            <p:cNvSpPr txBox="1"/>
            <p:nvPr/>
          </p:nvSpPr>
          <p:spPr>
            <a:xfrm>
              <a:off x="2784" y="3580"/>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2</a:t>
              </a:r>
            </a:p>
          </p:txBody>
        </p:sp>
        <p:sp>
          <p:nvSpPr>
            <p:cNvPr id="151622" name="文本框 151621"/>
            <p:cNvSpPr txBox="1"/>
            <p:nvPr/>
          </p:nvSpPr>
          <p:spPr>
            <a:xfrm>
              <a:off x="2736" y="3724"/>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23" name="文本框 151622"/>
            <p:cNvSpPr txBox="1"/>
            <p:nvPr/>
          </p:nvSpPr>
          <p:spPr>
            <a:xfrm>
              <a:off x="3120" y="3292"/>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2</a:t>
              </a:r>
            </a:p>
          </p:txBody>
        </p:sp>
        <p:sp>
          <p:nvSpPr>
            <p:cNvPr id="151624" name="文本框 151623"/>
            <p:cNvSpPr txBox="1"/>
            <p:nvPr/>
          </p:nvSpPr>
          <p:spPr>
            <a:xfrm>
              <a:off x="3072" y="3436"/>
              <a:ext cx="300"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116</a:t>
              </a:r>
            </a:p>
          </p:txBody>
        </p:sp>
        <p:sp>
          <p:nvSpPr>
            <p:cNvPr id="151625" name="文本框 151624"/>
            <p:cNvSpPr txBox="1"/>
            <p:nvPr/>
          </p:nvSpPr>
          <p:spPr>
            <a:xfrm>
              <a:off x="3024" y="3580"/>
              <a:ext cx="371"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1468</a:t>
              </a:r>
            </a:p>
          </p:txBody>
        </p:sp>
        <p:sp>
          <p:nvSpPr>
            <p:cNvPr id="151626" name="文本框 151625"/>
            <p:cNvSpPr txBox="1"/>
            <p:nvPr/>
          </p:nvSpPr>
          <p:spPr>
            <a:xfrm>
              <a:off x="3068" y="3724"/>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27" name="矩形 151626"/>
            <p:cNvSpPr/>
            <p:nvPr/>
          </p:nvSpPr>
          <p:spPr>
            <a:xfrm>
              <a:off x="1296" y="2786"/>
              <a:ext cx="672" cy="142"/>
            </a:xfrm>
            <a:prstGeom prst="rect">
              <a:avLst/>
            </a:prstGeom>
            <a:solidFill>
              <a:srgbClr val="00CC00"/>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28" name="矩形 151627"/>
            <p:cNvSpPr/>
            <p:nvPr/>
          </p:nvSpPr>
          <p:spPr>
            <a:xfrm>
              <a:off x="1296" y="3168"/>
              <a:ext cx="672" cy="142"/>
            </a:xfrm>
            <a:prstGeom prst="rect">
              <a:avLst/>
            </a:prstGeom>
            <a:solidFill>
              <a:srgbClr val="00CC00"/>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29" name="矩形 151628"/>
            <p:cNvSpPr/>
            <p:nvPr/>
          </p:nvSpPr>
          <p:spPr>
            <a:xfrm>
              <a:off x="1296" y="2928"/>
              <a:ext cx="672" cy="240"/>
            </a:xfrm>
            <a:prstGeom prst="rect">
              <a:avLst/>
            </a:prstGeom>
            <a:solidFill>
              <a:srgbClr val="00CC00"/>
            </a:solidFill>
            <a:ln w="19050" cap="flat" cmpd="sng">
              <a:solidFill>
                <a:schemeClr val="tx1"/>
              </a:solidFill>
              <a:prstDash val="solid"/>
              <a:miter/>
              <a:headEnd type="none" w="med" len="med"/>
              <a:tailEnd type="none" w="med" len="med"/>
            </a:ln>
          </p:spPr>
          <p:txBody>
            <a:bodyPr wrap="none" anchor="ctr"/>
            <a:lstStyle/>
            <a:p>
              <a:pPr algn="ctr"/>
              <a:endParaRPr lang="zh-CN" altLang="en-US" sz="1600" b="0" dirty="0">
                <a:solidFill>
                  <a:srgbClr val="000000"/>
                </a:solidFill>
                <a:latin typeface="Times New Roman" panose="02020603050405020304" pitchFamily="18" charset="0"/>
                <a:ea typeface="楷体_GB2312" pitchFamily="49" charset="-122"/>
              </a:endParaRPr>
            </a:p>
          </p:txBody>
        </p:sp>
        <p:sp>
          <p:nvSpPr>
            <p:cNvPr id="151630" name="直接连接符 151629"/>
            <p:cNvSpPr/>
            <p:nvPr/>
          </p:nvSpPr>
          <p:spPr>
            <a:xfrm>
              <a:off x="1632" y="2784"/>
              <a:ext cx="4" cy="528"/>
            </a:xfrm>
            <a:prstGeom prst="line">
              <a:avLst/>
            </a:prstGeom>
            <a:ln w="19050" cap="flat" cmpd="sng">
              <a:solidFill>
                <a:schemeClr val="tx1"/>
              </a:solidFill>
              <a:prstDash val="solid"/>
              <a:headEnd type="none" w="med" len="med"/>
              <a:tailEnd type="none" w="med" len="med"/>
            </a:ln>
          </p:spPr>
        </p:sp>
        <p:sp>
          <p:nvSpPr>
            <p:cNvPr id="151631" name="文本框 151630"/>
            <p:cNvSpPr txBox="1"/>
            <p:nvPr/>
          </p:nvSpPr>
          <p:spPr>
            <a:xfrm flipV="1">
              <a:off x="1388" y="2764"/>
              <a:ext cx="180" cy="212"/>
            </a:xfrm>
            <a:prstGeom prst="rect">
              <a:avLst/>
            </a:prstGeom>
            <a:noFill/>
            <a:ln w="38100">
              <a:noFill/>
            </a:ln>
          </p:spPr>
          <p:txBody>
            <a:bodyPr>
              <a:spAutoFit/>
            </a:bodyPr>
            <a:lstStyle/>
            <a:p>
              <a:r>
                <a:rPr lang="en-US" altLang="zh-CN" sz="1600">
                  <a:solidFill>
                    <a:srgbClr val="000000"/>
                  </a:solidFill>
                  <a:latin typeface="Times New Roman" panose="02020603050405020304" pitchFamily="18" charset="0"/>
                  <a:ea typeface="楷体_GB2312" pitchFamily="49" charset="-122"/>
                </a:rPr>
                <a:t>0</a:t>
              </a:r>
            </a:p>
          </p:txBody>
        </p:sp>
        <p:sp>
          <p:nvSpPr>
            <p:cNvPr id="151632" name="文本框 151631"/>
            <p:cNvSpPr txBox="1"/>
            <p:nvPr/>
          </p:nvSpPr>
          <p:spPr>
            <a:xfrm>
              <a:off x="1372" y="3148"/>
              <a:ext cx="186"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n</a:t>
              </a:r>
            </a:p>
          </p:txBody>
        </p:sp>
        <p:sp>
          <p:nvSpPr>
            <p:cNvPr id="151633" name="文本框 151632"/>
            <p:cNvSpPr txBox="1"/>
            <p:nvPr/>
          </p:nvSpPr>
          <p:spPr>
            <a:xfrm>
              <a:off x="1340" y="2928"/>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34" name="文本框 151633"/>
            <p:cNvSpPr txBox="1"/>
            <p:nvPr/>
          </p:nvSpPr>
          <p:spPr>
            <a:xfrm>
              <a:off x="1684" y="2764"/>
              <a:ext cx="179"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3</a:t>
              </a:r>
            </a:p>
          </p:txBody>
        </p:sp>
        <p:sp>
          <p:nvSpPr>
            <p:cNvPr id="151635" name="文本框 151634"/>
            <p:cNvSpPr txBox="1"/>
            <p:nvPr/>
          </p:nvSpPr>
          <p:spPr>
            <a:xfrm>
              <a:off x="1660" y="3148"/>
              <a:ext cx="300"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115</a:t>
              </a:r>
            </a:p>
          </p:txBody>
        </p:sp>
        <p:sp>
          <p:nvSpPr>
            <p:cNvPr id="151636" name="文本框 151635"/>
            <p:cNvSpPr txBox="1"/>
            <p:nvPr/>
          </p:nvSpPr>
          <p:spPr>
            <a:xfrm>
              <a:off x="1632" y="2908"/>
              <a:ext cx="243" cy="212"/>
            </a:xfrm>
            <a:prstGeom prst="rect">
              <a:avLst/>
            </a:prstGeom>
            <a:noFill/>
            <a:ln w="38100">
              <a:noFill/>
            </a:ln>
          </p:spPr>
          <p:txBody>
            <a:bodyPr wrap="none" anchor="t">
              <a:spAutoFit/>
            </a:bodyPr>
            <a:lstStyle/>
            <a:p>
              <a:r>
                <a:rPr lang="en-US" altLang="zh-CN" sz="1600">
                  <a:solidFill>
                    <a:srgbClr val="000000"/>
                  </a:solidFill>
                  <a:latin typeface="Times New Roman" panose="02020603050405020304" pitchFamily="18" charset="0"/>
                  <a:ea typeface="楷体_GB2312" pitchFamily="49" charset="-122"/>
                </a:rPr>
                <a:t>…</a:t>
              </a:r>
            </a:p>
          </p:txBody>
        </p:sp>
        <p:sp>
          <p:nvSpPr>
            <p:cNvPr id="151637" name="直接连接符 151636"/>
            <p:cNvSpPr/>
            <p:nvPr/>
          </p:nvSpPr>
          <p:spPr>
            <a:xfrm flipV="1">
              <a:off x="1968" y="2352"/>
              <a:ext cx="720" cy="432"/>
            </a:xfrm>
            <a:prstGeom prst="line">
              <a:avLst/>
            </a:prstGeom>
            <a:ln w="9525" cap="flat" cmpd="sng">
              <a:solidFill>
                <a:schemeClr val="tx1"/>
              </a:solidFill>
              <a:prstDash val="solid"/>
              <a:headEnd type="none" w="med" len="med"/>
              <a:tailEnd type="triangle" w="med" len="med"/>
            </a:ln>
          </p:spPr>
        </p:sp>
        <p:sp>
          <p:nvSpPr>
            <p:cNvPr id="151638" name="直接连接符 151637"/>
            <p:cNvSpPr/>
            <p:nvPr/>
          </p:nvSpPr>
          <p:spPr>
            <a:xfrm>
              <a:off x="1968" y="3216"/>
              <a:ext cx="720" cy="96"/>
            </a:xfrm>
            <a:prstGeom prst="line">
              <a:avLst/>
            </a:prstGeom>
            <a:ln w="9525" cap="flat" cmpd="sng">
              <a:solidFill>
                <a:schemeClr val="tx1"/>
              </a:solidFill>
              <a:prstDash val="solid"/>
              <a:headEnd type="none" w="med" len="med"/>
              <a:tailEnd type="triangle" w="med" len="med"/>
            </a:ln>
          </p:spPr>
        </p:sp>
      </p:grpSp>
      <p:sp>
        <p:nvSpPr>
          <p:cNvPr id="151640" name="AutoShape 5"/>
          <p:cNvSpPr/>
          <p:nvPr/>
        </p:nvSpPr>
        <p:spPr>
          <a:xfrm>
            <a:off x="1086645" y="963982"/>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1641" name="Text Box 38"/>
          <p:cNvSpPr txBox="1"/>
          <p:nvPr/>
        </p:nvSpPr>
        <p:spPr>
          <a:xfrm>
            <a:off x="1218407" y="1005257"/>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二、地址变换机构</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89" name="矩形 88">
            <a:extLst>
              <a:ext uri="{FF2B5EF4-FFF2-40B4-BE49-F238E27FC236}">
                <a16:creationId xmlns:a16="http://schemas.microsoft.com/office/drawing/2014/main" id="{189F32B6-87EE-4598-9544-B70808B06814}"/>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1640"/>
                                        </p:tgtEl>
                                        <p:attrNameLst>
                                          <p:attrName>style.visibility</p:attrName>
                                        </p:attrNameLst>
                                      </p:cBhvr>
                                      <p:to>
                                        <p:strVal val="visible"/>
                                      </p:to>
                                    </p:set>
                                    <p:anim calcmode="lin" valueType="num">
                                      <p:cBhvr additive="base">
                                        <p:cTn id="7" dur="500" fill="hold"/>
                                        <p:tgtEl>
                                          <p:spTgt spid="151640"/>
                                        </p:tgtEl>
                                        <p:attrNameLst>
                                          <p:attrName>ppt_x</p:attrName>
                                        </p:attrNameLst>
                                      </p:cBhvr>
                                      <p:tavLst>
                                        <p:tav tm="0">
                                          <p:val>
                                            <p:strVal val="#ppt_x"/>
                                          </p:val>
                                        </p:tav>
                                        <p:tav tm="100000">
                                          <p:val>
                                            <p:strVal val="#ppt_x"/>
                                          </p:val>
                                        </p:tav>
                                      </p:tavLst>
                                    </p:anim>
                                    <p:anim calcmode="lin" valueType="num">
                                      <p:cBhvr additive="base">
                                        <p:cTn id="8" dur="500" fill="hold"/>
                                        <p:tgtEl>
                                          <p:spTgt spid="1516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1641"/>
                                        </p:tgtEl>
                                        <p:attrNameLst>
                                          <p:attrName>style.visibility</p:attrName>
                                        </p:attrNameLst>
                                      </p:cBhvr>
                                      <p:to>
                                        <p:strVal val="visible"/>
                                      </p:to>
                                    </p:set>
                                    <p:anim calcmode="lin" valueType="num">
                                      <p:cBhvr additive="base">
                                        <p:cTn id="12" dur="500" fill="hold"/>
                                        <p:tgtEl>
                                          <p:spTgt spid="151641"/>
                                        </p:tgtEl>
                                        <p:attrNameLst>
                                          <p:attrName>ppt_x</p:attrName>
                                        </p:attrNameLst>
                                      </p:cBhvr>
                                      <p:tavLst>
                                        <p:tav tm="0">
                                          <p:val>
                                            <p:strVal val="#ppt_x"/>
                                          </p:val>
                                        </p:tav>
                                        <p:tav tm="100000">
                                          <p:val>
                                            <p:strVal val="#ppt_x"/>
                                          </p:val>
                                        </p:tav>
                                      </p:tavLst>
                                    </p:anim>
                                    <p:anim calcmode="lin" valueType="num">
                                      <p:cBhvr additive="base">
                                        <p:cTn id="13" dur="500" fill="hold"/>
                                        <p:tgtEl>
                                          <p:spTgt spid="15164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1555">
                                            <p:bg/>
                                          </p:spTgt>
                                        </p:tgtEl>
                                        <p:attrNameLst>
                                          <p:attrName>style.visibility</p:attrName>
                                        </p:attrNameLst>
                                      </p:cBhvr>
                                      <p:to>
                                        <p:strVal val="visible"/>
                                      </p:to>
                                    </p:set>
                                    <p:anim calcmode="lin" valueType="num">
                                      <p:cBhvr additive="base">
                                        <p:cTn id="17" dur="500" fill="hold"/>
                                        <p:tgtEl>
                                          <p:spTgt spid="15155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5155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1555">
                                            <p:txEl>
                                              <p:pRg st="0" end="0"/>
                                            </p:txEl>
                                          </p:spTgt>
                                        </p:tgtEl>
                                        <p:attrNameLst>
                                          <p:attrName>style.visibility</p:attrName>
                                        </p:attrNameLst>
                                      </p:cBhvr>
                                      <p:to>
                                        <p:strVal val="visible"/>
                                      </p:to>
                                    </p:set>
                                    <p:anim calcmode="lin" valueType="num">
                                      <p:cBhvr additive="base">
                                        <p:cTn id="22"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51556"/>
                                        </p:tgtEl>
                                        <p:attrNameLst>
                                          <p:attrName>style.visibility</p:attrName>
                                        </p:attrNameLst>
                                      </p:cBhvr>
                                      <p:to>
                                        <p:strVal val="visible"/>
                                      </p:to>
                                    </p:set>
                                    <p:anim calcmode="lin" valueType="num">
                                      <p:cBhvr additive="base">
                                        <p:cTn id="27" dur="500" fill="hold"/>
                                        <p:tgtEl>
                                          <p:spTgt spid="151556"/>
                                        </p:tgtEl>
                                        <p:attrNameLst>
                                          <p:attrName>ppt_x</p:attrName>
                                        </p:attrNameLst>
                                      </p:cBhvr>
                                      <p:tavLst>
                                        <p:tav tm="0">
                                          <p:val>
                                            <p:strVal val="#ppt_x"/>
                                          </p:val>
                                        </p:tav>
                                        <p:tav tm="100000">
                                          <p:val>
                                            <p:strVal val="#ppt_x"/>
                                          </p:val>
                                        </p:tav>
                                      </p:tavLst>
                                    </p:anim>
                                    <p:anim calcmode="lin" valueType="num">
                                      <p:cBhvr additive="base">
                                        <p:cTn id="28" dur="500" fill="hold"/>
                                        <p:tgtEl>
                                          <p:spTgt spid="15155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51569"/>
                                        </p:tgtEl>
                                        <p:attrNameLst>
                                          <p:attrName>style.visibility</p:attrName>
                                        </p:attrNameLst>
                                      </p:cBhvr>
                                      <p:to>
                                        <p:strVal val="visible"/>
                                      </p:to>
                                    </p:set>
                                    <p:anim calcmode="lin" valueType="num">
                                      <p:cBhvr additive="base">
                                        <p:cTn id="32" dur="500" fill="hold"/>
                                        <p:tgtEl>
                                          <p:spTgt spid="151569"/>
                                        </p:tgtEl>
                                        <p:attrNameLst>
                                          <p:attrName>ppt_x</p:attrName>
                                        </p:attrNameLst>
                                      </p:cBhvr>
                                      <p:tavLst>
                                        <p:tav tm="0">
                                          <p:val>
                                            <p:strVal val="#ppt_x"/>
                                          </p:val>
                                        </p:tav>
                                        <p:tav tm="100000">
                                          <p:val>
                                            <p:strVal val="#ppt_x"/>
                                          </p:val>
                                        </p:tav>
                                      </p:tavLst>
                                    </p:anim>
                                    <p:anim calcmode="lin" valueType="num">
                                      <p:cBhvr additive="base">
                                        <p:cTn id="33" dur="500" fill="hold"/>
                                        <p:tgtEl>
                                          <p:spTgt spid="151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nimBg="1"/>
      <p:bldP spid="151640" grpId="0" bldLvl="0" animBg="1"/>
      <p:bldP spid="1516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文本框 152579"/>
          <p:cNvSpPr txBox="1"/>
          <p:nvPr/>
        </p:nvSpPr>
        <p:spPr>
          <a:xfrm>
            <a:off x="2925763" y="2074863"/>
            <a:ext cx="1125537" cy="511175"/>
          </a:xfrm>
          <a:prstGeom prst="rect">
            <a:avLst/>
          </a:prstGeom>
          <a:solidFill>
            <a:srgbClr val="00CC00"/>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外层页号</a:t>
            </a:r>
          </a:p>
        </p:txBody>
      </p:sp>
      <p:sp>
        <p:nvSpPr>
          <p:cNvPr id="152581" name="文本框 152580"/>
          <p:cNvSpPr txBox="1"/>
          <p:nvPr/>
        </p:nvSpPr>
        <p:spPr>
          <a:xfrm>
            <a:off x="4049713" y="2074863"/>
            <a:ext cx="1123950" cy="511175"/>
          </a:xfrm>
          <a:prstGeom prst="rect">
            <a:avLst/>
          </a:prstGeom>
          <a:solidFill>
            <a:srgbClr val="00CC00"/>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内层页号</a:t>
            </a:r>
          </a:p>
        </p:txBody>
      </p:sp>
      <p:sp>
        <p:nvSpPr>
          <p:cNvPr id="152582" name="文本框 152581"/>
          <p:cNvSpPr txBox="1"/>
          <p:nvPr/>
        </p:nvSpPr>
        <p:spPr>
          <a:xfrm>
            <a:off x="5173663" y="2074863"/>
            <a:ext cx="936625" cy="511175"/>
          </a:xfrm>
          <a:prstGeom prst="rect">
            <a:avLst/>
          </a:prstGeom>
          <a:solidFill>
            <a:srgbClr val="00CC00"/>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ln>
                  <a:solidFill>
                    <a:srgbClr val="FFFFFF"/>
                  </a:solidFill>
                </a:ln>
                <a:solidFill>
                  <a:srgbClr val="FFFFFF"/>
                </a:solidFill>
                <a:latin typeface="Times New Roman" panose="02020603050405020304" pitchFamily="18" charset="0"/>
              </a:rPr>
              <a:t>偏移量</a:t>
            </a:r>
          </a:p>
        </p:txBody>
      </p:sp>
      <p:sp>
        <p:nvSpPr>
          <p:cNvPr id="152583" name="文本框 152582"/>
          <p:cNvSpPr txBox="1"/>
          <p:nvPr/>
        </p:nvSpPr>
        <p:spPr>
          <a:xfrm>
            <a:off x="5735638" y="1733550"/>
            <a:ext cx="749300"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0</a:t>
            </a:r>
          </a:p>
        </p:txBody>
      </p:sp>
      <p:sp>
        <p:nvSpPr>
          <p:cNvPr id="152584" name="文本框 152583"/>
          <p:cNvSpPr txBox="1"/>
          <p:nvPr/>
        </p:nvSpPr>
        <p:spPr>
          <a:xfrm>
            <a:off x="4705350" y="1733550"/>
            <a:ext cx="749300"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12</a:t>
            </a:r>
          </a:p>
        </p:txBody>
      </p:sp>
      <p:sp>
        <p:nvSpPr>
          <p:cNvPr id="152585" name="文本框 152584"/>
          <p:cNvSpPr txBox="1"/>
          <p:nvPr/>
        </p:nvSpPr>
        <p:spPr>
          <a:xfrm>
            <a:off x="3581400" y="1733550"/>
            <a:ext cx="749300"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22</a:t>
            </a:r>
          </a:p>
        </p:txBody>
      </p:sp>
      <p:sp>
        <p:nvSpPr>
          <p:cNvPr id="152586" name="文本框 152585"/>
          <p:cNvSpPr txBox="1"/>
          <p:nvPr/>
        </p:nvSpPr>
        <p:spPr>
          <a:xfrm>
            <a:off x="2644775" y="1733550"/>
            <a:ext cx="749300"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31</a:t>
            </a:r>
          </a:p>
        </p:txBody>
      </p:sp>
      <p:sp>
        <p:nvSpPr>
          <p:cNvPr id="152587" name="文本框 152586"/>
          <p:cNvSpPr txBox="1"/>
          <p:nvPr/>
        </p:nvSpPr>
        <p:spPr>
          <a:xfrm>
            <a:off x="3487738" y="2928938"/>
            <a:ext cx="749300" cy="341312"/>
          </a:xfrm>
          <a:prstGeom prst="rect">
            <a:avLst/>
          </a:prstGeom>
          <a:solidFill>
            <a:srgbClr val="B2B2B2"/>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latin typeface="Times New Roman" panose="02020603050405020304" pitchFamily="18" charset="0"/>
              </a:rPr>
              <a:t>PTBR</a:t>
            </a:r>
          </a:p>
        </p:txBody>
      </p:sp>
      <p:sp>
        <p:nvSpPr>
          <p:cNvPr id="152588" name="矩形 152587"/>
          <p:cNvSpPr/>
          <p:nvPr/>
        </p:nvSpPr>
        <p:spPr>
          <a:xfrm>
            <a:off x="4799013" y="3098800"/>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89" name="矩形 152588"/>
          <p:cNvSpPr/>
          <p:nvPr/>
        </p:nvSpPr>
        <p:spPr>
          <a:xfrm>
            <a:off x="4799013" y="3375025"/>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0" name="矩形 152589"/>
          <p:cNvSpPr/>
          <p:nvPr/>
        </p:nvSpPr>
        <p:spPr>
          <a:xfrm>
            <a:off x="4799013" y="3656013"/>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1" name="矩形 152590"/>
          <p:cNvSpPr/>
          <p:nvPr/>
        </p:nvSpPr>
        <p:spPr>
          <a:xfrm>
            <a:off x="4799013" y="3933825"/>
            <a:ext cx="1381125" cy="277813"/>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2" name="矩形 152591"/>
          <p:cNvSpPr/>
          <p:nvPr/>
        </p:nvSpPr>
        <p:spPr>
          <a:xfrm>
            <a:off x="4799013" y="4210050"/>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3" name="矩形 152592"/>
          <p:cNvSpPr/>
          <p:nvPr/>
        </p:nvSpPr>
        <p:spPr>
          <a:xfrm>
            <a:off x="4799013" y="4486275"/>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b="0" dirty="0">
              <a:latin typeface="Tahoma" panose="020B0604030504040204" pitchFamily="34" charset="0"/>
            </a:endParaRPr>
          </a:p>
        </p:txBody>
      </p:sp>
      <p:sp>
        <p:nvSpPr>
          <p:cNvPr id="152594" name="矩形 152593"/>
          <p:cNvSpPr/>
          <p:nvPr/>
        </p:nvSpPr>
        <p:spPr>
          <a:xfrm>
            <a:off x="4799013" y="4752975"/>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5" name="矩形 152594"/>
          <p:cNvSpPr/>
          <p:nvPr/>
        </p:nvSpPr>
        <p:spPr>
          <a:xfrm>
            <a:off x="4799013" y="5029200"/>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6" name="矩形 152595"/>
          <p:cNvSpPr/>
          <p:nvPr/>
        </p:nvSpPr>
        <p:spPr>
          <a:xfrm>
            <a:off x="4799013" y="5308600"/>
            <a:ext cx="1381125" cy="290513"/>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7" name="矩形 152596"/>
          <p:cNvSpPr/>
          <p:nvPr/>
        </p:nvSpPr>
        <p:spPr>
          <a:xfrm>
            <a:off x="4799013" y="5584825"/>
            <a:ext cx="1381125" cy="287338"/>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598" name="文本框 152597"/>
          <p:cNvSpPr txBox="1"/>
          <p:nvPr/>
        </p:nvSpPr>
        <p:spPr>
          <a:xfrm>
            <a:off x="4657725" y="4435475"/>
            <a:ext cx="1685925" cy="512763"/>
          </a:xfrm>
          <a:prstGeom prst="rect">
            <a:avLst/>
          </a:prstGeom>
          <a:noFill/>
          <a:ln w="9525">
            <a:noFill/>
          </a:ln>
        </p:spPr>
        <p:txBody>
          <a:bodyPr/>
          <a:lstStyle/>
          <a:p>
            <a:pPr algn="ctr" eaLnBrk="0" hangingPunct="0"/>
            <a:r>
              <a:rPr lang="zh-CN" altLang="en-US" sz="1400" dirty="0">
                <a:solidFill>
                  <a:srgbClr val="0000CC"/>
                </a:solidFill>
                <a:latin typeface="Times New Roman" panose="02020603050405020304" pitchFamily="18" charset="0"/>
              </a:rPr>
              <a:t>有位，二级地址</a:t>
            </a:r>
          </a:p>
        </p:txBody>
      </p:sp>
      <p:sp>
        <p:nvSpPr>
          <p:cNvPr id="152599" name="矩形 152598"/>
          <p:cNvSpPr/>
          <p:nvPr/>
        </p:nvSpPr>
        <p:spPr>
          <a:xfrm>
            <a:off x="7186613" y="3098800"/>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0" name="矩形 152599"/>
          <p:cNvSpPr/>
          <p:nvPr/>
        </p:nvSpPr>
        <p:spPr>
          <a:xfrm>
            <a:off x="7186613" y="3375025"/>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1" name="矩形 152600"/>
          <p:cNvSpPr/>
          <p:nvPr/>
        </p:nvSpPr>
        <p:spPr>
          <a:xfrm>
            <a:off x="7186613" y="3656013"/>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2" name="矩形 152601"/>
          <p:cNvSpPr/>
          <p:nvPr/>
        </p:nvSpPr>
        <p:spPr>
          <a:xfrm>
            <a:off x="7186613" y="3933825"/>
            <a:ext cx="1381125" cy="277813"/>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3" name="矩形 152602"/>
          <p:cNvSpPr/>
          <p:nvPr/>
        </p:nvSpPr>
        <p:spPr>
          <a:xfrm>
            <a:off x="7186613" y="4210050"/>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4" name="矩形 152603"/>
          <p:cNvSpPr/>
          <p:nvPr/>
        </p:nvSpPr>
        <p:spPr>
          <a:xfrm>
            <a:off x="7186613" y="4486275"/>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5" name="矩形 152604"/>
          <p:cNvSpPr/>
          <p:nvPr/>
        </p:nvSpPr>
        <p:spPr>
          <a:xfrm>
            <a:off x="7186613" y="4752975"/>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6" name="矩形 152605"/>
          <p:cNvSpPr/>
          <p:nvPr/>
        </p:nvSpPr>
        <p:spPr>
          <a:xfrm>
            <a:off x="7186613" y="5029200"/>
            <a:ext cx="1381125" cy="279400"/>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7" name="矩形 152606"/>
          <p:cNvSpPr/>
          <p:nvPr/>
        </p:nvSpPr>
        <p:spPr>
          <a:xfrm>
            <a:off x="7186613" y="5308600"/>
            <a:ext cx="1381125" cy="290513"/>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8" name="矩形 152607"/>
          <p:cNvSpPr/>
          <p:nvPr/>
        </p:nvSpPr>
        <p:spPr>
          <a:xfrm>
            <a:off x="7186613" y="5584825"/>
            <a:ext cx="1381125" cy="287338"/>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2609" name="文本框 152608"/>
          <p:cNvSpPr txBox="1"/>
          <p:nvPr/>
        </p:nvSpPr>
        <p:spPr>
          <a:xfrm>
            <a:off x="7045325" y="3889375"/>
            <a:ext cx="1685925" cy="511175"/>
          </a:xfrm>
          <a:prstGeom prst="rect">
            <a:avLst/>
          </a:prstGeom>
          <a:noFill/>
          <a:ln w="9525">
            <a:noFill/>
          </a:ln>
        </p:spPr>
        <p:txBody>
          <a:bodyPr/>
          <a:lstStyle/>
          <a:p>
            <a:pPr algn="ctr" eaLnBrk="0" hangingPunct="0"/>
            <a:r>
              <a:rPr lang="zh-CN" altLang="en-US" sz="1400" dirty="0">
                <a:solidFill>
                  <a:srgbClr val="0000CC"/>
                </a:solidFill>
                <a:latin typeface="Times New Roman" panose="02020603050405020304" pitchFamily="18" charset="0"/>
              </a:rPr>
              <a:t>有位，页框地址</a:t>
            </a:r>
          </a:p>
        </p:txBody>
      </p:sp>
      <p:sp>
        <p:nvSpPr>
          <p:cNvPr id="152610" name="文本框 152609"/>
          <p:cNvSpPr txBox="1"/>
          <p:nvPr/>
        </p:nvSpPr>
        <p:spPr>
          <a:xfrm>
            <a:off x="7045325" y="2078038"/>
            <a:ext cx="2247900" cy="511175"/>
          </a:xfrm>
          <a:prstGeom prst="rect">
            <a:avLst/>
          </a:prstGeom>
          <a:solidFill>
            <a:srgbClr val="FFFF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CC"/>
                </a:solidFill>
                <a:latin typeface="Times New Roman" panose="02020603050405020304" pitchFamily="18" charset="0"/>
              </a:rPr>
              <a:t>物理页框号</a:t>
            </a:r>
          </a:p>
        </p:txBody>
      </p:sp>
      <p:sp>
        <p:nvSpPr>
          <p:cNvPr id="152611" name="文本框 152610"/>
          <p:cNvSpPr txBox="1"/>
          <p:nvPr/>
        </p:nvSpPr>
        <p:spPr>
          <a:xfrm>
            <a:off x="9293225" y="2078038"/>
            <a:ext cx="936625" cy="511175"/>
          </a:xfrm>
          <a:prstGeom prst="rect">
            <a:avLst/>
          </a:prstGeom>
          <a:solidFill>
            <a:srgbClr val="FFFF99"/>
          </a:solidFill>
          <a:ln w="9525" cap="flat" cmpd="sng">
            <a:solidFill>
              <a:srgbClr val="000000"/>
            </a:solidFill>
            <a:prstDash val="solid"/>
            <a:miter/>
            <a:headEnd type="none" w="med" len="med"/>
            <a:tailEnd type="none" w="med" len="med"/>
          </a:ln>
        </p:spPr>
        <p:txBody>
          <a:bodyPr/>
          <a:lstStyle/>
          <a:p>
            <a:pPr algn="ctr" eaLnBrk="0" hangingPunct="0"/>
            <a:r>
              <a:rPr lang="zh-CN" altLang="en-US" sz="1600" dirty="0">
                <a:solidFill>
                  <a:srgbClr val="0000CC"/>
                </a:solidFill>
                <a:latin typeface="Times New Roman" panose="02020603050405020304" pitchFamily="18" charset="0"/>
              </a:rPr>
              <a:t>偏移量</a:t>
            </a:r>
          </a:p>
        </p:txBody>
      </p:sp>
      <p:sp>
        <p:nvSpPr>
          <p:cNvPr id="152612" name="文本框 152611"/>
          <p:cNvSpPr txBox="1"/>
          <p:nvPr/>
        </p:nvSpPr>
        <p:spPr>
          <a:xfrm>
            <a:off x="9948863" y="1719263"/>
            <a:ext cx="468312"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0</a:t>
            </a:r>
          </a:p>
        </p:txBody>
      </p:sp>
      <p:sp>
        <p:nvSpPr>
          <p:cNvPr id="152613" name="文本框 152612"/>
          <p:cNvSpPr txBox="1"/>
          <p:nvPr/>
        </p:nvSpPr>
        <p:spPr>
          <a:xfrm>
            <a:off x="8824913" y="1719263"/>
            <a:ext cx="749300"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12</a:t>
            </a:r>
          </a:p>
        </p:txBody>
      </p:sp>
      <p:sp>
        <p:nvSpPr>
          <p:cNvPr id="152614" name="文本框 152613"/>
          <p:cNvSpPr txBox="1"/>
          <p:nvPr/>
        </p:nvSpPr>
        <p:spPr>
          <a:xfrm>
            <a:off x="6764338" y="1719263"/>
            <a:ext cx="749300" cy="511175"/>
          </a:xfrm>
          <a:prstGeom prst="rect">
            <a:avLst/>
          </a:prstGeom>
          <a:noFill/>
          <a:ln w="9525">
            <a:noFill/>
          </a:ln>
        </p:spPr>
        <p:txBody>
          <a:bodyPr/>
          <a:lstStyle/>
          <a:p>
            <a:pPr algn="ctr" eaLnBrk="0" hangingPunct="0"/>
            <a:r>
              <a:rPr lang="en-US" altLang="zh-CN" sz="1600">
                <a:solidFill>
                  <a:srgbClr val="9900CC"/>
                </a:solidFill>
                <a:latin typeface="Times New Roman" panose="02020603050405020304" pitchFamily="18" charset="0"/>
              </a:rPr>
              <a:t>31</a:t>
            </a:r>
          </a:p>
        </p:txBody>
      </p:sp>
      <p:sp>
        <p:nvSpPr>
          <p:cNvPr id="152615" name="直接连接符 152614"/>
          <p:cNvSpPr/>
          <p:nvPr/>
        </p:nvSpPr>
        <p:spPr>
          <a:xfrm>
            <a:off x="3113088" y="2586038"/>
            <a:ext cx="0" cy="2051050"/>
          </a:xfrm>
          <a:prstGeom prst="line">
            <a:avLst/>
          </a:prstGeom>
          <a:ln w="28575" cap="flat" cmpd="sng">
            <a:solidFill>
              <a:srgbClr val="006600"/>
            </a:solidFill>
            <a:prstDash val="solid"/>
            <a:headEnd type="none" w="med" len="med"/>
            <a:tailEnd type="none" w="med" len="med"/>
          </a:ln>
        </p:spPr>
      </p:sp>
      <p:sp>
        <p:nvSpPr>
          <p:cNvPr id="152616" name="直接连接符 152615"/>
          <p:cNvSpPr/>
          <p:nvPr/>
        </p:nvSpPr>
        <p:spPr>
          <a:xfrm>
            <a:off x="3113088" y="4637088"/>
            <a:ext cx="1685925" cy="0"/>
          </a:xfrm>
          <a:prstGeom prst="line">
            <a:avLst/>
          </a:prstGeom>
          <a:ln w="28575" cap="flat" cmpd="sng">
            <a:solidFill>
              <a:srgbClr val="006600"/>
            </a:solidFill>
            <a:prstDash val="solid"/>
            <a:headEnd type="none" w="med" len="med"/>
            <a:tailEnd type="triangle" w="med" len="med"/>
          </a:ln>
        </p:spPr>
      </p:sp>
      <p:sp>
        <p:nvSpPr>
          <p:cNvPr id="152617" name="直接连接符 152616"/>
          <p:cNvSpPr/>
          <p:nvPr/>
        </p:nvSpPr>
        <p:spPr>
          <a:xfrm>
            <a:off x="6167438" y="4637088"/>
            <a:ext cx="317500" cy="0"/>
          </a:xfrm>
          <a:prstGeom prst="line">
            <a:avLst/>
          </a:prstGeom>
          <a:ln w="28575" cap="flat" cmpd="sng">
            <a:solidFill>
              <a:srgbClr val="006600"/>
            </a:solidFill>
            <a:prstDash val="solid"/>
            <a:headEnd type="none" w="med" len="med"/>
            <a:tailEnd type="none" w="med" len="med"/>
          </a:ln>
        </p:spPr>
      </p:sp>
      <p:sp>
        <p:nvSpPr>
          <p:cNvPr id="152618" name="直接连接符 152617"/>
          <p:cNvSpPr/>
          <p:nvPr/>
        </p:nvSpPr>
        <p:spPr>
          <a:xfrm flipV="1">
            <a:off x="6484938" y="3098800"/>
            <a:ext cx="0" cy="1538288"/>
          </a:xfrm>
          <a:prstGeom prst="line">
            <a:avLst/>
          </a:prstGeom>
          <a:ln w="28575" cap="flat" cmpd="sng">
            <a:solidFill>
              <a:srgbClr val="006600"/>
            </a:solidFill>
            <a:prstDash val="solid"/>
            <a:headEnd type="none" w="med" len="med"/>
            <a:tailEnd type="none" w="med" len="med"/>
          </a:ln>
        </p:spPr>
      </p:sp>
      <p:sp>
        <p:nvSpPr>
          <p:cNvPr id="152619" name="直接连接符 152618"/>
          <p:cNvSpPr/>
          <p:nvPr/>
        </p:nvSpPr>
        <p:spPr>
          <a:xfrm>
            <a:off x="6484938" y="3098800"/>
            <a:ext cx="747712" cy="3175"/>
          </a:xfrm>
          <a:prstGeom prst="line">
            <a:avLst/>
          </a:prstGeom>
          <a:ln w="28575" cap="flat" cmpd="sng">
            <a:solidFill>
              <a:srgbClr val="006600"/>
            </a:solidFill>
            <a:prstDash val="solid"/>
            <a:headEnd type="none" w="med" len="med"/>
            <a:tailEnd type="triangle" w="med" len="med"/>
          </a:ln>
        </p:spPr>
      </p:sp>
      <p:sp>
        <p:nvSpPr>
          <p:cNvPr id="152620" name="直接连接符 152619"/>
          <p:cNvSpPr/>
          <p:nvPr/>
        </p:nvSpPr>
        <p:spPr>
          <a:xfrm>
            <a:off x="4237038" y="3098800"/>
            <a:ext cx="561975" cy="3175"/>
          </a:xfrm>
          <a:prstGeom prst="line">
            <a:avLst/>
          </a:prstGeom>
          <a:ln w="28575" cap="flat" cmpd="sng">
            <a:solidFill>
              <a:srgbClr val="006600"/>
            </a:solidFill>
            <a:prstDash val="solid"/>
            <a:headEnd type="none" w="med" len="med"/>
            <a:tailEnd type="triangle" w="med" len="med"/>
          </a:ln>
        </p:spPr>
      </p:sp>
      <p:sp>
        <p:nvSpPr>
          <p:cNvPr id="152621" name="直接连接符 152620"/>
          <p:cNvSpPr/>
          <p:nvPr/>
        </p:nvSpPr>
        <p:spPr>
          <a:xfrm>
            <a:off x="4611688" y="2586038"/>
            <a:ext cx="0" cy="169862"/>
          </a:xfrm>
          <a:prstGeom prst="line">
            <a:avLst/>
          </a:prstGeom>
          <a:ln w="28575" cap="flat" cmpd="sng">
            <a:solidFill>
              <a:srgbClr val="006600"/>
            </a:solidFill>
            <a:prstDash val="solid"/>
            <a:headEnd type="none" w="med" len="med"/>
            <a:tailEnd type="none" w="med" len="med"/>
          </a:ln>
        </p:spPr>
      </p:sp>
      <p:sp>
        <p:nvSpPr>
          <p:cNvPr id="152622" name="直接连接符 152621"/>
          <p:cNvSpPr/>
          <p:nvPr/>
        </p:nvSpPr>
        <p:spPr>
          <a:xfrm>
            <a:off x="4611688" y="2755900"/>
            <a:ext cx="2246312" cy="3175"/>
          </a:xfrm>
          <a:prstGeom prst="line">
            <a:avLst/>
          </a:prstGeom>
          <a:ln w="28575" cap="flat" cmpd="sng">
            <a:solidFill>
              <a:srgbClr val="006600"/>
            </a:solidFill>
            <a:prstDash val="solid"/>
            <a:headEnd type="none" w="med" len="med"/>
            <a:tailEnd type="none" w="med" len="med"/>
          </a:ln>
        </p:spPr>
      </p:sp>
      <p:sp>
        <p:nvSpPr>
          <p:cNvPr id="152623" name="直接连接符 152622"/>
          <p:cNvSpPr/>
          <p:nvPr/>
        </p:nvSpPr>
        <p:spPr>
          <a:xfrm>
            <a:off x="6858000" y="2755900"/>
            <a:ext cx="0" cy="1368425"/>
          </a:xfrm>
          <a:prstGeom prst="line">
            <a:avLst/>
          </a:prstGeom>
          <a:ln w="28575" cap="flat" cmpd="sng">
            <a:solidFill>
              <a:srgbClr val="006600"/>
            </a:solidFill>
            <a:prstDash val="solid"/>
            <a:headEnd type="none" w="med" len="med"/>
            <a:tailEnd type="none" w="med" len="med"/>
          </a:ln>
        </p:spPr>
      </p:sp>
      <p:sp>
        <p:nvSpPr>
          <p:cNvPr id="152624" name="直接连接符 152623"/>
          <p:cNvSpPr/>
          <p:nvPr/>
        </p:nvSpPr>
        <p:spPr>
          <a:xfrm>
            <a:off x="6858000" y="4124325"/>
            <a:ext cx="317500" cy="0"/>
          </a:xfrm>
          <a:prstGeom prst="line">
            <a:avLst/>
          </a:prstGeom>
          <a:ln w="28575" cap="flat" cmpd="sng">
            <a:solidFill>
              <a:srgbClr val="006600"/>
            </a:solidFill>
            <a:prstDash val="solid"/>
            <a:headEnd type="none" w="med" len="med"/>
            <a:tailEnd type="triangle" w="med" len="med"/>
          </a:ln>
        </p:spPr>
      </p:sp>
      <p:sp>
        <p:nvSpPr>
          <p:cNvPr id="152625" name="直接连接符 152624"/>
          <p:cNvSpPr/>
          <p:nvPr/>
        </p:nvSpPr>
        <p:spPr>
          <a:xfrm>
            <a:off x="8559800" y="4056063"/>
            <a:ext cx="354013" cy="3175"/>
          </a:xfrm>
          <a:prstGeom prst="line">
            <a:avLst/>
          </a:prstGeom>
          <a:ln w="28575" cap="flat" cmpd="sng">
            <a:solidFill>
              <a:srgbClr val="006600"/>
            </a:solidFill>
            <a:prstDash val="solid"/>
            <a:headEnd type="none" w="med" len="med"/>
            <a:tailEnd type="none" w="med" len="med"/>
          </a:ln>
        </p:spPr>
      </p:sp>
      <p:sp>
        <p:nvSpPr>
          <p:cNvPr id="152626" name="直接连接符 152625"/>
          <p:cNvSpPr/>
          <p:nvPr/>
        </p:nvSpPr>
        <p:spPr>
          <a:xfrm flipV="1">
            <a:off x="8918575" y="2586038"/>
            <a:ext cx="0" cy="1477962"/>
          </a:xfrm>
          <a:prstGeom prst="line">
            <a:avLst/>
          </a:prstGeom>
          <a:ln w="28575" cap="flat" cmpd="sng">
            <a:solidFill>
              <a:srgbClr val="006600"/>
            </a:solidFill>
            <a:prstDash val="solid"/>
            <a:headEnd type="none" w="med" len="med"/>
            <a:tailEnd type="triangle" w="med" len="med"/>
          </a:ln>
        </p:spPr>
      </p:sp>
      <p:sp>
        <p:nvSpPr>
          <p:cNvPr id="152627" name="直接连接符 152626"/>
          <p:cNvSpPr/>
          <p:nvPr/>
        </p:nvSpPr>
        <p:spPr>
          <a:xfrm flipV="1">
            <a:off x="5656263" y="1722438"/>
            <a:ext cx="0" cy="341312"/>
          </a:xfrm>
          <a:prstGeom prst="line">
            <a:avLst/>
          </a:prstGeom>
          <a:ln w="28575" cap="flat" cmpd="sng">
            <a:solidFill>
              <a:srgbClr val="006600"/>
            </a:solidFill>
            <a:prstDash val="solid"/>
            <a:headEnd type="none" w="med" len="med"/>
            <a:tailEnd type="none" w="med" len="med"/>
          </a:ln>
        </p:spPr>
      </p:sp>
      <p:sp>
        <p:nvSpPr>
          <p:cNvPr id="152628" name="直接连接符 152627"/>
          <p:cNvSpPr/>
          <p:nvPr/>
        </p:nvSpPr>
        <p:spPr>
          <a:xfrm flipV="1">
            <a:off x="5656263" y="1716088"/>
            <a:ext cx="4130675" cy="0"/>
          </a:xfrm>
          <a:prstGeom prst="line">
            <a:avLst/>
          </a:prstGeom>
          <a:ln w="28575" cap="flat" cmpd="sng">
            <a:solidFill>
              <a:srgbClr val="006600"/>
            </a:solidFill>
            <a:prstDash val="solid"/>
            <a:headEnd type="none" w="med" len="med"/>
            <a:tailEnd type="none" w="med" len="med"/>
          </a:ln>
        </p:spPr>
      </p:sp>
      <p:sp>
        <p:nvSpPr>
          <p:cNvPr id="152629" name="直接连接符 152628"/>
          <p:cNvSpPr/>
          <p:nvPr/>
        </p:nvSpPr>
        <p:spPr>
          <a:xfrm>
            <a:off x="9777413" y="1700213"/>
            <a:ext cx="0" cy="371475"/>
          </a:xfrm>
          <a:prstGeom prst="line">
            <a:avLst/>
          </a:prstGeom>
          <a:ln w="28575" cap="flat" cmpd="sng">
            <a:solidFill>
              <a:srgbClr val="006600"/>
            </a:solidFill>
            <a:prstDash val="solid"/>
            <a:headEnd type="none" w="med" len="med"/>
            <a:tailEnd type="triangle" w="med" len="med"/>
          </a:ln>
        </p:spPr>
      </p:sp>
      <p:sp>
        <p:nvSpPr>
          <p:cNvPr id="152630" name="文本框 152629"/>
          <p:cNvSpPr txBox="1"/>
          <p:nvPr/>
        </p:nvSpPr>
        <p:spPr>
          <a:xfrm>
            <a:off x="6999288" y="5911850"/>
            <a:ext cx="1873250" cy="512763"/>
          </a:xfrm>
          <a:prstGeom prst="rect">
            <a:avLst/>
          </a:prstGeom>
          <a:noFill/>
          <a:ln w="9525">
            <a:noFill/>
          </a:ln>
        </p:spPr>
        <p:txBody>
          <a:bodyPr/>
          <a:lstStyle/>
          <a:p>
            <a:pPr algn="ctr" eaLnBrk="0" hangingPunct="0"/>
            <a:r>
              <a:rPr lang="zh-CN" altLang="en-US" sz="1600" dirty="0">
                <a:solidFill>
                  <a:srgbClr val="D60093"/>
                </a:solidFill>
                <a:effectLst>
                  <a:outerShdw blurRad="38100" dist="38100" dir="2700000">
                    <a:srgbClr val="C0C0C0"/>
                  </a:outerShdw>
                </a:effectLst>
                <a:latin typeface="Times New Roman" panose="02020603050405020304" pitchFamily="18" charset="0"/>
              </a:rPr>
              <a:t>选定的二级页表</a:t>
            </a:r>
          </a:p>
        </p:txBody>
      </p:sp>
      <p:sp>
        <p:nvSpPr>
          <p:cNvPr id="152631" name="文本框 152630"/>
          <p:cNvSpPr txBox="1"/>
          <p:nvPr/>
        </p:nvSpPr>
        <p:spPr>
          <a:xfrm>
            <a:off x="4751388" y="5911850"/>
            <a:ext cx="1498600" cy="512763"/>
          </a:xfrm>
          <a:prstGeom prst="rect">
            <a:avLst/>
          </a:prstGeom>
          <a:noFill/>
          <a:ln w="9525">
            <a:noFill/>
          </a:ln>
        </p:spPr>
        <p:txBody>
          <a:bodyPr/>
          <a:lstStyle/>
          <a:p>
            <a:pPr algn="ctr" eaLnBrk="0" hangingPunct="0"/>
            <a:r>
              <a:rPr lang="zh-CN" altLang="en-US" sz="1600" dirty="0">
                <a:solidFill>
                  <a:srgbClr val="D60093"/>
                </a:solidFill>
                <a:effectLst>
                  <a:outerShdw blurRad="38100" dist="38100" dir="2700000">
                    <a:srgbClr val="C0C0C0"/>
                  </a:outerShdw>
                </a:effectLst>
                <a:latin typeface="Times New Roman" panose="02020603050405020304" pitchFamily="18" charset="0"/>
              </a:rPr>
              <a:t>一级页表</a:t>
            </a:r>
          </a:p>
        </p:txBody>
      </p:sp>
      <p:sp>
        <p:nvSpPr>
          <p:cNvPr id="152632" name="文本占位符 152631"/>
          <p:cNvSpPr>
            <a:spLocks noGrp="1"/>
          </p:cNvSpPr>
          <p:nvPr>
            <p:ph type="body" idx="1"/>
          </p:nvPr>
        </p:nvSpPr>
        <p:spPr>
          <a:xfrm>
            <a:off x="1271464" y="987426"/>
            <a:ext cx="8199438" cy="647700"/>
          </a:xfrm>
          <a:noFill/>
          <a:ln>
            <a:noFill/>
          </a:ln>
        </p:spPr>
        <p:txBody>
          <a:bodyPr/>
          <a:lstStyle/>
          <a:p>
            <a:pPr>
              <a:buNone/>
            </a:pPr>
            <a:r>
              <a:rPr lang="en-US" altLang="zh-CN" dirty="0">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、多级页表</a:t>
            </a:r>
            <a:r>
              <a:rPr lang="zh-CN" altLang="en-US" dirty="0"/>
              <a:t> </a:t>
            </a:r>
          </a:p>
        </p:txBody>
      </p:sp>
      <p:sp>
        <p:nvSpPr>
          <p:cNvPr id="56" name="矩形 55">
            <a:extLst>
              <a:ext uri="{FF2B5EF4-FFF2-40B4-BE49-F238E27FC236}">
                <a16:creationId xmlns:a16="http://schemas.microsoft.com/office/drawing/2014/main" id="{5CA4AF20-622A-4183-B768-9DA8499998D5}"/>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2580"/>
                                        </p:tgtEl>
                                        <p:attrNameLst>
                                          <p:attrName>style.visibility</p:attrName>
                                        </p:attrNameLst>
                                      </p:cBhvr>
                                      <p:to>
                                        <p:strVal val="visible"/>
                                      </p:to>
                                    </p:set>
                                    <p:anim calcmode="lin" valueType="num">
                                      <p:cBhvr additive="base">
                                        <p:cTn id="7" dur="500" fill="hold"/>
                                        <p:tgtEl>
                                          <p:spTgt spid="152580"/>
                                        </p:tgtEl>
                                        <p:attrNameLst>
                                          <p:attrName>ppt_x</p:attrName>
                                        </p:attrNameLst>
                                      </p:cBhvr>
                                      <p:tavLst>
                                        <p:tav tm="0">
                                          <p:val>
                                            <p:strVal val="#ppt_x"/>
                                          </p:val>
                                        </p:tav>
                                        <p:tav tm="100000">
                                          <p:val>
                                            <p:strVal val="#ppt_x"/>
                                          </p:val>
                                        </p:tav>
                                      </p:tavLst>
                                    </p:anim>
                                    <p:anim calcmode="lin" valueType="num">
                                      <p:cBhvr additive="base">
                                        <p:cTn id="8" dur="500" fill="hold"/>
                                        <p:tgtEl>
                                          <p:spTgt spid="1525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2581"/>
                                        </p:tgtEl>
                                        <p:attrNameLst>
                                          <p:attrName>style.visibility</p:attrName>
                                        </p:attrNameLst>
                                      </p:cBhvr>
                                      <p:to>
                                        <p:strVal val="visible"/>
                                      </p:to>
                                    </p:set>
                                    <p:anim calcmode="lin" valueType="num">
                                      <p:cBhvr additive="base">
                                        <p:cTn id="11" dur="500" fill="hold"/>
                                        <p:tgtEl>
                                          <p:spTgt spid="152581"/>
                                        </p:tgtEl>
                                        <p:attrNameLst>
                                          <p:attrName>ppt_x</p:attrName>
                                        </p:attrNameLst>
                                      </p:cBhvr>
                                      <p:tavLst>
                                        <p:tav tm="0">
                                          <p:val>
                                            <p:strVal val="#ppt_x"/>
                                          </p:val>
                                        </p:tav>
                                        <p:tav tm="100000">
                                          <p:val>
                                            <p:strVal val="#ppt_x"/>
                                          </p:val>
                                        </p:tav>
                                      </p:tavLst>
                                    </p:anim>
                                    <p:anim calcmode="lin" valueType="num">
                                      <p:cBhvr additive="base">
                                        <p:cTn id="12" dur="500" fill="hold"/>
                                        <p:tgtEl>
                                          <p:spTgt spid="1525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2582"/>
                                        </p:tgtEl>
                                        <p:attrNameLst>
                                          <p:attrName>style.visibility</p:attrName>
                                        </p:attrNameLst>
                                      </p:cBhvr>
                                      <p:to>
                                        <p:strVal val="visible"/>
                                      </p:to>
                                    </p:set>
                                    <p:anim calcmode="lin" valueType="num">
                                      <p:cBhvr additive="base">
                                        <p:cTn id="15" dur="500" fill="hold"/>
                                        <p:tgtEl>
                                          <p:spTgt spid="152582"/>
                                        </p:tgtEl>
                                        <p:attrNameLst>
                                          <p:attrName>ppt_x</p:attrName>
                                        </p:attrNameLst>
                                      </p:cBhvr>
                                      <p:tavLst>
                                        <p:tav tm="0">
                                          <p:val>
                                            <p:strVal val="#ppt_x"/>
                                          </p:val>
                                        </p:tav>
                                        <p:tav tm="100000">
                                          <p:val>
                                            <p:strVal val="#ppt_x"/>
                                          </p:val>
                                        </p:tav>
                                      </p:tavLst>
                                    </p:anim>
                                    <p:anim calcmode="lin" valueType="num">
                                      <p:cBhvr additive="base">
                                        <p:cTn id="16" dur="500" fill="hold"/>
                                        <p:tgtEl>
                                          <p:spTgt spid="15258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2583"/>
                                        </p:tgtEl>
                                        <p:attrNameLst>
                                          <p:attrName>style.visibility</p:attrName>
                                        </p:attrNameLst>
                                      </p:cBhvr>
                                      <p:to>
                                        <p:strVal val="visible"/>
                                      </p:to>
                                    </p:set>
                                    <p:anim calcmode="lin" valueType="num">
                                      <p:cBhvr additive="base">
                                        <p:cTn id="19" dur="500" fill="hold"/>
                                        <p:tgtEl>
                                          <p:spTgt spid="152583"/>
                                        </p:tgtEl>
                                        <p:attrNameLst>
                                          <p:attrName>ppt_x</p:attrName>
                                        </p:attrNameLst>
                                      </p:cBhvr>
                                      <p:tavLst>
                                        <p:tav tm="0">
                                          <p:val>
                                            <p:strVal val="#ppt_x"/>
                                          </p:val>
                                        </p:tav>
                                        <p:tav tm="100000">
                                          <p:val>
                                            <p:strVal val="#ppt_x"/>
                                          </p:val>
                                        </p:tav>
                                      </p:tavLst>
                                    </p:anim>
                                    <p:anim calcmode="lin" valueType="num">
                                      <p:cBhvr additive="base">
                                        <p:cTn id="20" dur="500" fill="hold"/>
                                        <p:tgtEl>
                                          <p:spTgt spid="15258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2584"/>
                                        </p:tgtEl>
                                        <p:attrNameLst>
                                          <p:attrName>style.visibility</p:attrName>
                                        </p:attrNameLst>
                                      </p:cBhvr>
                                      <p:to>
                                        <p:strVal val="visible"/>
                                      </p:to>
                                    </p:set>
                                    <p:anim calcmode="lin" valueType="num">
                                      <p:cBhvr additive="base">
                                        <p:cTn id="23" dur="500" fill="hold"/>
                                        <p:tgtEl>
                                          <p:spTgt spid="152584"/>
                                        </p:tgtEl>
                                        <p:attrNameLst>
                                          <p:attrName>ppt_x</p:attrName>
                                        </p:attrNameLst>
                                      </p:cBhvr>
                                      <p:tavLst>
                                        <p:tav tm="0">
                                          <p:val>
                                            <p:strVal val="#ppt_x"/>
                                          </p:val>
                                        </p:tav>
                                        <p:tav tm="100000">
                                          <p:val>
                                            <p:strVal val="#ppt_x"/>
                                          </p:val>
                                        </p:tav>
                                      </p:tavLst>
                                    </p:anim>
                                    <p:anim calcmode="lin" valueType="num">
                                      <p:cBhvr additive="base">
                                        <p:cTn id="24" dur="500" fill="hold"/>
                                        <p:tgtEl>
                                          <p:spTgt spid="15258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2585"/>
                                        </p:tgtEl>
                                        <p:attrNameLst>
                                          <p:attrName>style.visibility</p:attrName>
                                        </p:attrNameLst>
                                      </p:cBhvr>
                                      <p:to>
                                        <p:strVal val="visible"/>
                                      </p:to>
                                    </p:set>
                                    <p:anim calcmode="lin" valueType="num">
                                      <p:cBhvr additive="base">
                                        <p:cTn id="27" dur="500" fill="hold"/>
                                        <p:tgtEl>
                                          <p:spTgt spid="152585"/>
                                        </p:tgtEl>
                                        <p:attrNameLst>
                                          <p:attrName>ppt_x</p:attrName>
                                        </p:attrNameLst>
                                      </p:cBhvr>
                                      <p:tavLst>
                                        <p:tav tm="0">
                                          <p:val>
                                            <p:strVal val="#ppt_x"/>
                                          </p:val>
                                        </p:tav>
                                        <p:tav tm="100000">
                                          <p:val>
                                            <p:strVal val="#ppt_x"/>
                                          </p:val>
                                        </p:tav>
                                      </p:tavLst>
                                    </p:anim>
                                    <p:anim calcmode="lin" valueType="num">
                                      <p:cBhvr additive="base">
                                        <p:cTn id="28" dur="500" fill="hold"/>
                                        <p:tgtEl>
                                          <p:spTgt spid="15258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2586"/>
                                        </p:tgtEl>
                                        <p:attrNameLst>
                                          <p:attrName>style.visibility</p:attrName>
                                        </p:attrNameLst>
                                      </p:cBhvr>
                                      <p:to>
                                        <p:strVal val="visible"/>
                                      </p:to>
                                    </p:set>
                                    <p:anim calcmode="lin" valueType="num">
                                      <p:cBhvr additive="base">
                                        <p:cTn id="31" dur="500" fill="hold"/>
                                        <p:tgtEl>
                                          <p:spTgt spid="152586"/>
                                        </p:tgtEl>
                                        <p:attrNameLst>
                                          <p:attrName>ppt_x</p:attrName>
                                        </p:attrNameLst>
                                      </p:cBhvr>
                                      <p:tavLst>
                                        <p:tav tm="0">
                                          <p:val>
                                            <p:strVal val="#ppt_x"/>
                                          </p:val>
                                        </p:tav>
                                        <p:tav tm="100000">
                                          <p:val>
                                            <p:strVal val="#ppt_x"/>
                                          </p:val>
                                        </p:tav>
                                      </p:tavLst>
                                    </p:anim>
                                    <p:anim calcmode="lin" valueType="num">
                                      <p:cBhvr additive="base">
                                        <p:cTn id="32" dur="500" fill="hold"/>
                                        <p:tgtEl>
                                          <p:spTgt spid="15258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2587"/>
                                        </p:tgtEl>
                                        <p:attrNameLst>
                                          <p:attrName>style.visibility</p:attrName>
                                        </p:attrNameLst>
                                      </p:cBhvr>
                                      <p:to>
                                        <p:strVal val="visible"/>
                                      </p:to>
                                    </p:set>
                                    <p:anim calcmode="lin" valueType="num">
                                      <p:cBhvr additive="base">
                                        <p:cTn id="35" dur="500" fill="hold"/>
                                        <p:tgtEl>
                                          <p:spTgt spid="152587"/>
                                        </p:tgtEl>
                                        <p:attrNameLst>
                                          <p:attrName>ppt_x</p:attrName>
                                        </p:attrNameLst>
                                      </p:cBhvr>
                                      <p:tavLst>
                                        <p:tav tm="0">
                                          <p:val>
                                            <p:strVal val="#ppt_x"/>
                                          </p:val>
                                        </p:tav>
                                        <p:tav tm="100000">
                                          <p:val>
                                            <p:strVal val="#ppt_x"/>
                                          </p:val>
                                        </p:tav>
                                      </p:tavLst>
                                    </p:anim>
                                    <p:anim calcmode="lin" valueType="num">
                                      <p:cBhvr additive="base">
                                        <p:cTn id="36" dur="500" fill="hold"/>
                                        <p:tgtEl>
                                          <p:spTgt spid="15258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2588"/>
                                        </p:tgtEl>
                                        <p:attrNameLst>
                                          <p:attrName>style.visibility</p:attrName>
                                        </p:attrNameLst>
                                      </p:cBhvr>
                                      <p:to>
                                        <p:strVal val="visible"/>
                                      </p:to>
                                    </p:set>
                                    <p:anim calcmode="lin" valueType="num">
                                      <p:cBhvr additive="base">
                                        <p:cTn id="39" dur="500" fill="hold"/>
                                        <p:tgtEl>
                                          <p:spTgt spid="152588"/>
                                        </p:tgtEl>
                                        <p:attrNameLst>
                                          <p:attrName>ppt_x</p:attrName>
                                        </p:attrNameLst>
                                      </p:cBhvr>
                                      <p:tavLst>
                                        <p:tav tm="0">
                                          <p:val>
                                            <p:strVal val="#ppt_x"/>
                                          </p:val>
                                        </p:tav>
                                        <p:tav tm="100000">
                                          <p:val>
                                            <p:strVal val="#ppt_x"/>
                                          </p:val>
                                        </p:tav>
                                      </p:tavLst>
                                    </p:anim>
                                    <p:anim calcmode="lin" valueType="num">
                                      <p:cBhvr additive="base">
                                        <p:cTn id="40" dur="500" fill="hold"/>
                                        <p:tgtEl>
                                          <p:spTgt spid="15258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2589"/>
                                        </p:tgtEl>
                                        <p:attrNameLst>
                                          <p:attrName>style.visibility</p:attrName>
                                        </p:attrNameLst>
                                      </p:cBhvr>
                                      <p:to>
                                        <p:strVal val="visible"/>
                                      </p:to>
                                    </p:set>
                                    <p:anim calcmode="lin" valueType="num">
                                      <p:cBhvr additive="base">
                                        <p:cTn id="43" dur="500" fill="hold"/>
                                        <p:tgtEl>
                                          <p:spTgt spid="152589"/>
                                        </p:tgtEl>
                                        <p:attrNameLst>
                                          <p:attrName>ppt_x</p:attrName>
                                        </p:attrNameLst>
                                      </p:cBhvr>
                                      <p:tavLst>
                                        <p:tav tm="0">
                                          <p:val>
                                            <p:strVal val="#ppt_x"/>
                                          </p:val>
                                        </p:tav>
                                        <p:tav tm="100000">
                                          <p:val>
                                            <p:strVal val="#ppt_x"/>
                                          </p:val>
                                        </p:tav>
                                      </p:tavLst>
                                    </p:anim>
                                    <p:anim calcmode="lin" valueType="num">
                                      <p:cBhvr additive="base">
                                        <p:cTn id="44" dur="500" fill="hold"/>
                                        <p:tgtEl>
                                          <p:spTgt spid="15258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2590"/>
                                        </p:tgtEl>
                                        <p:attrNameLst>
                                          <p:attrName>style.visibility</p:attrName>
                                        </p:attrNameLst>
                                      </p:cBhvr>
                                      <p:to>
                                        <p:strVal val="visible"/>
                                      </p:to>
                                    </p:set>
                                    <p:anim calcmode="lin" valueType="num">
                                      <p:cBhvr additive="base">
                                        <p:cTn id="47" dur="500" fill="hold"/>
                                        <p:tgtEl>
                                          <p:spTgt spid="152590"/>
                                        </p:tgtEl>
                                        <p:attrNameLst>
                                          <p:attrName>ppt_x</p:attrName>
                                        </p:attrNameLst>
                                      </p:cBhvr>
                                      <p:tavLst>
                                        <p:tav tm="0">
                                          <p:val>
                                            <p:strVal val="#ppt_x"/>
                                          </p:val>
                                        </p:tav>
                                        <p:tav tm="100000">
                                          <p:val>
                                            <p:strVal val="#ppt_x"/>
                                          </p:val>
                                        </p:tav>
                                      </p:tavLst>
                                    </p:anim>
                                    <p:anim calcmode="lin" valueType="num">
                                      <p:cBhvr additive="base">
                                        <p:cTn id="48" dur="500" fill="hold"/>
                                        <p:tgtEl>
                                          <p:spTgt spid="15259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2591"/>
                                        </p:tgtEl>
                                        <p:attrNameLst>
                                          <p:attrName>style.visibility</p:attrName>
                                        </p:attrNameLst>
                                      </p:cBhvr>
                                      <p:to>
                                        <p:strVal val="visible"/>
                                      </p:to>
                                    </p:set>
                                    <p:anim calcmode="lin" valueType="num">
                                      <p:cBhvr additive="base">
                                        <p:cTn id="51" dur="500" fill="hold"/>
                                        <p:tgtEl>
                                          <p:spTgt spid="152591"/>
                                        </p:tgtEl>
                                        <p:attrNameLst>
                                          <p:attrName>ppt_x</p:attrName>
                                        </p:attrNameLst>
                                      </p:cBhvr>
                                      <p:tavLst>
                                        <p:tav tm="0">
                                          <p:val>
                                            <p:strVal val="#ppt_x"/>
                                          </p:val>
                                        </p:tav>
                                        <p:tav tm="100000">
                                          <p:val>
                                            <p:strVal val="#ppt_x"/>
                                          </p:val>
                                        </p:tav>
                                      </p:tavLst>
                                    </p:anim>
                                    <p:anim calcmode="lin" valueType="num">
                                      <p:cBhvr additive="base">
                                        <p:cTn id="52" dur="500" fill="hold"/>
                                        <p:tgtEl>
                                          <p:spTgt spid="15259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2592"/>
                                        </p:tgtEl>
                                        <p:attrNameLst>
                                          <p:attrName>style.visibility</p:attrName>
                                        </p:attrNameLst>
                                      </p:cBhvr>
                                      <p:to>
                                        <p:strVal val="visible"/>
                                      </p:to>
                                    </p:set>
                                    <p:anim calcmode="lin" valueType="num">
                                      <p:cBhvr additive="base">
                                        <p:cTn id="55" dur="500" fill="hold"/>
                                        <p:tgtEl>
                                          <p:spTgt spid="152592"/>
                                        </p:tgtEl>
                                        <p:attrNameLst>
                                          <p:attrName>ppt_x</p:attrName>
                                        </p:attrNameLst>
                                      </p:cBhvr>
                                      <p:tavLst>
                                        <p:tav tm="0">
                                          <p:val>
                                            <p:strVal val="#ppt_x"/>
                                          </p:val>
                                        </p:tav>
                                        <p:tav tm="100000">
                                          <p:val>
                                            <p:strVal val="#ppt_x"/>
                                          </p:val>
                                        </p:tav>
                                      </p:tavLst>
                                    </p:anim>
                                    <p:anim calcmode="lin" valueType="num">
                                      <p:cBhvr additive="base">
                                        <p:cTn id="56" dur="500" fill="hold"/>
                                        <p:tgtEl>
                                          <p:spTgt spid="15259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2593"/>
                                        </p:tgtEl>
                                        <p:attrNameLst>
                                          <p:attrName>style.visibility</p:attrName>
                                        </p:attrNameLst>
                                      </p:cBhvr>
                                      <p:to>
                                        <p:strVal val="visible"/>
                                      </p:to>
                                    </p:set>
                                    <p:anim calcmode="lin" valueType="num">
                                      <p:cBhvr additive="base">
                                        <p:cTn id="59" dur="500" fill="hold"/>
                                        <p:tgtEl>
                                          <p:spTgt spid="152593"/>
                                        </p:tgtEl>
                                        <p:attrNameLst>
                                          <p:attrName>ppt_x</p:attrName>
                                        </p:attrNameLst>
                                      </p:cBhvr>
                                      <p:tavLst>
                                        <p:tav tm="0">
                                          <p:val>
                                            <p:strVal val="#ppt_x"/>
                                          </p:val>
                                        </p:tav>
                                        <p:tav tm="100000">
                                          <p:val>
                                            <p:strVal val="#ppt_x"/>
                                          </p:val>
                                        </p:tav>
                                      </p:tavLst>
                                    </p:anim>
                                    <p:anim calcmode="lin" valueType="num">
                                      <p:cBhvr additive="base">
                                        <p:cTn id="60" dur="500" fill="hold"/>
                                        <p:tgtEl>
                                          <p:spTgt spid="15259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2594"/>
                                        </p:tgtEl>
                                        <p:attrNameLst>
                                          <p:attrName>style.visibility</p:attrName>
                                        </p:attrNameLst>
                                      </p:cBhvr>
                                      <p:to>
                                        <p:strVal val="visible"/>
                                      </p:to>
                                    </p:set>
                                    <p:anim calcmode="lin" valueType="num">
                                      <p:cBhvr additive="base">
                                        <p:cTn id="63" dur="500" fill="hold"/>
                                        <p:tgtEl>
                                          <p:spTgt spid="152594"/>
                                        </p:tgtEl>
                                        <p:attrNameLst>
                                          <p:attrName>ppt_x</p:attrName>
                                        </p:attrNameLst>
                                      </p:cBhvr>
                                      <p:tavLst>
                                        <p:tav tm="0">
                                          <p:val>
                                            <p:strVal val="#ppt_x"/>
                                          </p:val>
                                        </p:tav>
                                        <p:tav tm="100000">
                                          <p:val>
                                            <p:strVal val="#ppt_x"/>
                                          </p:val>
                                        </p:tav>
                                      </p:tavLst>
                                    </p:anim>
                                    <p:anim calcmode="lin" valueType="num">
                                      <p:cBhvr additive="base">
                                        <p:cTn id="64" dur="500" fill="hold"/>
                                        <p:tgtEl>
                                          <p:spTgt spid="15259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52595"/>
                                        </p:tgtEl>
                                        <p:attrNameLst>
                                          <p:attrName>style.visibility</p:attrName>
                                        </p:attrNameLst>
                                      </p:cBhvr>
                                      <p:to>
                                        <p:strVal val="visible"/>
                                      </p:to>
                                    </p:set>
                                    <p:anim calcmode="lin" valueType="num">
                                      <p:cBhvr additive="base">
                                        <p:cTn id="67" dur="500" fill="hold"/>
                                        <p:tgtEl>
                                          <p:spTgt spid="152595"/>
                                        </p:tgtEl>
                                        <p:attrNameLst>
                                          <p:attrName>ppt_x</p:attrName>
                                        </p:attrNameLst>
                                      </p:cBhvr>
                                      <p:tavLst>
                                        <p:tav tm="0">
                                          <p:val>
                                            <p:strVal val="#ppt_x"/>
                                          </p:val>
                                        </p:tav>
                                        <p:tav tm="100000">
                                          <p:val>
                                            <p:strVal val="#ppt_x"/>
                                          </p:val>
                                        </p:tav>
                                      </p:tavLst>
                                    </p:anim>
                                    <p:anim calcmode="lin" valueType="num">
                                      <p:cBhvr additive="base">
                                        <p:cTn id="68" dur="500" fill="hold"/>
                                        <p:tgtEl>
                                          <p:spTgt spid="15259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52596"/>
                                        </p:tgtEl>
                                        <p:attrNameLst>
                                          <p:attrName>style.visibility</p:attrName>
                                        </p:attrNameLst>
                                      </p:cBhvr>
                                      <p:to>
                                        <p:strVal val="visible"/>
                                      </p:to>
                                    </p:set>
                                    <p:anim calcmode="lin" valueType="num">
                                      <p:cBhvr additive="base">
                                        <p:cTn id="71" dur="500" fill="hold"/>
                                        <p:tgtEl>
                                          <p:spTgt spid="152596"/>
                                        </p:tgtEl>
                                        <p:attrNameLst>
                                          <p:attrName>ppt_x</p:attrName>
                                        </p:attrNameLst>
                                      </p:cBhvr>
                                      <p:tavLst>
                                        <p:tav tm="0">
                                          <p:val>
                                            <p:strVal val="#ppt_x"/>
                                          </p:val>
                                        </p:tav>
                                        <p:tav tm="100000">
                                          <p:val>
                                            <p:strVal val="#ppt_x"/>
                                          </p:val>
                                        </p:tav>
                                      </p:tavLst>
                                    </p:anim>
                                    <p:anim calcmode="lin" valueType="num">
                                      <p:cBhvr additive="base">
                                        <p:cTn id="72" dur="500" fill="hold"/>
                                        <p:tgtEl>
                                          <p:spTgt spid="15259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2597"/>
                                        </p:tgtEl>
                                        <p:attrNameLst>
                                          <p:attrName>style.visibility</p:attrName>
                                        </p:attrNameLst>
                                      </p:cBhvr>
                                      <p:to>
                                        <p:strVal val="visible"/>
                                      </p:to>
                                    </p:set>
                                    <p:anim calcmode="lin" valueType="num">
                                      <p:cBhvr additive="base">
                                        <p:cTn id="75" dur="500" fill="hold"/>
                                        <p:tgtEl>
                                          <p:spTgt spid="152597"/>
                                        </p:tgtEl>
                                        <p:attrNameLst>
                                          <p:attrName>ppt_x</p:attrName>
                                        </p:attrNameLst>
                                      </p:cBhvr>
                                      <p:tavLst>
                                        <p:tav tm="0">
                                          <p:val>
                                            <p:strVal val="#ppt_x"/>
                                          </p:val>
                                        </p:tav>
                                        <p:tav tm="100000">
                                          <p:val>
                                            <p:strVal val="#ppt_x"/>
                                          </p:val>
                                        </p:tav>
                                      </p:tavLst>
                                    </p:anim>
                                    <p:anim calcmode="lin" valueType="num">
                                      <p:cBhvr additive="base">
                                        <p:cTn id="76" dur="500" fill="hold"/>
                                        <p:tgtEl>
                                          <p:spTgt spid="15259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2598"/>
                                        </p:tgtEl>
                                        <p:attrNameLst>
                                          <p:attrName>style.visibility</p:attrName>
                                        </p:attrNameLst>
                                      </p:cBhvr>
                                      <p:to>
                                        <p:strVal val="visible"/>
                                      </p:to>
                                    </p:set>
                                    <p:anim calcmode="lin" valueType="num">
                                      <p:cBhvr additive="base">
                                        <p:cTn id="79" dur="500" fill="hold"/>
                                        <p:tgtEl>
                                          <p:spTgt spid="152598"/>
                                        </p:tgtEl>
                                        <p:attrNameLst>
                                          <p:attrName>ppt_x</p:attrName>
                                        </p:attrNameLst>
                                      </p:cBhvr>
                                      <p:tavLst>
                                        <p:tav tm="0">
                                          <p:val>
                                            <p:strVal val="#ppt_x"/>
                                          </p:val>
                                        </p:tav>
                                        <p:tav tm="100000">
                                          <p:val>
                                            <p:strVal val="#ppt_x"/>
                                          </p:val>
                                        </p:tav>
                                      </p:tavLst>
                                    </p:anim>
                                    <p:anim calcmode="lin" valueType="num">
                                      <p:cBhvr additive="base">
                                        <p:cTn id="80" dur="500" fill="hold"/>
                                        <p:tgtEl>
                                          <p:spTgt spid="15259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52599"/>
                                        </p:tgtEl>
                                        <p:attrNameLst>
                                          <p:attrName>style.visibility</p:attrName>
                                        </p:attrNameLst>
                                      </p:cBhvr>
                                      <p:to>
                                        <p:strVal val="visible"/>
                                      </p:to>
                                    </p:set>
                                    <p:anim calcmode="lin" valueType="num">
                                      <p:cBhvr additive="base">
                                        <p:cTn id="83" dur="500" fill="hold"/>
                                        <p:tgtEl>
                                          <p:spTgt spid="152599"/>
                                        </p:tgtEl>
                                        <p:attrNameLst>
                                          <p:attrName>ppt_x</p:attrName>
                                        </p:attrNameLst>
                                      </p:cBhvr>
                                      <p:tavLst>
                                        <p:tav tm="0">
                                          <p:val>
                                            <p:strVal val="#ppt_x"/>
                                          </p:val>
                                        </p:tav>
                                        <p:tav tm="100000">
                                          <p:val>
                                            <p:strVal val="#ppt_x"/>
                                          </p:val>
                                        </p:tav>
                                      </p:tavLst>
                                    </p:anim>
                                    <p:anim calcmode="lin" valueType="num">
                                      <p:cBhvr additive="base">
                                        <p:cTn id="84" dur="500" fill="hold"/>
                                        <p:tgtEl>
                                          <p:spTgt spid="15259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52600"/>
                                        </p:tgtEl>
                                        <p:attrNameLst>
                                          <p:attrName>style.visibility</p:attrName>
                                        </p:attrNameLst>
                                      </p:cBhvr>
                                      <p:to>
                                        <p:strVal val="visible"/>
                                      </p:to>
                                    </p:set>
                                    <p:anim calcmode="lin" valueType="num">
                                      <p:cBhvr additive="base">
                                        <p:cTn id="87" dur="500" fill="hold"/>
                                        <p:tgtEl>
                                          <p:spTgt spid="152600"/>
                                        </p:tgtEl>
                                        <p:attrNameLst>
                                          <p:attrName>ppt_x</p:attrName>
                                        </p:attrNameLst>
                                      </p:cBhvr>
                                      <p:tavLst>
                                        <p:tav tm="0">
                                          <p:val>
                                            <p:strVal val="#ppt_x"/>
                                          </p:val>
                                        </p:tav>
                                        <p:tav tm="100000">
                                          <p:val>
                                            <p:strVal val="#ppt_x"/>
                                          </p:val>
                                        </p:tav>
                                      </p:tavLst>
                                    </p:anim>
                                    <p:anim calcmode="lin" valueType="num">
                                      <p:cBhvr additive="base">
                                        <p:cTn id="88" dur="500" fill="hold"/>
                                        <p:tgtEl>
                                          <p:spTgt spid="15260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52601"/>
                                        </p:tgtEl>
                                        <p:attrNameLst>
                                          <p:attrName>style.visibility</p:attrName>
                                        </p:attrNameLst>
                                      </p:cBhvr>
                                      <p:to>
                                        <p:strVal val="visible"/>
                                      </p:to>
                                    </p:set>
                                    <p:anim calcmode="lin" valueType="num">
                                      <p:cBhvr additive="base">
                                        <p:cTn id="91" dur="500" fill="hold"/>
                                        <p:tgtEl>
                                          <p:spTgt spid="152601"/>
                                        </p:tgtEl>
                                        <p:attrNameLst>
                                          <p:attrName>ppt_x</p:attrName>
                                        </p:attrNameLst>
                                      </p:cBhvr>
                                      <p:tavLst>
                                        <p:tav tm="0">
                                          <p:val>
                                            <p:strVal val="#ppt_x"/>
                                          </p:val>
                                        </p:tav>
                                        <p:tav tm="100000">
                                          <p:val>
                                            <p:strVal val="#ppt_x"/>
                                          </p:val>
                                        </p:tav>
                                      </p:tavLst>
                                    </p:anim>
                                    <p:anim calcmode="lin" valueType="num">
                                      <p:cBhvr additive="base">
                                        <p:cTn id="92" dur="500" fill="hold"/>
                                        <p:tgtEl>
                                          <p:spTgt spid="15260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52602"/>
                                        </p:tgtEl>
                                        <p:attrNameLst>
                                          <p:attrName>style.visibility</p:attrName>
                                        </p:attrNameLst>
                                      </p:cBhvr>
                                      <p:to>
                                        <p:strVal val="visible"/>
                                      </p:to>
                                    </p:set>
                                    <p:anim calcmode="lin" valueType="num">
                                      <p:cBhvr additive="base">
                                        <p:cTn id="95" dur="500" fill="hold"/>
                                        <p:tgtEl>
                                          <p:spTgt spid="152602"/>
                                        </p:tgtEl>
                                        <p:attrNameLst>
                                          <p:attrName>ppt_x</p:attrName>
                                        </p:attrNameLst>
                                      </p:cBhvr>
                                      <p:tavLst>
                                        <p:tav tm="0">
                                          <p:val>
                                            <p:strVal val="#ppt_x"/>
                                          </p:val>
                                        </p:tav>
                                        <p:tav tm="100000">
                                          <p:val>
                                            <p:strVal val="#ppt_x"/>
                                          </p:val>
                                        </p:tav>
                                      </p:tavLst>
                                    </p:anim>
                                    <p:anim calcmode="lin" valueType="num">
                                      <p:cBhvr additive="base">
                                        <p:cTn id="96" dur="500" fill="hold"/>
                                        <p:tgtEl>
                                          <p:spTgt spid="15260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52603"/>
                                        </p:tgtEl>
                                        <p:attrNameLst>
                                          <p:attrName>style.visibility</p:attrName>
                                        </p:attrNameLst>
                                      </p:cBhvr>
                                      <p:to>
                                        <p:strVal val="visible"/>
                                      </p:to>
                                    </p:set>
                                    <p:anim calcmode="lin" valueType="num">
                                      <p:cBhvr additive="base">
                                        <p:cTn id="99" dur="500" fill="hold"/>
                                        <p:tgtEl>
                                          <p:spTgt spid="152603"/>
                                        </p:tgtEl>
                                        <p:attrNameLst>
                                          <p:attrName>ppt_x</p:attrName>
                                        </p:attrNameLst>
                                      </p:cBhvr>
                                      <p:tavLst>
                                        <p:tav tm="0">
                                          <p:val>
                                            <p:strVal val="#ppt_x"/>
                                          </p:val>
                                        </p:tav>
                                        <p:tav tm="100000">
                                          <p:val>
                                            <p:strVal val="#ppt_x"/>
                                          </p:val>
                                        </p:tav>
                                      </p:tavLst>
                                    </p:anim>
                                    <p:anim calcmode="lin" valueType="num">
                                      <p:cBhvr additive="base">
                                        <p:cTn id="100" dur="500" fill="hold"/>
                                        <p:tgtEl>
                                          <p:spTgt spid="15260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52604"/>
                                        </p:tgtEl>
                                        <p:attrNameLst>
                                          <p:attrName>style.visibility</p:attrName>
                                        </p:attrNameLst>
                                      </p:cBhvr>
                                      <p:to>
                                        <p:strVal val="visible"/>
                                      </p:to>
                                    </p:set>
                                    <p:anim calcmode="lin" valueType="num">
                                      <p:cBhvr additive="base">
                                        <p:cTn id="103" dur="500" fill="hold"/>
                                        <p:tgtEl>
                                          <p:spTgt spid="152604"/>
                                        </p:tgtEl>
                                        <p:attrNameLst>
                                          <p:attrName>ppt_x</p:attrName>
                                        </p:attrNameLst>
                                      </p:cBhvr>
                                      <p:tavLst>
                                        <p:tav tm="0">
                                          <p:val>
                                            <p:strVal val="#ppt_x"/>
                                          </p:val>
                                        </p:tav>
                                        <p:tav tm="100000">
                                          <p:val>
                                            <p:strVal val="#ppt_x"/>
                                          </p:val>
                                        </p:tav>
                                      </p:tavLst>
                                    </p:anim>
                                    <p:anim calcmode="lin" valueType="num">
                                      <p:cBhvr additive="base">
                                        <p:cTn id="104" dur="500" fill="hold"/>
                                        <p:tgtEl>
                                          <p:spTgt spid="15260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52605"/>
                                        </p:tgtEl>
                                        <p:attrNameLst>
                                          <p:attrName>style.visibility</p:attrName>
                                        </p:attrNameLst>
                                      </p:cBhvr>
                                      <p:to>
                                        <p:strVal val="visible"/>
                                      </p:to>
                                    </p:set>
                                    <p:anim calcmode="lin" valueType="num">
                                      <p:cBhvr additive="base">
                                        <p:cTn id="107" dur="500" fill="hold"/>
                                        <p:tgtEl>
                                          <p:spTgt spid="152605"/>
                                        </p:tgtEl>
                                        <p:attrNameLst>
                                          <p:attrName>ppt_x</p:attrName>
                                        </p:attrNameLst>
                                      </p:cBhvr>
                                      <p:tavLst>
                                        <p:tav tm="0">
                                          <p:val>
                                            <p:strVal val="#ppt_x"/>
                                          </p:val>
                                        </p:tav>
                                        <p:tav tm="100000">
                                          <p:val>
                                            <p:strVal val="#ppt_x"/>
                                          </p:val>
                                        </p:tav>
                                      </p:tavLst>
                                    </p:anim>
                                    <p:anim calcmode="lin" valueType="num">
                                      <p:cBhvr additive="base">
                                        <p:cTn id="108" dur="500" fill="hold"/>
                                        <p:tgtEl>
                                          <p:spTgt spid="15260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52606"/>
                                        </p:tgtEl>
                                        <p:attrNameLst>
                                          <p:attrName>style.visibility</p:attrName>
                                        </p:attrNameLst>
                                      </p:cBhvr>
                                      <p:to>
                                        <p:strVal val="visible"/>
                                      </p:to>
                                    </p:set>
                                    <p:anim calcmode="lin" valueType="num">
                                      <p:cBhvr additive="base">
                                        <p:cTn id="111" dur="500" fill="hold"/>
                                        <p:tgtEl>
                                          <p:spTgt spid="152606"/>
                                        </p:tgtEl>
                                        <p:attrNameLst>
                                          <p:attrName>ppt_x</p:attrName>
                                        </p:attrNameLst>
                                      </p:cBhvr>
                                      <p:tavLst>
                                        <p:tav tm="0">
                                          <p:val>
                                            <p:strVal val="#ppt_x"/>
                                          </p:val>
                                        </p:tav>
                                        <p:tav tm="100000">
                                          <p:val>
                                            <p:strVal val="#ppt_x"/>
                                          </p:val>
                                        </p:tav>
                                      </p:tavLst>
                                    </p:anim>
                                    <p:anim calcmode="lin" valueType="num">
                                      <p:cBhvr additive="base">
                                        <p:cTn id="112" dur="500" fill="hold"/>
                                        <p:tgtEl>
                                          <p:spTgt spid="15260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152607"/>
                                        </p:tgtEl>
                                        <p:attrNameLst>
                                          <p:attrName>style.visibility</p:attrName>
                                        </p:attrNameLst>
                                      </p:cBhvr>
                                      <p:to>
                                        <p:strVal val="visible"/>
                                      </p:to>
                                    </p:set>
                                    <p:anim calcmode="lin" valueType="num">
                                      <p:cBhvr additive="base">
                                        <p:cTn id="115" dur="500" fill="hold"/>
                                        <p:tgtEl>
                                          <p:spTgt spid="152607"/>
                                        </p:tgtEl>
                                        <p:attrNameLst>
                                          <p:attrName>ppt_x</p:attrName>
                                        </p:attrNameLst>
                                      </p:cBhvr>
                                      <p:tavLst>
                                        <p:tav tm="0">
                                          <p:val>
                                            <p:strVal val="#ppt_x"/>
                                          </p:val>
                                        </p:tav>
                                        <p:tav tm="100000">
                                          <p:val>
                                            <p:strVal val="#ppt_x"/>
                                          </p:val>
                                        </p:tav>
                                      </p:tavLst>
                                    </p:anim>
                                    <p:anim calcmode="lin" valueType="num">
                                      <p:cBhvr additive="base">
                                        <p:cTn id="116" dur="500" fill="hold"/>
                                        <p:tgtEl>
                                          <p:spTgt spid="15260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52608"/>
                                        </p:tgtEl>
                                        <p:attrNameLst>
                                          <p:attrName>style.visibility</p:attrName>
                                        </p:attrNameLst>
                                      </p:cBhvr>
                                      <p:to>
                                        <p:strVal val="visible"/>
                                      </p:to>
                                    </p:set>
                                    <p:anim calcmode="lin" valueType="num">
                                      <p:cBhvr additive="base">
                                        <p:cTn id="119" dur="500" fill="hold"/>
                                        <p:tgtEl>
                                          <p:spTgt spid="152608"/>
                                        </p:tgtEl>
                                        <p:attrNameLst>
                                          <p:attrName>ppt_x</p:attrName>
                                        </p:attrNameLst>
                                      </p:cBhvr>
                                      <p:tavLst>
                                        <p:tav tm="0">
                                          <p:val>
                                            <p:strVal val="#ppt_x"/>
                                          </p:val>
                                        </p:tav>
                                        <p:tav tm="100000">
                                          <p:val>
                                            <p:strVal val="#ppt_x"/>
                                          </p:val>
                                        </p:tav>
                                      </p:tavLst>
                                    </p:anim>
                                    <p:anim calcmode="lin" valueType="num">
                                      <p:cBhvr additive="base">
                                        <p:cTn id="120" dur="500" fill="hold"/>
                                        <p:tgtEl>
                                          <p:spTgt spid="15260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52609"/>
                                        </p:tgtEl>
                                        <p:attrNameLst>
                                          <p:attrName>style.visibility</p:attrName>
                                        </p:attrNameLst>
                                      </p:cBhvr>
                                      <p:to>
                                        <p:strVal val="visible"/>
                                      </p:to>
                                    </p:set>
                                    <p:anim calcmode="lin" valueType="num">
                                      <p:cBhvr additive="base">
                                        <p:cTn id="123" dur="500" fill="hold"/>
                                        <p:tgtEl>
                                          <p:spTgt spid="152609"/>
                                        </p:tgtEl>
                                        <p:attrNameLst>
                                          <p:attrName>ppt_x</p:attrName>
                                        </p:attrNameLst>
                                      </p:cBhvr>
                                      <p:tavLst>
                                        <p:tav tm="0">
                                          <p:val>
                                            <p:strVal val="#ppt_x"/>
                                          </p:val>
                                        </p:tav>
                                        <p:tav tm="100000">
                                          <p:val>
                                            <p:strVal val="#ppt_x"/>
                                          </p:val>
                                        </p:tav>
                                      </p:tavLst>
                                    </p:anim>
                                    <p:anim calcmode="lin" valueType="num">
                                      <p:cBhvr additive="base">
                                        <p:cTn id="124" dur="500" fill="hold"/>
                                        <p:tgtEl>
                                          <p:spTgt spid="152609"/>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52610"/>
                                        </p:tgtEl>
                                        <p:attrNameLst>
                                          <p:attrName>style.visibility</p:attrName>
                                        </p:attrNameLst>
                                      </p:cBhvr>
                                      <p:to>
                                        <p:strVal val="visible"/>
                                      </p:to>
                                    </p:set>
                                    <p:anim calcmode="lin" valueType="num">
                                      <p:cBhvr additive="base">
                                        <p:cTn id="127" dur="500" fill="hold"/>
                                        <p:tgtEl>
                                          <p:spTgt spid="152610"/>
                                        </p:tgtEl>
                                        <p:attrNameLst>
                                          <p:attrName>ppt_x</p:attrName>
                                        </p:attrNameLst>
                                      </p:cBhvr>
                                      <p:tavLst>
                                        <p:tav tm="0">
                                          <p:val>
                                            <p:strVal val="#ppt_x"/>
                                          </p:val>
                                        </p:tav>
                                        <p:tav tm="100000">
                                          <p:val>
                                            <p:strVal val="#ppt_x"/>
                                          </p:val>
                                        </p:tav>
                                      </p:tavLst>
                                    </p:anim>
                                    <p:anim calcmode="lin" valueType="num">
                                      <p:cBhvr additive="base">
                                        <p:cTn id="128" dur="500" fill="hold"/>
                                        <p:tgtEl>
                                          <p:spTgt spid="15261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52611"/>
                                        </p:tgtEl>
                                        <p:attrNameLst>
                                          <p:attrName>style.visibility</p:attrName>
                                        </p:attrNameLst>
                                      </p:cBhvr>
                                      <p:to>
                                        <p:strVal val="visible"/>
                                      </p:to>
                                    </p:set>
                                    <p:anim calcmode="lin" valueType="num">
                                      <p:cBhvr additive="base">
                                        <p:cTn id="131" dur="500" fill="hold"/>
                                        <p:tgtEl>
                                          <p:spTgt spid="152611"/>
                                        </p:tgtEl>
                                        <p:attrNameLst>
                                          <p:attrName>ppt_x</p:attrName>
                                        </p:attrNameLst>
                                      </p:cBhvr>
                                      <p:tavLst>
                                        <p:tav tm="0">
                                          <p:val>
                                            <p:strVal val="#ppt_x"/>
                                          </p:val>
                                        </p:tav>
                                        <p:tav tm="100000">
                                          <p:val>
                                            <p:strVal val="#ppt_x"/>
                                          </p:val>
                                        </p:tav>
                                      </p:tavLst>
                                    </p:anim>
                                    <p:anim calcmode="lin" valueType="num">
                                      <p:cBhvr additive="base">
                                        <p:cTn id="132" dur="500" fill="hold"/>
                                        <p:tgtEl>
                                          <p:spTgt spid="1526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52612"/>
                                        </p:tgtEl>
                                        <p:attrNameLst>
                                          <p:attrName>style.visibility</p:attrName>
                                        </p:attrNameLst>
                                      </p:cBhvr>
                                      <p:to>
                                        <p:strVal val="visible"/>
                                      </p:to>
                                    </p:set>
                                    <p:anim calcmode="lin" valueType="num">
                                      <p:cBhvr additive="base">
                                        <p:cTn id="135" dur="500" fill="hold"/>
                                        <p:tgtEl>
                                          <p:spTgt spid="152612"/>
                                        </p:tgtEl>
                                        <p:attrNameLst>
                                          <p:attrName>ppt_x</p:attrName>
                                        </p:attrNameLst>
                                      </p:cBhvr>
                                      <p:tavLst>
                                        <p:tav tm="0">
                                          <p:val>
                                            <p:strVal val="#ppt_x"/>
                                          </p:val>
                                        </p:tav>
                                        <p:tav tm="100000">
                                          <p:val>
                                            <p:strVal val="#ppt_x"/>
                                          </p:val>
                                        </p:tav>
                                      </p:tavLst>
                                    </p:anim>
                                    <p:anim calcmode="lin" valueType="num">
                                      <p:cBhvr additive="base">
                                        <p:cTn id="136" dur="500" fill="hold"/>
                                        <p:tgtEl>
                                          <p:spTgt spid="1526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52613"/>
                                        </p:tgtEl>
                                        <p:attrNameLst>
                                          <p:attrName>style.visibility</p:attrName>
                                        </p:attrNameLst>
                                      </p:cBhvr>
                                      <p:to>
                                        <p:strVal val="visible"/>
                                      </p:to>
                                    </p:set>
                                    <p:anim calcmode="lin" valueType="num">
                                      <p:cBhvr additive="base">
                                        <p:cTn id="139" dur="500" fill="hold"/>
                                        <p:tgtEl>
                                          <p:spTgt spid="152613"/>
                                        </p:tgtEl>
                                        <p:attrNameLst>
                                          <p:attrName>ppt_x</p:attrName>
                                        </p:attrNameLst>
                                      </p:cBhvr>
                                      <p:tavLst>
                                        <p:tav tm="0">
                                          <p:val>
                                            <p:strVal val="#ppt_x"/>
                                          </p:val>
                                        </p:tav>
                                        <p:tav tm="100000">
                                          <p:val>
                                            <p:strVal val="#ppt_x"/>
                                          </p:val>
                                        </p:tav>
                                      </p:tavLst>
                                    </p:anim>
                                    <p:anim calcmode="lin" valueType="num">
                                      <p:cBhvr additive="base">
                                        <p:cTn id="140" dur="500" fill="hold"/>
                                        <p:tgtEl>
                                          <p:spTgt spid="152613"/>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52614"/>
                                        </p:tgtEl>
                                        <p:attrNameLst>
                                          <p:attrName>style.visibility</p:attrName>
                                        </p:attrNameLst>
                                      </p:cBhvr>
                                      <p:to>
                                        <p:strVal val="visible"/>
                                      </p:to>
                                    </p:set>
                                    <p:anim calcmode="lin" valueType="num">
                                      <p:cBhvr additive="base">
                                        <p:cTn id="143" dur="500" fill="hold"/>
                                        <p:tgtEl>
                                          <p:spTgt spid="152614"/>
                                        </p:tgtEl>
                                        <p:attrNameLst>
                                          <p:attrName>ppt_x</p:attrName>
                                        </p:attrNameLst>
                                      </p:cBhvr>
                                      <p:tavLst>
                                        <p:tav tm="0">
                                          <p:val>
                                            <p:strVal val="#ppt_x"/>
                                          </p:val>
                                        </p:tav>
                                        <p:tav tm="100000">
                                          <p:val>
                                            <p:strVal val="#ppt_x"/>
                                          </p:val>
                                        </p:tav>
                                      </p:tavLst>
                                    </p:anim>
                                    <p:anim calcmode="lin" valueType="num">
                                      <p:cBhvr additive="base">
                                        <p:cTn id="144" dur="500" fill="hold"/>
                                        <p:tgtEl>
                                          <p:spTgt spid="152614"/>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52615"/>
                                        </p:tgtEl>
                                        <p:attrNameLst>
                                          <p:attrName>style.visibility</p:attrName>
                                        </p:attrNameLst>
                                      </p:cBhvr>
                                      <p:to>
                                        <p:strVal val="visible"/>
                                      </p:to>
                                    </p:set>
                                    <p:anim calcmode="lin" valueType="num">
                                      <p:cBhvr additive="base">
                                        <p:cTn id="147" dur="500" fill="hold"/>
                                        <p:tgtEl>
                                          <p:spTgt spid="152615"/>
                                        </p:tgtEl>
                                        <p:attrNameLst>
                                          <p:attrName>ppt_x</p:attrName>
                                        </p:attrNameLst>
                                      </p:cBhvr>
                                      <p:tavLst>
                                        <p:tav tm="0">
                                          <p:val>
                                            <p:strVal val="#ppt_x"/>
                                          </p:val>
                                        </p:tav>
                                        <p:tav tm="100000">
                                          <p:val>
                                            <p:strVal val="#ppt_x"/>
                                          </p:val>
                                        </p:tav>
                                      </p:tavLst>
                                    </p:anim>
                                    <p:anim calcmode="lin" valueType="num">
                                      <p:cBhvr additive="base">
                                        <p:cTn id="148" dur="500" fill="hold"/>
                                        <p:tgtEl>
                                          <p:spTgt spid="152615"/>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52616"/>
                                        </p:tgtEl>
                                        <p:attrNameLst>
                                          <p:attrName>style.visibility</p:attrName>
                                        </p:attrNameLst>
                                      </p:cBhvr>
                                      <p:to>
                                        <p:strVal val="visible"/>
                                      </p:to>
                                    </p:set>
                                    <p:anim calcmode="lin" valueType="num">
                                      <p:cBhvr additive="base">
                                        <p:cTn id="151" dur="500" fill="hold"/>
                                        <p:tgtEl>
                                          <p:spTgt spid="152616"/>
                                        </p:tgtEl>
                                        <p:attrNameLst>
                                          <p:attrName>ppt_x</p:attrName>
                                        </p:attrNameLst>
                                      </p:cBhvr>
                                      <p:tavLst>
                                        <p:tav tm="0">
                                          <p:val>
                                            <p:strVal val="#ppt_x"/>
                                          </p:val>
                                        </p:tav>
                                        <p:tav tm="100000">
                                          <p:val>
                                            <p:strVal val="#ppt_x"/>
                                          </p:val>
                                        </p:tav>
                                      </p:tavLst>
                                    </p:anim>
                                    <p:anim calcmode="lin" valueType="num">
                                      <p:cBhvr additive="base">
                                        <p:cTn id="152" dur="500" fill="hold"/>
                                        <p:tgtEl>
                                          <p:spTgt spid="152616"/>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52617"/>
                                        </p:tgtEl>
                                        <p:attrNameLst>
                                          <p:attrName>style.visibility</p:attrName>
                                        </p:attrNameLst>
                                      </p:cBhvr>
                                      <p:to>
                                        <p:strVal val="visible"/>
                                      </p:to>
                                    </p:set>
                                    <p:anim calcmode="lin" valueType="num">
                                      <p:cBhvr additive="base">
                                        <p:cTn id="155" dur="500" fill="hold"/>
                                        <p:tgtEl>
                                          <p:spTgt spid="152617"/>
                                        </p:tgtEl>
                                        <p:attrNameLst>
                                          <p:attrName>ppt_x</p:attrName>
                                        </p:attrNameLst>
                                      </p:cBhvr>
                                      <p:tavLst>
                                        <p:tav tm="0">
                                          <p:val>
                                            <p:strVal val="#ppt_x"/>
                                          </p:val>
                                        </p:tav>
                                        <p:tav tm="100000">
                                          <p:val>
                                            <p:strVal val="#ppt_x"/>
                                          </p:val>
                                        </p:tav>
                                      </p:tavLst>
                                    </p:anim>
                                    <p:anim calcmode="lin" valueType="num">
                                      <p:cBhvr additive="base">
                                        <p:cTn id="156" dur="500" fill="hold"/>
                                        <p:tgtEl>
                                          <p:spTgt spid="152617"/>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52618"/>
                                        </p:tgtEl>
                                        <p:attrNameLst>
                                          <p:attrName>style.visibility</p:attrName>
                                        </p:attrNameLst>
                                      </p:cBhvr>
                                      <p:to>
                                        <p:strVal val="visible"/>
                                      </p:to>
                                    </p:set>
                                    <p:anim calcmode="lin" valueType="num">
                                      <p:cBhvr additive="base">
                                        <p:cTn id="159" dur="500" fill="hold"/>
                                        <p:tgtEl>
                                          <p:spTgt spid="152618"/>
                                        </p:tgtEl>
                                        <p:attrNameLst>
                                          <p:attrName>ppt_x</p:attrName>
                                        </p:attrNameLst>
                                      </p:cBhvr>
                                      <p:tavLst>
                                        <p:tav tm="0">
                                          <p:val>
                                            <p:strVal val="#ppt_x"/>
                                          </p:val>
                                        </p:tav>
                                        <p:tav tm="100000">
                                          <p:val>
                                            <p:strVal val="#ppt_x"/>
                                          </p:val>
                                        </p:tav>
                                      </p:tavLst>
                                    </p:anim>
                                    <p:anim calcmode="lin" valueType="num">
                                      <p:cBhvr additive="base">
                                        <p:cTn id="160" dur="500" fill="hold"/>
                                        <p:tgtEl>
                                          <p:spTgt spid="15261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52619"/>
                                        </p:tgtEl>
                                        <p:attrNameLst>
                                          <p:attrName>style.visibility</p:attrName>
                                        </p:attrNameLst>
                                      </p:cBhvr>
                                      <p:to>
                                        <p:strVal val="visible"/>
                                      </p:to>
                                    </p:set>
                                    <p:anim calcmode="lin" valueType="num">
                                      <p:cBhvr additive="base">
                                        <p:cTn id="163" dur="500" fill="hold"/>
                                        <p:tgtEl>
                                          <p:spTgt spid="152619"/>
                                        </p:tgtEl>
                                        <p:attrNameLst>
                                          <p:attrName>ppt_x</p:attrName>
                                        </p:attrNameLst>
                                      </p:cBhvr>
                                      <p:tavLst>
                                        <p:tav tm="0">
                                          <p:val>
                                            <p:strVal val="#ppt_x"/>
                                          </p:val>
                                        </p:tav>
                                        <p:tav tm="100000">
                                          <p:val>
                                            <p:strVal val="#ppt_x"/>
                                          </p:val>
                                        </p:tav>
                                      </p:tavLst>
                                    </p:anim>
                                    <p:anim calcmode="lin" valueType="num">
                                      <p:cBhvr additive="base">
                                        <p:cTn id="164" dur="500" fill="hold"/>
                                        <p:tgtEl>
                                          <p:spTgt spid="152619"/>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152620"/>
                                        </p:tgtEl>
                                        <p:attrNameLst>
                                          <p:attrName>style.visibility</p:attrName>
                                        </p:attrNameLst>
                                      </p:cBhvr>
                                      <p:to>
                                        <p:strVal val="visible"/>
                                      </p:to>
                                    </p:set>
                                    <p:anim calcmode="lin" valueType="num">
                                      <p:cBhvr additive="base">
                                        <p:cTn id="167" dur="500" fill="hold"/>
                                        <p:tgtEl>
                                          <p:spTgt spid="152620"/>
                                        </p:tgtEl>
                                        <p:attrNameLst>
                                          <p:attrName>ppt_x</p:attrName>
                                        </p:attrNameLst>
                                      </p:cBhvr>
                                      <p:tavLst>
                                        <p:tav tm="0">
                                          <p:val>
                                            <p:strVal val="#ppt_x"/>
                                          </p:val>
                                        </p:tav>
                                        <p:tav tm="100000">
                                          <p:val>
                                            <p:strVal val="#ppt_x"/>
                                          </p:val>
                                        </p:tav>
                                      </p:tavLst>
                                    </p:anim>
                                    <p:anim calcmode="lin" valueType="num">
                                      <p:cBhvr additive="base">
                                        <p:cTn id="168" dur="500" fill="hold"/>
                                        <p:tgtEl>
                                          <p:spTgt spid="15262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152621"/>
                                        </p:tgtEl>
                                        <p:attrNameLst>
                                          <p:attrName>style.visibility</p:attrName>
                                        </p:attrNameLst>
                                      </p:cBhvr>
                                      <p:to>
                                        <p:strVal val="visible"/>
                                      </p:to>
                                    </p:set>
                                    <p:anim calcmode="lin" valueType="num">
                                      <p:cBhvr additive="base">
                                        <p:cTn id="171" dur="500" fill="hold"/>
                                        <p:tgtEl>
                                          <p:spTgt spid="152621"/>
                                        </p:tgtEl>
                                        <p:attrNameLst>
                                          <p:attrName>ppt_x</p:attrName>
                                        </p:attrNameLst>
                                      </p:cBhvr>
                                      <p:tavLst>
                                        <p:tav tm="0">
                                          <p:val>
                                            <p:strVal val="#ppt_x"/>
                                          </p:val>
                                        </p:tav>
                                        <p:tav tm="100000">
                                          <p:val>
                                            <p:strVal val="#ppt_x"/>
                                          </p:val>
                                        </p:tav>
                                      </p:tavLst>
                                    </p:anim>
                                    <p:anim calcmode="lin" valueType="num">
                                      <p:cBhvr additive="base">
                                        <p:cTn id="172" dur="500" fill="hold"/>
                                        <p:tgtEl>
                                          <p:spTgt spid="152621"/>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152622"/>
                                        </p:tgtEl>
                                        <p:attrNameLst>
                                          <p:attrName>style.visibility</p:attrName>
                                        </p:attrNameLst>
                                      </p:cBhvr>
                                      <p:to>
                                        <p:strVal val="visible"/>
                                      </p:to>
                                    </p:set>
                                    <p:anim calcmode="lin" valueType="num">
                                      <p:cBhvr additive="base">
                                        <p:cTn id="175" dur="500" fill="hold"/>
                                        <p:tgtEl>
                                          <p:spTgt spid="152622"/>
                                        </p:tgtEl>
                                        <p:attrNameLst>
                                          <p:attrName>ppt_x</p:attrName>
                                        </p:attrNameLst>
                                      </p:cBhvr>
                                      <p:tavLst>
                                        <p:tav tm="0">
                                          <p:val>
                                            <p:strVal val="#ppt_x"/>
                                          </p:val>
                                        </p:tav>
                                        <p:tav tm="100000">
                                          <p:val>
                                            <p:strVal val="#ppt_x"/>
                                          </p:val>
                                        </p:tav>
                                      </p:tavLst>
                                    </p:anim>
                                    <p:anim calcmode="lin" valueType="num">
                                      <p:cBhvr additive="base">
                                        <p:cTn id="176" dur="500" fill="hold"/>
                                        <p:tgtEl>
                                          <p:spTgt spid="152622"/>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152623"/>
                                        </p:tgtEl>
                                        <p:attrNameLst>
                                          <p:attrName>style.visibility</p:attrName>
                                        </p:attrNameLst>
                                      </p:cBhvr>
                                      <p:to>
                                        <p:strVal val="visible"/>
                                      </p:to>
                                    </p:set>
                                    <p:anim calcmode="lin" valueType="num">
                                      <p:cBhvr additive="base">
                                        <p:cTn id="179" dur="500" fill="hold"/>
                                        <p:tgtEl>
                                          <p:spTgt spid="152623"/>
                                        </p:tgtEl>
                                        <p:attrNameLst>
                                          <p:attrName>ppt_x</p:attrName>
                                        </p:attrNameLst>
                                      </p:cBhvr>
                                      <p:tavLst>
                                        <p:tav tm="0">
                                          <p:val>
                                            <p:strVal val="#ppt_x"/>
                                          </p:val>
                                        </p:tav>
                                        <p:tav tm="100000">
                                          <p:val>
                                            <p:strVal val="#ppt_x"/>
                                          </p:val>
                                        </p:tav>
                                      </p:tavLst>
                                    </p:anim>
                                    <p:anim calcmode="lin" valueType="num">
                                      <p:cBhvr additive="base">
                                        <p:cTn id="180" dur="500" fill="hold"/>
                                        <p:tgtEl>
                                          <p:spTgt spid="152623"/>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152624"/>
                                        </p:tgtEl>
                                        <p:attrNameLst>
                                          <p:attrName>style.visibility</p:attrName>
                                        </p:attrNameLst>
                                      </p:cBhvr>
                                      <p:to>
                                        <p:strVal val="visible"/>
                                      </p:to>
                                    </p:set>
                                    <p:anim calcmode="lin" valueType="num">
                                      <p:cBhvr additive="base">
                                        <p:cTn id="183" dur="500" fill="hold"/>
                                        <p:tgtEl>
                                          <p:spTgt spid="152624"/>
                                        </p:tgtEl>
                                        <p:attrNameLst>
                                          <p:attrName>ppt_x</p:attrName>
                                        </p:attrNameLst>
                                      </p:cBhvr>
                                      <p:tavLst>
                                        <p:tav tm="0">
                                          <p:val>
                                            <p:strVal val="#ppt_x"/>
                                          </p:val>
                                        </p:tav>
                                        <p:tav tm="100000">
                                          <p:val>
                                            <p:strVal val="#ppt_x"/>
                                          </p:val>
                                        </p:tav>
                                      </p:tavLst>
                                    </p:anim>
                                    <p:anim calcmode="lin" valueType="num">
                                      <p:cBhvr additive="base">
                                        <p:cTn id="184" dur="500" fill="hold"/>
                                        <p:tgtEl>
                                          <p:spTgt spid="152624"/>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152625"/>
                                        </p:tgtEl>
                                        <p:attrNameLst>
                                          <p:attrName>style.visibility</p:attrName>
                                        </p:attrNameLst>
                                      </p:cBhvr>
                                      <p:to>
                                        <p:strVal val="visible"/>
                                      </p:to>
                                    </p:set>
                                    <p:anim calcmode="lin" valueType="num">
                                      <p:cBhvr additive="base">
                                        <p:cTn id="187" dur="500" fill="hold"/>
                                        <p:tgtEl>
                                          <p:spTgt spid="152625"/>
                                        </p:tgtEl>
                                        <p:attrNameLst>
                                          <p:attrName>ppt_x</p:attrName>
                                        </p:attrNameLst>
                                      </p:cBhvr>
                                      <p:tavLst>
                                        <p:tav tm="0">
                                          <p:val>
                                            <p:strVal val="#ppt_x"/>
                                          </p:val>
                                        </p:tav>
                                        <p:tav tm="100000">
                                          <p:val>
                                            <p:strVal val="#ppt_x"/>
                                          </p:val>
                                        </p:tav>
                                      </p:tavLst>
                                    </p:anim>
                                    <p:anim calcmode="lin" valueType="num">
                                      <p:cBhvr additive="base">
                                        <p:cTn id="188" dur="500" fill="hold"/>
                                        <p:tgtEl>
                                          <p:spTgt spid="152625"/>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152626"/>
                                        </p:tgtEl>
                                        <p:attrNameLst>
                                          <p:attrName>style.visibility</p:attrName>
                                        </p:attrNameLst>
                                      </p:cBhvr>
                                      <p:to>
                                        <p:strVal val="visible"/>
                                      </p:to>
                                    </p:set>
                                    <p:anim calcmode="lin" valueType="num">
                                      <p:cBhvr additive="base">
                                        <p:cTn id="191" dur="500" fill="hold"/>
                                        <p:tgtEl>
                                          <p:spTgt spid="152626"/>
                                        </p:tgtEl>
                                        <p:attrNameLst>
                                          <p:attrName>ppt_x</p:attrName>
                                        </p:attrNameLst>
                                      </p:cBhvr>
                                      <p:tavLst>
                                        <p:tav tm="0">
                                          <p:val>
                                            <p:strVal val="#ppt_x"/>
                                          </p:val>
                                        </p:tav>
                                        <p:tav tm="100000">
                                          <p:val>
                                            <p:strVal val="#ppt_x"/>
                                          </p:val>
                                        </p:tav>
                                      </p:tavLst>
                                    </p:anim>
                                    <p:anim calcmode="lin" valueType="num">
                                      <p:cBhvr additive="base">
                                        <p:cTn id="192" dur="500" fill="hold"/>
                                        <p:tgtEl>
                                          <p:spTgt spid="152626"/>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152627"/>
                                        </p:tgtEl>
                                        <p:attrNameLst>
                                          <p:attrName>style.visibility</p:attrName>
                                        </p:attrNameLst>
                                      </p:cBhvr>
                                      <p:to>
                                        <p:strVal val="visible"/>
                                      </p:to>
                                    </p:set>
                                    <p:anim calcmode="lin" valueType="num">
                                      <p:cBhvr additive="base">
                                        <p:cTn id="195" dur="500" fill="hold"/>
                                        <p:tgtEl>
                                          <p:spTgt spid="152627"/>
                                        </p:tgtEl>
                                        <p:attrNameLst>
                                          <p:attrName>ppt_x</p:attrName>
                                        </p:attrNameLst>
                                      </p:cBhvr>
                                      <p:tavLst>
                                        <p:tav tm="0">
                                          <p:val>
                                            <p:strVal val="#ppt_x"/>
                                          </p:val>
                                        </p:tav>
                                        <p:tav tm="100000">
                                          <p:val>
                                            <p:strVal val="#ppt_x"/>
                                          </p:val>
                                        </p:tav>
                                      </p:tavLst>
                                    </p:anim>
                                    <p:anim calcmode="lin" valueType="num">
                                      <p:cBhvr additive="base">
                                        <p:cTn id="196" dur="500" fill="hold"/>
                                        <p:tgtEl>
                                          <p:spTgt spid="152627"/>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52628"/>
                                        </p:tgtEl>
                                        <p:attrNameLst>
                                          <p:attrName>style.visibility</p:attrName>
                                        </p:attrNameLst>
                                      </p:cBhvr>
                                      <p:to>
                                        <p:strVal val="visible"/>
                                      </p:to>
                                    </p:set>
                                    <p:anim calcmode="lin" valueType="num">
                                      <p:cBhvr additive="base">
                                        <p:cTn id="199" dur="500" fill="hold"/>
                                        <p:tgtEl>
                                          <p:spTgt spid="152628"/>
                                        </p:tgtEl>
                                        <p:attrNameLst>
                                          <p:attrName>ppt_x</p:attrName>
                                        </p:attrNameLst>
                                      </p:cBhvr>
                                      <p:tavLst>
                                        <p:tav tm="0">
                                          <p:val>
                                            <p:strVal val="#ppt_x"/>
                                          </p:val>
                                        </p:tav>
                                        <p:tav tm="100000">
                                          <p:val>
                                            <p:strVal val="#ppt_x"/>
                                          </p:val>
                                        </p:tav>
                                      </p:tavLst>
                                    </p:anim>
                                    <p:anim calcmode="lin" valueType="num">
                                      <p:cBhvr additive="base">
                                        <p:cTn id="200" dur="500" fill="hold"/>
                                        <p:tgtEl>
                                          <p:spTgt spid="152628"/>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152629"/>
                                        </p:tgtEl>
                                        <p:attrNameLst>
                                          <p:attrName>style.visibility</p:attrName>
                                        </p:attrNameLst>
                                      </p:cBhvr>
                                      <p:to>
                                        <p:strVal val="visible"/>
                                      </p:to>
                                    </p:set>
                                    <p:anim calcmode="lin" valueType="num">
                                      <p:cBhvr additive="base">
                                        <p:cTn id="203" dur="500" fill="hold"/>
                                        <p:tgtEl>
                                          <p:spTgt spid="152629"/>
                                        </p:tgtEl>
                                        <p:attrNameLst>
                                          <p:attrName>ppt_x</p:attrName>
                                        </p:attrNameLst>
                                      </p:cBhvr>
                                      <p:tavLst>
                                        <p:tav tm="0">
                                          <p:val>
                                            <p:strVal val="#ppt_x"/>
                                          </p:val>
                                        </p:tav>
                                        <p:tav tm="100000">
                                          <p:val>
                                            <p:strVal val="#ppt_x"/>
                                          </p:val>
                                        </p:tav>
                                      </p:tavLst>
                                    </p:anim>
                                    <p:anim calcmode="lin" valueType="num">
                                      <p:cBhvr additive="base">
                                        <p:cTn id="204" dur="500" fill="hold"/>
                                        <p:tgtEl>
                                          <p:spTgt spid="152629"/>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52630"/>
                                        </p:tgtEl>
                                        <p:attrNameLst>
                                          <p:attrName>style.visibility</p:attrName>
                                        </p:attrNameLst>
                                      </p:cBhvr>
                                      <p:to>
                                        <p:strVal val="visible"/>
                                      </p:to>
                                    </p:set>
                                    <p:anim calcmode="lin" valueType="num">
                                      <p:cBhvr additive="base">
                                        <p:cTn id="207" dur="500" fill="hold"/>
                                        <p:tgtEl>
                                          <p:spTgt spid="152630"/>
                                        </p:tgtEl>
                                        <p:attrNameLst>
                                          <p:attrName>ppt_x</p:attrName>
                                        </p:attrNameLst>
                                      </p:cBhvr>
                                      <p:tavLst>
                                        <p:tav tm="0">
                                          <p:val>
                                            <p:strVal val="#ppt_x"/>
                                          </p:val>
                                        </p:tav>
                                        <p:tav tm="100000">
                                          <p:val>
                                            <p:strVal val="#ppt_x"/>
                                          </p:val>
                                        </p:tav>
                                      </p:tavLst>
                                    </p:anim>
                                    <p:anim calcmode="lin" valueType="num">
                                      <p:cBhvr additive="base">
                                        <p:cTn id="208" dur="500" fill="hold"/>
                                        <p:tgtEl>
                                          <p:spTgt spid="152630"/>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52631"/>
                                        </p:tgtEl>
                                        <p:attrNameLst>
                                          <p:attrName>style.visibility</p:attrName>
                                        </p:attrNameLst>
                                      </p:cBhvr>
                                      <p:to>
                                        <p:strVal val="visible"/>
                                      </p:to>
                                    </p:set>
                                    <p:anim calcmode="lin" valueType="num">
                                      <p:cBhvr additive="base">
                                        <p:cTn id="211" dur="500" fill="hold"/>
                                        <p:tgtEl>
                                          <p:spTgt spid="152631"/>
                                        </p:tgtEl>
                                        <p:attrNameLst>
                                          <p:attrName>ppt_x</p:attrName>
                                        </p:attrNameLst>
                                      </p:cBhvr>
                                      <p:tavLst>
                                        <p:tav tm="0">
                                          <p:val>
                                            <p:strVal val="#ppt_x"/>
                                          </p:val>
                                        </p:tav>
                                        <p:tav tm="100000">
                                          <p:val>
                                            <p:strVal val="#ppt_x"/>
                                          </p:val>
                                        </p:tav>
                                      </p:tavLst>
                                    </p:anim>
                                    <p:anim calcmode="lin" valueType="num">
                                      <p:cBhvr additive="base">
                                        <p:cTn id="212" dur="500" fill="hold"/>
                                        <p:tgtEl>
                                          <p:spTgt spid="152631"/>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52632">
                                            <p:txEl>
                                              <p:pRg st="0" end="0"/>
                                            </p:txEl>
                                          </p:spTgt>
                                        </p:tgtEl>
                                        <p:attrNameLst>
                                          <p:attrName>style.visibility</p:attrName>
                                        </p:attrNameLst>
                                      </p:cBhvr>
                                      <p:to>
                                        <p:strVal val="visible"/>
                                      </p:to>
                                    </p:set>
                                    <p:anim calcmode="lin" valueType="num">
                                      <p:cBhvr additive="base">
                                        <p:cTn id="215" dur="500" fill="hold"/>
                                        <p:tgtEl>
                                          <p:spTgt spid="152632">
                                            <p:txEl>
                                              <p:pRg st="0" end="0"/>
                                            </p:txEl>
                                          </p:spTgt>
                                        </p:tgtEl>
                                        <p:attrNameLst>
                                          <p:attrName>ppt_x</p:attrName>
                                        </p:attrNameLst>
                                      </p:cBhvr>
                                      <p:tavLst>
                                        <p:tav tm="0">
                                          <p:val>
                                            <p:strVal val="#ppt_x"/>
                                          </p:val>
                                        </p:tav>
                                        <p:tav tm="100000">
                                          <p:val>
                                            <p:strVal val="#ppt_x"/>
                                          </p:val>
                                        </p:tav>
                                      </p:tavLst>
                                    </p:anim>
                                    <p:anim calcmode="lin" valueType="num">
                                      <p:cBhvr additive="base">
                                        <p:cTn id="216" dur="500" fill="hold"/>
                                        <p:tgtEl>
                                          <p:spTgt spid="1526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bldLvl="0" animBg="1"/>
      <p:bldP spid="152581" grpId="0" bldLvl="0" animBg="1"/>
      <p:bldP spid="152582" grpId="0" bldLvl="0" animBg="1"/>
      <p:bldP spid="152583" grpId="0"/>
      <p:bldP spid="152584" grpId="0"/>
      <p:bldP spid="152585" grpId="0"/>
      <p:bldP spid="152586" grpId="0"/>
      <p:bldP spid="152587" grpId="0" bldLvl="0" animBg="1"/>
      <p:bldP spid="152593" grpId="0" bldLvl="0" animBg="1"/>
      <p:bldP spid="152598" grpId="0"/>
      <p:bldP spid="152609" grpId="0"/>
      <p:bldP spid="152610" grpId="0" bldLvl="0" animBg="1"/>
      <p:bldP spid="152611" grpId="0" bldLvl="0" animBg="1"/>
      <p:bldP spid="152612" grpId="0"/>
      <p:bldP spid="152613" grpId="0"/>
      <p:bldP spid="152614" grpId="0"/>
      <p:bldP spid="152630" grpId="0"/>
      <p:bldP spid="152631" grpId="0"/>
      <p:bldP spid="15263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文本占位符 153602"/>
          <p:cNvSpPr>
            <a:spLocks noGrp="1"/>
          </p:cNvSpPr>
          <p:nvPr>
            <p:ph type="body" idx="1"/>
          </p:nvPr>
        </p:nvSpPr>
        <p:spPr>
          <a:xfrm>
            <a:off x="839416" y="1628800"/>
            <a:ext cx="9217024" cy="4532312"/>
          </a:xfrm>
          <a:solidFill>
            <a:srgbClr val="FFFFFF"/>
          </a:solidFill>
          <a:ln>
            <a:noFill/>
          </a:ln>
        </p:spPr>
        <p:txBody>
          <a:bodyPr/>
          <a:lstStyle/>
          <a:p>
            <a:pPr algn="just">
              <a:spcBef>
                <a:spcPts val="600"/>
              </a:spcBef>
              <a:spcAft>
                <a:spcPts val="600"/>
              </a:spcAft>
              <a:buNone/>
            </a:pPr>
            <a:r>
              <a:rPr lang="zh-CN" altLang="en-US" sz="2400" dirty="0">
                <a:effectLst>
                  <a:outerShdw blurRad="38100" dist="38100" dir="2700000">
                    <a:srgbClr val="C0C0C0"/>
                  </a:outerShdw>
                </a:effectLst>
              </a:rPr>
              <a:t>		</a:t>
            </a:r>
            <a:r>
              <a:rPr lang="zh-CN" altLang="en-US" sz="2400" dirty="0">
                <a:solidFill>
                  <a:srgbClr val="0000CC"/>
                </a:solidFill>
                <a:effectLst>
                  <a:outerShdw blurRad="38100" dist="38100" dir="2700000">
                    <a:srgbClr val="C0C0C0"/>
                  </a:outerShdw>
                </a:effectLst>
              </a:rPr>
              <a:t>假设平均进程大小是</a:t>
            </a:r>
            <a:r>
              <a:rPr lang="en-US" altLang="zh-CN" sz="2400" dirty="0">
                <a:solidFill>
                  <a:srgbClr val="0000CC"/>
                </a:solidFill>
                <a:effectLst>
                  <a:outerShdw blurRad="38100" dist="38100" dir="2700000">
                    <a:srgbClr val="C0C0C0"/>
                  </a:outerShdw>
                </a:effectLst>
              </a:rPr>
              <a:t>s</a:t>
            </a:r>
            <a:r>
              <a:rPr lang="zh-CN" altLang="en-US" sz="2400" dirty="0">
                <a:solidFill>
                  <a:srgbClr val="0000CC"/>
                </a:solidFill>
                <a:effectLst>
                  <a:outerShdw blurRad="38100" dist="38100" dir="2700000">
                    <a:srgbClr val="C0C0C0"/>
                  </a:outerShdw>
                </a:effectLst>
              </a:rPr>
              <a:t>字节，页面大小是</a:t>
            </a:r>
            <a:r>
              <a:rPr lang="en-US" altLang="zh-CN" sz="2400" dirty="0">
                <a:solidFill>
                  <a:srgbClr val="0000CC"/>
                </a:solidFill>
                <a:effectLst>
                  <a:outerShdw blurRad="38100" dist="38100" dir="2700000">
                    <a:srgbClr val="C0C0C0"/>
                  </a:outerShdw>
                </a:effectLst>
              </a:rPr>
              <a:t>p</a:t>
            </a:r>
            <a:r>
              <a:rPr lang="zh-CN" altLang="en-US" sz="2400" dirty="0">
                <a:solidFill>
                  <a:srgbClr val="0000CC"/>
                </a:solidFill>
                <a:effectLst>
                  <a:outerShdw blurRad="38100" dist="38100" dir="2700000">
                    <a:srgbClr val="C0C0C0"/>
                  </a:outerShdw>
                </a:effectLst>
              </a:rPr>
              <a:t>字节，每个页表项需要</a:t>
            </a:r>
            <a:r>
              <a:rPr lang="en-US" altLang="zh-CN" sz="2400" dirty="0">
                <a:solidFill>
                  <a:srgbClr val="0000CC"/>
                </a:solidFill>
                <a:effectLst>
                  <a:outerShdw blurRad="38100" dist="38100" dir="2700000">
                    <a:srgbClr val="C0C0C0"/>
                  </a:outerShdw>
                </a:effectLst>
              </a:rPr>
              <a:t>e</a:t>
            </a:r>
            <a:r>
              <a:rPr lang="zh-CN" altLang="en-US" sz="2400" dirty="0">
                <a:solidFill>
                  <a:srgbClr val="0000CC"/>
                </a:solidFill>
                <a:effectLst>
                  <a:outerShdw blurRad="38100" dist="38100" dir="2700000">
                    <a:srgbClr val="C0C0C0"/>
                  </a:outerShdw>
                </a:effectLst>
              </a:rPr>
              <a:t>字节。</a:t>
            </a:r>
          </a:p>
          <a:p>
            <a:pPr algn="ctr">
              <a:spcBef>
                <a:spcPts val="600"/>
              </a:spcBef>
              <a:spcAft>
                <a:spcPts val="600"/>
              </a:spcAft>
              <a:buNone/>
            </a:pPr>
            <a:r>
              <a:rPr lang="zh-CN" altLang="en-US" sz="2400" dirty="0">
                <a:solidFill>
                  <a:srgbClr val="D60093"/>
                </a:solidFill>
                <a:effectLst>
                  <a:outerShdw blurRad="38100" dist="38100" dir="2700000">
                    <a:srgbClr val="C0C0C0"/>
                  </a:outerShdw>
                </a:effectLst>
              </a:rPr>
              <a:t>开销=</a:t>
            </a:r>
            <a:r>
              <a:rPr lang="en-US" altLang="zh-CN" sz="2400" dirty="0">
                <a:solidFill>
                  <a:srgbClr val="D60093"/>
                </a:solidFill>
                <a:effectLst>
                  <a:outerShdw blurRad="38100" dist="38100" dir="2700000">
                    <a:srgbClr val="C0C0C0"/>
                  </a:outerShdw>
                </a:effectLst>
              </a:rPr>
              <a:t>es/p + p/2</a:t>
            </a:r>
          </a:p>
          <a:p>
            <a:pPr algn="just">
              <a:spcBef>
                <a:spcPts val="600"/>
              </a:spcBef>
              <a:spcAft>
                <a:spcPts val="600"/>
              </a:spcAft>
              <a:buNone/>
            </a:pPr>
            <a:r>
              <a:rPr lang="zh-CN" altLang="en-US" sz="2400" dirty="0">
                <a:effectLst>
                  <a:outerShdw blurRad="38100" dist="38100" dir="2700000">
                    <a:srgbClr val="C0C0C0"/>
                  </a:outerShdw>
                </a:effectLst>
              </a:rPr>
              <a:t>		</a:t>
            </a:r>
            <a:r>
              <a:rPr lang="zh-CN" altLang="en-US" sz="2400" dirty="0">
                <a:solidFill>
                  <a:srgbClr val="0000CC"/>
                </a:solidFill>
                <a:effectLst>
                  <a:outerShdw blurRad="38100" dist="38100" dir="2700000">
                    <a:srgbClr val="C0C0C0"/>
                  </a:outerShdw>
                </a:effectLst>
              </a:rPr>
              <a:t>在页面比较小时，第一项（页表大小）大，在页面比较大时，第二项（内碎片大小）大。把上边公式两边对</a:t>
            </a:r>
            <a:r>
              <a:rPr lang="en-US" altLang="zh-CN" sz="2400" dirty="0">
                <a:solidFill>
                  <a:srgbClr val="0000CC"/>
                </a:solidFill>
                <a:effectLst>
                  <a:outerShdw blurRad="38100" dist="38100" dir="2700000">
                    <a:srgbClr val="C0C0C0"/>
                  </a:outerShdw>
                </a:effectLst>
              </a:rPr>
              <a:t>p</a:t>
            </a:r>
            <a:r>
              <a:rPr lang="zh-CN" altLang="en-US" sz="2400" dirty="0">
                <a:solidFill>
                  <a:srgbClr val="0000CC"/>
                </a:solidFill>
                <a:effectLst>
                  <a:outerShdw blurRad="38100" dist="38100" dir="2700000">
                    <a:srgbClr val="C0C0C0"/>
                  </a:outerShdw>
                </a:effectLst>
              </a:rPr>
              <a:t>求导，我们得到如下方程式：</a:t>
            </a:r>
          </a:p>
          <a:p>
            <a:pPr algn="ctr">
              <a:spcBef>
                <a:spcPts val="600"/>
              </a:spcBef>
              <a:spcAft>
                <a:spcPts val="600"/>
              </a:spcAft>
              <a:buNone/>
            </a:pPr>
            <a:r>
              <a:rPr lang="zh-CN" altLang="en-US" sz="2400" dirty="0">
                <a:solidFill>
                  <a:srgbClr val="D60093"/>
                </a:solidFill>
                <a:effectLst>
                  <a:outerShdw blurRad="38100" dist="38100" dir="2700000">
                    <a:srgbClr val="C0C0C0"/>
                  </a:outerShdw>
                </a:effectLst>
              </a:rPr>
              <a:t>-</a:t>
            </a:r>
            <a:r>
              <a:rPr lang="en-US" altLang="zh-CN" sz="2400" dirty="0">
                <a:solidFill>
                  <a:srgbClr val="D60093"/>
                </a:solidFill>
                <a:effectLst>
                  <a:outerShdw blurRad="38100" dist="38100" dir="2700000">
                    <a:srgbClr val="C0C0C0"/>
                  </a:outerShdw>
                </a:effectLst>
              </a:rPr>
              <a:t>es/p</a:t>
            </a:r>
            <a:r>
              <a:rPr lang="en-US" altLang="zh-CN" sz="2400" baseline="30000" dirty="0">
                <a:solidFill>
                  <a:srgbClr val="D60093"/>
                </a:solidFill>
                <a:effectLst>
                  <a:outerShdw blurRad="38100" dist="38100" dir="2700000">
                    <a:srgbClr val="C0C0C0"/>
                  </a:outerShdw>
                </a:effectLst>
              </a:rPr>
              <a:t>2</a:t>
            </a:r>
            <a:r>
              <a:rPr lang="en-US" altLang="zh-CN" sz="2400" dirty="0">
                <a:solidFill>
                  <a:srgbClr val="D60093"/>
                </a:solidFill>
                <a:effectLst>
                  <a:outerShdw blurRad="38100" dist="38100" dir="2700000">
                    <a:srgbClr val="C0C0C0"/>
                  </a:outerShdw>
                </a:effectLst>
              </a:rPr>
              <a:t> + 1/2=0</a:t>
            </a:r>
            <a:endParaRPr lang="zh-CN" altLang="en-US" sz="2400" dirty="0">
              <a:solidFill>
                <a:srgbClr val="D60093"/>
              </a:solidFill>
              <a:effectLst>
                <a:outerShdw blurRad="38100" dist="38100" dir="2700000">
                  <a:srgbClr val="C0C0C0"/>
                </a:outerShdw>
              </a:effectLst>
            </a:endParaRPr>
          </a:p>
          <a:p>
            <a:pPr algn="ctr">
              <a:spcBef>
                <a:spcPts val="600"/>
              </a:spcBef>
              <a:spcAft>
                <a:spcPts val="600"/>
              </a:spcAft>
              <a:buNone/>
            </a:pPr>
            <a:r>
              <a:rPr lang="en-US" altLang="zh-CN" sz="2400" dirty="0">
                <a:solidFill>
                  <a:srgbClr val="D60093"/>
                </a:solidFill>
                <a:effectLst>
                  <a:outerShdw blurRad="38100" dist="38100" dir="2700000">
                    <a:srgbClr val="C0C0C0"/>
                  </a:outerShdw>
                </a:effectLst>
              </a:rPr>
              <a:t>p=√2es</a:t>
            </a:r>
          </a:p>
          <a:p>
            <a:pPr algn="just">
              <a:spcBef>
                <a:spcPts val="600"/>
              </a:spcBef>
              <a:spcAft>
                <a:spcPts val="600"/>
              </a:spcAft>
              <a:buNone/>
            </a:pPr>
            <a:r>
              <a:rPr lang="zh-CN" altLang="en-US" sz="2400" dirty="0">
                <a:effectLst>
                  <a:outerShdw blurRad="38100" dist="38100" dir="2700000">
                    <a:srgbClr val="C0C0C0"/>
                  </a:outerShdw>
                </a:effectLst>
              </a:rPr>
              <a:t>		</a:t>
            </a:r>
            <a:r>
              <a:rPr lang="zh-CN" altLang="en-US" sz="2400" dirty="0">
                <a:solidFill>
                  <a:srgbClr val="0000CC"/>
                </a:solidFill>
                <a:effectLst>
                  <a:outerShdw blurRad="38100" dist="38100" dir="2700000">
                    <a:srgbClr val="C0C0C0"/>
                  </a:outerShdw>
                </a:effectLst>
              </a:rPr>
              <a:t>对于</a:t>
            </a:r>
            <a:r>
              <a:rPr lang="en-US" altLang="zh-CN" sz="2400" dirty="0">
                <a:solidFill>
                  <a:srgbClr val="0000CC"/>
                </a:solidFill>
                <a:effectLst>
                  <a:outerShdw blurRad="38100" dist="38100" dir="2700000">
                    <a:srgbClr val="C0C0C0"/>
                  </a:outerShdw>
                </a:effectLst>
              </a:rPr>
              <a:t>s=128k</a:t>
            </a:r>
            <a:r>
              <a:rPr lang="zh-CN" altLang="en-US" sz="2400" dirty="0">
                <a:solidFill>
                  <a:srgbClr val="0000CC"/>
                </a:solidFill>
                <a:effectLst>
                  <a:outerShdw blurRad="38100" dist="38100" dir="2700000">
                    <a:srgbClr val="C0C0C0"/>
                  </a:outerShdw>
                </a:effectLst>
              </a:rPr>
              <a:t>和每个页表项</a:t>
            </a:r>
            <a:r>
              <a:rPr lang="en-US" altLang="zh-CN" sz="2400" dirty="0">
                <a:solidFill>
                  <a:srgbClr val="0000CC"/>
                </a:solidFill>
                <a:effectLst>
                  <a:outerShdw blurRad="38100" dist="38100" dir="2700000">
                    <a:srgbClr val="C0C0C0"/>
                  </a:outerShdw>
                </a:effectLst>
              </a:rPr>
              <a:t>e=8</a:t>
            </a:r>
            <a:r>
              <a:rPr lang="zh-CN" altLang="en-US" sz="2400" dirty="0">
                <a:solidFill>
                  <a:srgbClr val="0000CC"/>
                </a:solidFill>
                <a:effectLst>
                  <a:outerShdw blurRad="38100" dist="38100" dir="2700000">
                    <a:srgbClr val="C0C0C0"/>
                  </a:outerShdw>
                </a:effectLst>
              </a:rPr>
              <a:t>个字节，最优页面大小为1448字节。大部分计算机使用的页面尺寸在512字节到64</a:t>
            </a:r>
            <a:r>
              <a:rPr lang="en-US" altLang="zh-CN" sz="2400" dirty="0">
                <a:solidFill>
                  <a:srgbClr val="0000CC"/>
                </a:solidFill>
                <a:effectLst>
                  <a:outerShdw blurRad="38100" dist="38100" dir="2700000">
                    <a:srgbClr val="C0C0C0"/>
                  </a:outerShdw>
                </a:effectLst>
              </a:rPr>
              <a:t>K</a:t>
            </a:r>
            <a:r>
              <a:rPr lang="zh-CN" altLang="en-US" sz="2400" dirty="0">
                <a:solidFill>
                  <a:srgbClr val="0000CC"/>
                </a:solidFill>
                <a:effectLst>
                  <a:outerShdw blurRad="38100" dist="38100" dir="2700000">
                    <a:srgbClr val="C0C0C0"/>
                  </a:outerShdw>
                </a:effectLst>
              </a:rPr>
              <a:t>之间。</a:t>
            </a:r>
          </a:p>
        </p:txBody>
      </p:sp>
      <p:sp>
        <p:nvSpPr>
          <p:cNvPr id="153604" name="AutoShape 5"/>
          <p:cNvSpPr/>
          <p:nvPr/>
        </p:nvSpPr>
        <p:spPr>
          <a:xfrm>
            <a:off x="1127448" y="89298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3605" name="Text Box 38"/>
          <p:cNvSpPr txBox="1"/>
          <p:nvPr/>
        </p:nvSpPr>
        <p:spPr>
          <a:xfrm>
            <a:off x="1127448" y="892980"/>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三、页面大小</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158B95AF-DC8D-4BFB-B3F9-89462C884E5B}"/>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cxnSp>
        <p:nvCxnSpPr>
          <p:cNvPr id="3" name="直接连接符 2">
            <a:extLst>
              <a:ext uri="{FF2B5EF4-FFF2-40B4-BE49-F238E27FC236}">
                <a16:creationId xmlns:a16="http://schemas.microsoft.com/office/drawing/2014/main" id="{7AF77BF1-5517-42A2-845E-53924A3E3E1C}"/>
              </a:ext>
            </a:extLst>
          </p:cNvPr>
          <p:cNvCxnSpPr/>
          <p:nvPr/>
        </p:nvCxnSpPr>
        <p:spPr>
          <a:xfrm>
            <a:off x="5461831" y="4869160"/>
            <a:ext cx="576064" cy="0"/>
          </a:xfrm>
          <a:prstGeom prst="line">
            <a:avLst/>
          </a:prstGeom>
          <a:ln w="9525">
            <a:solidFill>
              <a:srgbClr val="D6009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ppt_x"/>
                                          </p:val>
                                        </p:tav>
                                        <p:tav tm="100000">
                                          <p:val>
                                            <p:strVal val="#ppt_x"/>
                                          </p:val>
                                        </p:tav>
                                      </p:tavLst>
                                    </p:anim>
                                    <p:anim calcmode="lin" valueType="num">
                                      <p:cBhvr additive="base">
                                        <p:cTn id="8" dur="500" fill="hold"/>
                                        <p:tgtEl>
                                          <p:spTgt spid="1536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3605"/>
                                        </p:tgtEl>
                                        <p:attrNameLst>
                                          <p:attrName>style.visibility</p:attrName>
                                        </p:attrNameLst>
                                      </p:cBhvr>
                                      <p:to>
                                        <p:strVal val="visible"/>
                                      </p:to>
                                    </p:set>
                                    <p:anim calcmode="lin" valueType="num">
                                      <p:cBhvr additive="base">
                                        <p:cTn id="12" dur="500" fill="hold"/>
                                        <p:tgtEl>
                                          <p:spTgt spid="153605"/>
                                        </p:tgtEl>
                                        <p:attrNameLst>
                                          <p:attrName>ppt_x</p:attrName>
                                        </p:attrNameLst>
                                      </p:cBhvr>
                                      <p:tavLst>
                                        <p:tav tm="0">
                                          <p:val>
                                            <p:strVal val="#ppt_x"/>
                                          </p:val>
                                        </p:tav>
                                        <p:tav tm="100000">
                                          <p:val>
                                            <p:strVal val="#ppt_x"/>
                                          </p:val>
                                        </p:tav>
                                      </p:tavLst>
                                    </p:anim>
                                    <p:anim calcmode="lin" valueType="num">
                                      <p:cBhvr additive="base">
                                        <p:cTn id="13" dur="500" fill="hold"/>
                                        <p:tgtEl>
                                          <p:spTgt spid="15360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3603">
                                            <p:bg/>
                                          </p:spTgt>
                                        </p:tgtEl>
                                        <p:attrNameLst>
                                          <p:attrName>style.visibility</p:attrName>
                                        </p:attrNameLst>
                                      </p:cBhvr>
                                      <p:to>
                                        <p:strVal val="visible"/>
                                      </p:to>
                                    </p:set>
                                    <p:anim calcmode="lin" valueType="num">
                                      <p:cBhvr additive="base">
                                        <p:cTn id="17" dur="500" fill="hold"/>
                                        <p:tgtEl>
                                          <p:spTgt spid="15360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3603">
                                            <p:txEl>
                                              <p:pRg st="0" end="0"/>
                                            </p:txEl>
                                          </p:spTgt>
                                        </p:tgtEl>
                                        <p:attrNameLst>
                                          <p:attrName>style.visibility</p:attrName>
                                        </p:attrNameLst>
                                      </p:cBhvr>
                                      <p:to>
                                        <p:strVal val="visible"/>
                                      </p:to>
                                    </p:set>
                                    <p:anim calcmode="lin" valueType="num">
                                      <p:cBhvr additive="base">
                                        <p:cTn id="22" dur="5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360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53603">
                                            <p:txEl>
                                              <p:pRg st="1" end="1"/>
                                            </p:txEl>
                                          </p:spTgt>
                                        </p:tgtEl>
                                        <p:attrNameLst>
                                          <p:attrName>style.visibility</p:attrName>
                                        </p:attrNameLst>
                                      </p:cBhvr>
                                      <p:to>
                                        <p:strVal val="visible"/>
                                      </p:to>
                                    </p:set>
                                    <p:anim calcmode="lin" valueType="num">
                                      <p:cBhvr additive="base">
                                        <p:cTn id="27"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0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53603">
                                            <p:txEl>
                                              <p:pRg st="2" end="2"/>
                                            </p:txEl>
                                          </p:spTgt>
                                        </p:tgtEl>
                                        <p:attrNameLst>
                                          <p:attrName>style.visibility</p:attrName>
                                        </p:attrNameLst>
                                      </p:cBhvr>
                                      <p:to>
                                        <p:strVal val="visible"/>
                                      </p:to>
                                    </p:set>
                                    <p:anim calcmode="lin" valueType="num">
                                      <p:cBhvr additive="base">
                                        <p:cTn id="32"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3603">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53603">
                                            <p:txEl>
                                              <p:pRg st="3" end="3"/>
                                            </p:txEl>
                                          </p:spTgt>
                                        </p:tgtEl>
                                        <p:attrNameLst>
                                          <p:attrName>style.visibility</p:attrName>
                                        </p:attrNameLst>
                                      </p:cBhvr>
                                      <p:to>
                                        <p:strVal val="visible"/>
                                      </p:to>
                                    </p:set>
                                    <p:anim calcmode="lin" valueType="num">
                                      <p:cBhvr additive="base">
                                        <p:cTn id="37"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03">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53603">
                                            <p:txEl>
                                              <p:pRg st="4" end="4"/>
                                            </p:txEl>
                                          </p:spTgt>
                                        </p:tgtEl>
                                        <p:attrNameLst>
                                          <p:attrName>style.visibility</p:attrName>
                                        </p:attrNameLst>
                                      </p:cBhvr>
                                      <p:to>
                                        <p:strVal val="visible"/>
                                      </p:to>
                                    </p:set>
                                    <p:anim calcmode="lin" valueType="num">
                                      <p:cBhvr additive="base">
                                        <p:cTn id="42" dur="5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3603">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53603">
                                            <p:txEl>
                                              <p:pRg st="5" end="5"/>
                                            </p:txEl>
                                          </p:spTgt>
                                        </p:tgtEl>
                                        <p:attrNameLst>
                                          <p:attrName>style.visibility</p:attrName>
                                        </p:attrNameLst>
                                      </p:cBhvr>
                                      <p:to>
                                        <p:strVal val="visible"/>
                                      </p:to>
                                    </p:set>
                                    <p:anim calcmode="lin" valueType="num">
                                      <p:cBhvr additive="base">
                                        <p:cTn id="47" dur="500" fill="hold"/>
                                        <p:tgtEl>
                                          <p:spTgt spid="15360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3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nimBg="1"/>
      <p:bldP spid="153604" grpId="0" bldLvl="0" animBg="1"/>
      <p:bldP spid="1536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43043" name="AutoShape 3"/>
          <p:cNvCxnSpPr>
            <a:cxnSpLocks/>
            <a:endCxn id="343042" idx="1"/>
          </p:cNvCxnSpPr>
          <p:nvPr/>
        </p:nvCxnSpPr>
        <p:spPr>
          <a:xfrm>
            <a:off x="1928813" y="4327525"/>
            <a:ext cx="1808162" cy="1348582"/>
          </a:xfrm>
          <a:prstGeom prst="bentConnector3">
            <a:avLst>
              <a:gd name="adj1" fmla="val -36441"/>
            </a:avLst>
          </a:prstGeom>
          <a:ln w="28575" cap="rnd" cmpd="sng">
            <a:solidFill>
              <a:srgbClr val="336699"/>
            </a:solidFill>
            <a:prstDash val="sysDot"/>
            <a:miter/>
            <a:headEnd type="none" w="med" len="med"/>
            <a:tailEnd type="none" w="med" len="med"/>
          </a:ln>
        </p:spPr>
      </p:cxnSp>
      <p:cxnSp>
        <p:nvCxnSpPr>
          <p:cNvPr id="343044" name="AutoShape 4"/>
          <p:cNvCxnSpPr>
            <a:cxnSpLocks/>
            <a:endCxn id="343042" idx="3"/>
          </p:cNvCxnSpPr>
          <p:nvPr/>
        </p:nvCxnSpPr>
        <p:spPr>
          <a:xfrm rot="10800000" flipV="1">
            <a:off x="8347076" y="4292599"/>
            <a:ext cx="1916115" cy="1383508"/>
          </a:xfrm>
          <a:prstGeom prst="bentConnector3">
            <a:avLst>
              <a:gd name="adj1" fmla="val -33790"/>
            </a:avLst>
          </a:prstGeom>
          <a:ln w="28575" cap="rnd" cmpd="sng">
            <a:solidFill>
              <a:srgbClr val="336699"/>
            </a:solidFill>
            <a:prstDash val="sysDot"/>
            <a:miter/>
            <a:headEnd type="none" w="med" len="med"/>
            <a:tailEnd type="none" w="med" len="med"/>
          </a:ln>
        </p:spPr>
      </p:cxnSp>
      <p:sp>
        <p:nvSpPr>
          <p:cNvPr id="343045"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FF0066"/>
                </a:solidFill>
                <a:effectLst>
                  <a:outerShdw blurRad="38100" dist="38100" dir="2700000">
                    <a:srgbClr val="C0C0C0"/>
                  </a:outerShdw>
                </a:effectLst>
                <a:latin typeface="Arial" panose="020B0604020202020204" pitchFamily="34" charset="0"/>
              </a:rPr>
              <a:t>本节小结</a:t>
            </a:r>
          </a:p>
        </p:txBody>
      </p:sp>
      <p:sp>
        <p:nvSpPr>
          <p:cNvPr id="343046" name="AutoShape 6"/>
          <p:cNvSpPr/>
          <p:nvPr/>
        </p:nvSpPr>
        <p:spPr>
          <a:xfrm>
            <a:off x="1928813" y="381158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3047" name="Oval 7"/>
          <p:cNvSpPr/>
          <p:nvPr/>
        </p:nvSpPr>
        <p:spPr>
          <a:xfrm>
            <a:off x="1928813" y="383540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3048" name="Oval 8"/>
          <p:cNvSpPr/>
          <p:nvPr/>
        </p:nvSpPr>
        <p:spPr>
          <a:xfrm>
            <a:off x="2022475" y="384016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3049" name="Rectangle 9"/>
          <p:cNvSpPr/>
          <p:nvPr/>
        </p:nvSpPr>
        <p:spPr>
          <a:xfrm>
            <a:off x="2032000" y="151447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solidFill>
                <a:srgbClr val="000000"/>
              </a:solidFill>
              <a:latin typeface="Arial" panose="020B0604020202020204" pitchFamily="34" charset="0"/>
            </a:endParaRPr>
          </a:p>
        </p:txBody>
      </p:sp>
      <p:sp>
        <p:nvSpPr>
          <p:cNvPr id="343050" name="Rectangle 10"/>
          <p:cNvSpPr/>
          <p:nvPr/>
        </p:nvSpPr>
        <p:spPr>
          <a:xfrm>
            <a:off x="2171700" y="2028825"/>
            <a:ext cx="1873250" cy="1814830"/>
          </a:xfrm>
          <a:prstGeom prst="rect">
            <a:avLst/>
          </a:prstGeom>
          <a:noFill/>
          <a:ln w="9525">
            <a:noFill/>
          </a:ln>
        </p:spPr>
        <p:txBody>
          <a:bodyPr wrap="square">
            <a:spAutoFit/>
          </a:bodyPr>
          <a:lstStyle/>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页面与页表的概念。</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页表的主要内容。</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343051"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43052" name="Group 12"/>
          <p:cNvGrpSpPr/>
          <p:nvPr/>
        </p:nvGrpSpPr>
        <p:grpSpPr>
          <a:xfrm>
            <a:off x="4927600" y="3835400"/>
            <a:ext cx="2303463" cy="412750"/>
            <a:chOff x="2029" y="2178"/>
            <a:chExt cx="1600" cy="474"/>
          </a:xfrm>
        </p:grpSpPr>
        <p:sp>
          <p:nvSpPr>
            <p:cNvPr id="343053"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3054"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43055"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3056" name="Rectangle 16"/>
          <p:cNvSpPr/>
          <p:nvPr/>
        </p:nvSpPr>
        <p:spPr>
          <a:xfrm>
            <a:off x="5181600" y="1957388"/>
            <a:ext cx="1922463"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地址的基本变换过程。</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地址的基本结构。</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页表的组织方式。</a:t>
            </a:r>
          </a:p>
        </p:txBody>
      </p:sp>
      <p:sp>
        <p:nvSpPr>
          <p:cNvPr id="343057" name="AutoShape 17"/>
          <p:cNvSpPr/>
          <p:nvPr/>
        </p:nvSpPr>
        <p:spPr>
          <a:xfrm>
            <a:off x="8029575"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3058" name="Oval 18"/>
          <p:cNvSpPr/>
          <p:nvPr/>
        </p:nvSpPr>
        <p:spPr>
          <a:xfrm>
            <a:off x="8029575"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43059" name="Group 19"/>
          <p:cNvGrpSpPr/>
          <p:nvPr/>
        </p:nvGrpSpPr>
        <p:grpSpPr>
          <a:xfrm>
            <a:off x="8181975" y="1449388"/>
            <a:ext cx="1952625" cy="2765425"/>
            <a:chOff x="3017" y="856"/>
            <a:chExt cx="1052" cy="1906"/>
          </a:xfrm>
        </p:grpSpPr>
        <p:sp>
          <p:nvSpPr>
            <p:cNvPr id="343060"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3061"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43062" name="Rectangle 22"/>
          <p:cNvSpPr/>
          <p:nvPr/>
        </p:nvSpPr>
        <p:spPr>
          <a:xfrm>
            <a:off x="8331200" y="1989138"/>
            <a:ext cx="1835150"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页面大小的确定方法。</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页面大小对系统的影响。</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p:txBody>
      </p:sp>
      <p:sp>
        <p:nvSpPr>
          <p:cNvPr id="343063" name="Text Box 29"/>
          <p:cNvSpPr txBox="1"/>
          <p:nvPr/>
        </p:nvSpPr>
        <p:spPr>
          <a:xfrm>
            <a:off x="1884363" y="4437063"/>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页面与页表</a:t>
            </a:r>
          </a:p>
        </p:txBody>
      </p:sp>
      <p:sp>
        <p:nvSpPr>
          <p:cNvPr id="343064"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地址变换</a:t>
            </a:r>
          </a:p>
        </p:txBody>
      </p:sp>
      <p:sp>
        <p:nvSpPr>
          <p:cNvPr id="343065" name="Text Box 31"/>
          <p:cNvSpPr txBox="1"/>
          <p:nvPr/>
        </p:nvSpPr>
        <p:spPr>
          <a:xfrm>
            <a:off x="7319963" y="4530725"/>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页面大小</a:t>
            </a:r>
          </a:p>
        </p:txBody>
      </p:sp>
      <p:sp>
        <p:nvSpPr>
          <p:cNvPr id="27" name="矩形 26">
            <a:extLst>
              <a:ext uri="{FF2B5EF4-FFF2-40B4-BE49-F238E27FC236}">
                <a16:creationId xmlns:a16="http://schemas.microsoft.com/office/drawing/2014/main" id="{F92B7E5D-E231-457F-813A-6D345B98AD8F}"/>
              </a:ext>
            </a:extLst>
          </p:cNvPr>
          <p:cNvSpPr/>
          <p:nvPr/>
        </p:nvSpPr>
        <p:spPr>
          <a:xfrm>
            <a:off x="551384" y="165123"/>
            <a:ext cx="4032250"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4.4 基本分页分配方式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3044"/>
                                        </p:tgtEl>
                                        <p:attrNameLst>
                                          <p:attrName>style.visibility</p:attrName>
                                        </p:attrNameLst>
                                      </p:cBhvr>
                                      <p:to>
                                        <p:strVal val="visible"/>
                                      </p:to>
                                    </p:set>
                                    <p:anim calcmode="lin" valueType="num">
                                      <p:cBhvr additive="base">
                                        <p:cTn id="7" dur="500" fill="hold"/>
                                        <p:tgtEl>
                                          <p:spTgt spid="343044"/>
                                        </p:tgtEl>
                                        <p:attrNameLst>
                                          <p:attrName>ppt_x</p:attrName>
                                        </p:attrNameLst>
                                      </p:cBhvr>
                                      <p:tavLst>
                                        <p:tav tm="0">
                                          <p:val>
                                            <p:strVal val="#ppt_x"/>
                                          </p:val>
                                        </p:tav>
                                        <p:tav tm="100000">
                                          <p:val>
                                            <p:strVal val="#ppt_x"/>
                                          </p:val>
                                        </p:tav>
                                      </p:tavLst>
                                    </p:anim>
                                    <p:anim calcmode="lin" valueType="num">
                                      <p:cBhvr additive="base">
                                        <p:cTn id="8" dur="500" fill="hold"/>
                                        <p:tgtEl>
                                          <p:spTgt spid="3430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3042"/>
                                        </p:tgtEl>
                                        <p:attrNameLst>
                                          <p:attrName>style.visibility</p:attrName>
                                        </p:attrNameLst>
                                      </p:cBhvr>
                                      <p:to>
                                        <p:strVal val="visible"/>
                                      </p:to>
                                    </p:set>
                                    <p:anim calcmode="lin" valueType="num">
                                      <p:cBhvr additive="base">
                                        <p:cTn id="12" dur="500" fill="hold"/>
                                        <p:tgtEl>
                                          <p:spTgt spid="343042"/>
                                        </p:tgtEl>
                                        <p:attrNameLst>
                                          <p:attrName>ppt_x</p:attrName>
                                        </p:attrNameLst>
                                      </p:cBhvr>
                                      <p:tavLst>
                                        <p:tav tm="0">
                                          <p:val>
                                            <p:strVal val="#ppt_x"/>
                                          </p:val>
                                        </p:tav>
                                        <p:tav tm="100000">
                                          <p:val>
                                            <p:strVal val="#ppt_x"/>
                                          </p:val>
                                        </p:tav>
                                      </p:tavLst>
                                    </p:anim>
                                    <p:anim calcmode="lin" valueType="num">
                                      <p:cBhvr additive="base">
                                        <p:cTn id="13" dur="500" fill="hold"/>
                                        <p:tgtEl>
                                          <p:spTgt spid="34304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3043"/>
                                        </p:tgtEl>
                                        <p:attrNameLst>
                                          <p:attrName>style.visibility</p:attrName>
                                        </p:attrNameLst>
                                      </p:cBhvr>
                                      <p:to>
                                        <p:strVal val="visible"/>
                                      </p:to>
                                    </p:set>
                                    <p:anim calcmode="lin" valueType="num">
                                      <p:cBhvr additive="base">
                                        <p:cTn id="17" dur="500" fill="hold"/>
                                        <p:tgtEl>
                                          <p:spTgt spid="343043"/>
                                        </p:tgtEl>
                                        <p:attrNameLst>
                                          <p:attrName>ppt_x</p:attrName>
                                        </p:attrNameLst>
                                      </p:cBhvr>
                                      <p:tavLst>
                                        <p:tav tm="0">
                                          <p:val>
                                            <p:strVal val="#ppt_x"/>
                                          </p:val>
                                        </p:tav>
                                        <p:tav tm="100000">
                                          <p:val>
                                            <p:strVal val="#ppt_x"/>
                                          </p:val>
                                        </p:tav>
                                      </p:tavLst>
                                    </p:anim>
                                    <p:anim calcmode="lin" valueType="num">
                                      <p:cBhvr additive="base">
                                        <p:cTn id="18" dur="500" fill="hold"/>
                                        <p:tgtEl>
                                          <p:spTgt spid="34304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3045"/>
                                        </p:tgtEl>
                                        <p:attrNameLst>
                                          <p:attrName>style.visibility</p:attrName>
                                        </p:attrNameLst>
                                      </p:cBhvr>
                                      <p:to>
                                        <p:strVal val="visible"/>
                                      </p:to>
                                    </p:set>
                                    <p:anim calcmode="lin" valueType="num">
                                      <p:cBhvr additive="base">
                                        <p:cTn id="22" dur="500" fill="hold"/>
                                        <p:tgtEl>
                                          <p:spTgt spid="343045"/>
                                        </p:tgtEl>
                                        <p:attrNameLst>
                                          <p:attrName>ppt_x</p:attrName>
                                        </p:attrNameLst>
                                      </p:cBhvr>
                                      <p:tavLst>
                                        <p:tav tm="0">
                                          <p:val>
                                            <p:strVal val="#ppt_x"/>
                                          </p:val>
                                        </p:tav>
                                        <p:tav tm="100000">
                                          <p:val>
                                            <p:strVal val="#ppt_x"/>
                                          </p:val>
                                        </p:tav>
                                      </p:tavLst>
                                    </p:anim>
                                    <p:anim calcmode="lin" valueType="num">
                                      <p:cBhvr additive="base">
                                        <p:cTn id="23" dur="500" fill="hold"/>
                                        <p:tgtEl>
                                          <p:spTgt spid="3430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3046"/>
                                        </p:tgtEl>
                                        <p:attrNameLst>
                                          <p:attrName>style.visibility</p:attrName>
                                        </p:attrNameLst>
                                      </p:cBhvr>
                                      <p:to>
                                        <p:strVal val="visible"/>
                                      </p:to>
                                    </p:set>
                                    <p:anim calcmode="lin" valueType="num">
                                      <p:cBhvr additive="base">
                                        <p:cTn id="27" dur="500" fill="hold"/>
                                        <p:tgtEl>
                                          <p:spTgt spid="343046"/>
                                        </p:tgtEl>
                                        <p:attrNameLst>
                                          <p:attrName>ppt_x</p:attrName>
                                        </p:attrNameLst>
                                      </p:cBhvr>
                                      <p:tavLst>
                                        <p:tav tm="0">
                                          <p:val>
                                            <p:strVal val="#ppt_x"/>
                                          </p:val>
                                        </p:tav>
                                        <p:tav tm="100000">
                                          <p:val>
                                            <p:strVal val="#ppt_x"/>
                                          </p:val>
                                        </p:tav>
                                      </p:tavLst>
                                    </p:anim>
                                    <p:anim calcmode="lin" valueType="num">
                                      <p:cBhvr additive="base">
                                        <p:cTn id="28" dur="500" fill="hold"/>
                                        <p:tgtEl>
                                          <p:spTgt spid="3430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3063"/>
                                        </p:tgtEl>
                                        <p:attrNameLst>
                                          <p:attrName>style.visibility</p:attrName>
                                        </p:attrNameLst>
                                      </p:cBhvr>
                                      <p:to>
                                        <p:strVal val="visible"/>
                                      </p:to>
                                    </p:set>
                                    <p:anim calcmode="lin" valueType="num">
                                      <p:cBhvr additive="base">
                                        <p:cTn id="32" dur="500" fill="hold"/>
                                        <p:tgtEl>
                                          <p:spTgt spid="343063"/>
                                        </p:tgtEl>
                                        <p:attrNameLst>
                                          <p:attrName>ppt_x</p:attrName>
                                        </p:attrNameLst>
                                      </p:cBhvr>
                                      <p:tavLst>
                                        <p:tav tm="0">
                                          <p:val>
                                            <p:strVal val="#ppt_x"/>
                                          </p:val>
                                        </p:tav>
                                        <p:tav tm="100000">
                                          <p:val>
                                            <p:strVal val="#ppt_x"/>
                                          </p:val>
                                        </p:tav>
                                      </p:tavLst>
                                    </p:anim>
                                    <p:anim calcmode="lin" valueType="num">
                                      <p:cBhvr additive="base">
                                        <p:cTn id="33" dur="500" fill="hold"/>
                                        <p:tgtEl>
                                          <p:spTgt spid="34306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43047"/>
                                        </p:tgtEl>
                                        <p:attrNameLst>
                                          <p:attrName>style.visibility</p:attrName>
                                        </p:attrNameLst>
                                      </p:cBhvr>
                                      <p:to>
                                        <p:strVal val="visible"/>
                                      </p:to>
                                    </p:set>
                                    <p:anim calcmode="lin" valueType="num">
                                      <p:cBhvr additive="base">
                                        <p:cTn id="37" dur="500" fill="hold"/>
                                        <p:tgtEl>
                                          <p:spTgt spid="343047"/>
                                        </p:tgtEl>
                                        <p:attrNameLst>
                                          <p:attrName>ppt_x</p:attrName>
                                        </p:attrNameLst>
                                      </p:cBhvr>
                                      <p:tavLst>
                                        <p:tav tm="0">
                                          <p:val>
                                            <p:strVal val="#ppt_x"/>
                                          </p:val>
                                        </p:tav>
                                        <p:tav tm="100000">
                                          <p:val>
                                            <p:strVal val="#ppt_x"/>
                                          </p:val>
                                        </p:tav>
                                      </p:tavLst>
                                    </p:anim>
                                    <p:anim calcmode="lin" valueType="num">
                                      <p:cBhvr additive="base">
                                        <p:cTn id="38" dur="500" fill="hold"/>
                                        <p:tgtEl>
                                          <p:spTgt spid="34304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43048"/>
                                        </p:tgtEl>
                                        <p:attrNameLst>
                                          <p:attrName>style.visibility</p:attrName>
                                        </p:attrNameLst>
                                      </p:cBhvr>
                                      <p:to>
                                        <p:strVal val="visible"/>
                                      </p:to>
                                    </p:set>
                                    <p:anim calcmode="lin" valueType="num">
                                      <p:cBhvr additive="base">
                                        <p:cTn id="42" dur="500" fill="hold"/>
                                        <p:tgtEl>
                                          <p:spTgt spid="343048"/>
                                        </p:tgtEl>
                                        <p:attrNameLst>
                                          <p:attrName>ppt_x</p:attrName>
                                        </p:attrNameLst>
                                      </p:cBhvr>
                                      <p:tavLst>
                                        <p:tav tm="0">
                                          <p:val>
                                            <p:strVal val="#ppt_x"/>
                                          </p:val>
                                        </p:tav>
                                        <p:tav tm="100000">
                                          <p:val>
                                            <p:strVal val="#ppt_x"/>
                                          </p:val>
                                        </p:tav>
                                      </p:tavLst>
                                    </p:anim>
                                    <p:anim calcmode="lin" valueType="num">
                                      <p:cBhvr additive="base">
                                        <p:cTn id="43" dur="500" fill="hold"/>
                                        <p:tgtEl>
                                          <p:spTgt spid="34304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43049"/>
                                        </p:tgtEl>
                                        <p:attrNameLst>
                                          <p:attrName>style.visibility</p:attrName>
                                        </p:attrNameLst>
                                      </p:cBhvr>
                                      <p:to>
                                        <p:strVal val="visible"/>
                                      </p:to>
                                    </p:set>
                                    <p:anim calcmode="lin" valueType="num">
                                      <p:cBhvr additive="base">
                                        <p:cTn id="47" dur="500" fill="hold"/>
                                        <p:tgtEl>
                                          <p:spTgt spid="343049"/>
                                        </p:tgtEl>
                                        <p:attrNameLst>
                                          <p:attrName>ppt_x</p:attrName>
                                        </p:attrNameLst>
                                      </p:cBhvr>
                                      <p:tavLst>
                                        <p:tav tm="0">
                                          <p:val>
                                            <p:strVal val="#ppt_x"/>
                                          </p:val>
                                        </p:tav>
                                        <p:tav tm="100000">
                                          <p:val>
                                            <p:strVal val="#ppt_x"/>
                                          </p:val>
                                        </p:tav>
                                      </p:tavLst>
                                    </p:anim>
                                    <p:anim calcmode="lin" valueType="num">
                                      <p:cBhvr additive="base">
                                        <p:cTn id="48" dur="500" fill="hold"/>
                                        <p:tgtEl>
                                          <p:spTgt spid="34304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43050"/>
                                        </p:tgtEl>
                                        <p:attrNameLst>
                                          <p:attrName>style.visibility</p:attrName>
                                        </p:attrNameLst>
                                      </p:cBhvr>
                                      <p:to>
                                        <p:strVal val="visible"/>
                                      </p:to>
                                    </p:set>
                                    <p:anim calcmode="lin" valueType="num">
                                      <p:cBhvr additive="base">
                                        <p:cTn id="52" dur="500" fill="hold"/>
                                        <p:tgtEl>
                                          <p:spTgt spid="343050"/>
                                        </p:tgtEl>
                                        <p:attrNameLst>
                                          <p:attrName>ppt_x</p:attrName>
                                        </p:attrNameLst>
                                      </p:cBhvr>
                                      <p:tavLst>
                                        <p:tav tm="0">
                                          <p:val>
                                            <p:strVal val="#ppt_x"/>
                                          </p:val>
                                        </p:tav>
                                        <p:tav tm="100000">
                                          <p:val>
                                            <p:strVal val="#ppt_x"/>
                                          </p:val>
                                        </p:tav>
                                      </p:tavLst>
                                    </p:anim>
                                    <p:anim calcmode="lin" valueType="num">
                                      <p:cBhvr additive="base">
                                        <p:cTn id="53" dur="500" fill="hold"/>
                                        <p:tgtEl>
                                          <p:spTgt spid="34305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43051"/>
                                        </p:tgtEl>
                                        <p:attrNameLst>
                                          <p:attrName>style.visibility</p:attrName>
                                        </p:attrNameLst>
                                      </p:cBhvr>
                                      <p:to>
                                        <p:strVal val="visible"/>
                                      </p:to>
                                    </p:set>
                                    <p:anim calcmode="lin" valueType="num">
                                      <p:cBhvr additive="base">
                                        <p:cTn id="57" dur="500" fill="hold"/>
                                        <p:tgtEl>
                                          <p:spTgt spid="343051"/>
                                        </p:tgtEl>
                                        <p:attrNameLst>
                                          <p:attrName>ppt_x</p:attrName>
                                        </p:attrNameLst>
                                      </p:cBhvr>
                                      <p:tavLst>
                                        <p:tav tm="0">
                                          <p:val>
                                            <p:strVal val="#ppt_x"/>
                                          </p:val>
                                        </p:tav>
                                        <p:tav tm="100000">
                                          <p:val>
                                            <p:strVal val="#ppt_x"/>
                                          </p:val>
                                        </p:tav>
                                      </p:tavLst>
                                    </p:anim>
                                    <p:anim calcmode="lin" valueType="num">
                                      <p:cBhvr additive="base">
                                        <p:cTn id="58" dur="500" fill="hold"/>
                                        <p:tgtEl>
                                          <p:spTgt spid="34305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43064"/>
                                        </p:tgtEl>
                                        <p:attrNameLst>
                                          <p:attrName>style.visibility</p:attrName>
                                        </p:attrNameLst>
                                      </p:cBhvr>
                                      <p:to>
                                        <p:strVal val="visible"/>
                                      </p:to>
                                    </p:set>
                                    <p:anim calcmode="lin" valueType="num">
                                      <p:cBhvr additive="base">
                                        <p:cTn id="62" dur="500" fill="hold"/>
                                        <p:tgtEl>
                                          <p:spTgt spid="343064"/>
                                        </p:tgtEl>
                                        <p:attrNameLst>
                                          <p:attrName>ppt_x</p:attrName>
                                        </p:attrNameLst>
                                      </p:cBhvr>
                                      <p:tavLst>
                                        <p:tav tm="0">
                                          <p:val>
                                            <p:strVal val="#ppt_x"/>
                                          </p:val>
                                        </p:tav>
                                        <p:tav tm="100000">
                                          <p:val>
                                            <p:strVal val="#ppt_x"/>
                                          </p:val>
                                        </p:tav>
                                      </p:tavLst>
                                    </p:anim>
                                    <p:anim calcmode="lin" valueType="num">
                                      <p:cBhvr additive="base">
                                        <p:cTn id="63" dur="500" fill="hold"/>
                                        <p:tgtEl>
                                          <p:spTgt spid="343064"/>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43052"/>
                                        </p:tgtEl>
                                        <p:attrNameLst>
                                          <p:attrName>style.visibility</p:attrName>
                                        </p:attrNameLst>
                                      </p:cBhvr>
                                      <p:to>
                                        <p:strVal val="visible"/>
                                      </p:to>
                                    </p:set>
                                    <p:anim calcmode="lin" valueType="num">
                                      <p:cBhvr additive="base">
                                        <p:cTn id="67" dur="500" fill="hold"/>
                                        <p:tgtEl>
                                          <p:spTgt spid="343052"/>
                                        </p:tgtEl>
                                        <p:attrNameLst>
                                          <p:attrName>ppt_x</p:attrName>
                                        </p:attrNameLst>
                                      </p:cBhvr>
                                      <p:tavLst>
                                        <p:tav tm="0">
                                          <p:val>
                                            <p:strVal val="#ppt_x"/>
                                          </p:val>
                                        </p:tav>
                                        <p:tav tm="100000">
                                          <p:val>
                                            <p:strVal val="#ppt_x"/>
                                          </p:val>
                                        </p:tav>
                                      </p:tavLst>
                                    </p:anim>
                                    <p:anim calcmode="lin" valueType="num">
                                      <p:cBhvr additive="base">
                                        <p:cTn id="68" dur="500" fill="hold"/>
                                        <p:tgtEl>
                                          <p:spTgt spid="34305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43055"/>
                                        </p:tgtEl>
                                        <p:attrNameLst>
                                          <p:attrName>style.visibility</p:attrName>
                                        </p:attrNameLst>
                                      </p:cBhvr>
                                      <p:to>
                                        <p:strVal val="visible"/>
                                      </p:to>
                                    </p:set>
                                    <p:anim calcmode="lin" valueType="num">
                                      <p:cBhvr additive="base">
                                        <p:cTn id="72" dur="500" fill="hold"/>
                                        <p:tgtEl>
                                          <p:spTgt spid="343055"/>
                                        </p:tgtEl>
                                        <p:attrNameLst>
                                          <p:attrName>ppt_x</p:attrName>
                                        </p:attrNameLst>
                                      </p:cBhvr>
                                      <p:tavLst>
                                        <p:tav tm="0">
                                          <p:val>
                                            <p:strVal val="#ppt_x"/>
                                          </p:val>
                                        </p:tav>
                                        <p:tav tm="100000">
                                          <p:val>
                                            <p:strVal val="#ppt_x"/>
                                          </p:val>
                                        </p:tav>
                                      </p:tavLst>
                                    </p:anim>
                                    <p:anim calcmode="lin" valueType="num">
                                      <p:cBhvr additive="base">
                                        <p:cTn id="73" dur="500" fill="hold"/>
                                        <p:tgtEl>
                                          <p:spTgt spid="34305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43056"/>
                                        </p:tgtEl>
                                        <p:attrNameLst>
                                          <p:attrName>style.visibility</p:attrName>
                                        </p:attrNameLst>
                                      </p:cBhvr>
                                      <p:to>
                                        <p:strVal val="visible"/>
                                      </p:to>
                                    </p:set>
                                    <p:anim calcmode="lin" valueType="num">
                                      <p:cBhvr additive="base">
                                        <p:cTn id="77" dur="500" fill="hold"/>
                                        <p:tgtEl>
                                          <p:spTgt spid="343056"/>
                                        </p:tgtEl>
                                        <p:attrNameLst>
                                          <p:attrName>ppt_x</p:attrName>
                                        </p:attrNameLst>
                                      </p:cBhvr>
                                      <p:tavLst>
                                        <p:tav tm="0">
                                          <p:val>
                                            <p:strVal val="#ppt_x"/>
                                          </p:val>
                                        </p:tav>
                                        <p:tav tm="100000">
                                          <p:val>
                                            <p:strVal val="#ppt_x"/>
                                          </p:val>
                                        </p:tav>
                                      </p:tavLst>
                                    </p:anim>
                                    <p:anim calcmode="lin" valueType="num">
                                      <p:cBhvr additive="base">
                                        <p:cTn id="78" dur="500" fill="hold"/>
                                        <p:tgtEl>
                                          <p:spTgt spid="343056"/>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43057"/>
                                        </p:tgtEl>
                                        <p:attrNameLst>
                                          <p:attrName>style.visibility</p:attrName>
                                        </p:attrNameLst>
                                      </p:cBhvr>
                                      <p:to>
                                        <p:strVal val="visible"/>
                                      </p:to>
                                    </p:set>
                                    <p:anim calcmode="lin" valueType="num">
                                      <p:cBhvr additive="base">
                                        <p:cTn id="82" dur="500" fill="hold"/>
                                        <p:tgtEl>
                                          <p:spTgt spid="343057"/>
                                        </p:tgtEl>
                                        <p:attrNameLst>
                                          <p:attrName>ppt_x</p:attrName>
                                        </p:attrNameLst>
                                      </p:cBhvr>
                                      <p:tavLst>
                                        <p:tav tm="0">
                                          <p:val>
                                            <p:strVal val="#ppt_x"/>
                                          </p:val>
                                        </p:tav>
                                        <p:tav tm="100000">
                                          <p:val>
                                            <p:strVal val="#ppt_x"/>
                                          </p:val>
                                        </p:tav>
                                      </p:tavLst>
                                    </p:anim>
                                    <p:anim calcmode="lin" valueType="num">
                                      <p:cBhvr additive="base">
                                        <p:cTn id="83" dur="500" fill="hold"/>
                                        <p:tgtEl>
                                          <p:spTgt spid="34305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43065"/>
                                        </p:tgtEl>
                                        <p:attrNameLst>
                                          <p:attrName>style.visibility</p:attrName>
                                        </p:attrNameLst>
                                      </p:cBhvr>
                                      <p:to>
                                        <p:strVal val="visible"/>
                                      </p:to>
                                    </p:set>
                                    <p:anim calcmode="lin" valueType="num">
                                      <p:cBhvr additive="base">
                                        <p:cTn id="87" dur="500" fill="hold"/>
                                        <p:tgtEl>
                                          <p:spTgt spid="343065"/>
                                        </p:tgtEl>
                                        <p:attrNameLst>
                                          <p:attrName>ppt_x</p:attrName>
                                        </p:attrNameLst>
                                      </p:cBhvr>
                                      <p:tavLst>
                                        <p:tav tm="0">
                                          <p:val>
                                            <p:strVal val="#ppt_x"/>
                                          </p:val>
                                        </p:tav>
                                        <p:tav tm="100000">
                                          <p:val>
                                            <p:strVal val="#ppt_x"/>
                                          </p:val>
                                        </p:tav>
                                      </p:tavLst>
                                    </p:anim>
                                    <p:anim calcmode="lin" valueType="num">
                                      <p:cBhvr additive="base">
                                        <p:cTn id="88" dur="500" fill="hold"/>
                                        <p:tgtEl>
                                          <p:spTgt spid="343065"/>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43058"/>
                                        </p:tgtEl>
                                        <p:attrNameLst>
                                          <p:attrName>style.visibility</p:attrName>
                                        </p:attrNameLst>
                                      </p:cBhvr>
                                      <p:to>
                                        <p:strVal val="visible"/>
                                      </p:to>
                                    </p:set>
                                    <p:anim calcmode="lin" valueType="num">
                                      <p:cBhvr additive="base">
                                        <p:cTn id="92" dur="500" fill="hold"/>
                                        <p:tgtEl>
                                          <p:spTgt spid="343058"/>
                                        </p:tgtEl>
                                        <p:attrNameLst>
                                          <p:attrName>ppt_x</p:attrName>
                                        </p:attrNameLst>
                                      </p:cBhvr>
                                      <p:tavLst>
                                        <p:tav tm="0">
                                          <p:val>
                                            <p:strVal val="#ppt_x"/>
                                          </p:val>
                                        </p:tav>
                                        <p:tav tm="100000">
                                          <p:val>
                                            <p:strVal val="#ppt_x"/>
                                          </p:val>
                                        </p:tav>
                                      </p:tavLst>
                                    </p:anim>
                                    <p:anim calcmode="lin" valueType="num">
                                      <p:cBhvr additive="base">
                                        <p:cTn id="93" dur="500" fill="hold"/>
                                        <p:tgtEl>
                                          <p:spTgt spid="343058"/>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43059"/>
                                        </p:tgtEl>
                                        <p:attrNameLst>
                                          <p:attrName>style.visibility</p:attrName>
                                        </p:attrNameLst>
                                      </p:cBhvr>
                                      <p:to>
                                        <p:strVal val="visible"/>
                                      </p:to>
                                    </p:set>
                                    <p:anim calcmode="lin" valueType="num">
                                      <p:cBhvr additive="base">
                                        <p:cTn id="97" dur="500" fill="hold"/>
                                        <p:tgtEl>
                                          <p:spTgt spid="343059"/>
                                        </p:tgtEl>
                                        <p:attrNameLst>
                                          <p:attrName>ppt_x</p:attrName>
                                        </p:attrNameLst>
                                      </p:cBhvr>
                                      <p:tavLst>
                                        <p:tav tm="0">
                                          <p:val>
                                            <p:strVal val="#ppt_x"/>
                                          </p:val>
                                        </p:tav>
                                        <p:tav tm="100000">
                                          <p:val>
                                            <p:strVal val="#ppt_x"/>
                                          </p:val>
                                        </p:tav>
                                      </p:tavLst>
                                    </p:anim>
                                    <p:anim calcmode="lin" valueType="num">
                                      <p:cBhvr additive="base">
                                        <p:cTn id="98" dur="500" fill="hold"/>
                                        <p:tgtEl>
                                          <p:spTgt spid="343059"/>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43062"/>
                                        </p:tgtEl>
                                        <p:attrNameLst>
                                          <p:attrName>style.visibility</p:attrName>
                                        </p:attrNameLst>
                                      </p:cBhvr>
                                      <p:to>
                                        <p:strVal val="visible"/>
                                      </p:to>
                                    </p:set>
                                    <p:anim calcmode="lin" valueType="num">
                                      <p:cBhvr additive="base">
                                        <p:cTn id="102" dur="500" fill="hold"/>
                                        <p:tgtEl>
                                          <p:spTgt spid="343062"/>
                                        </p:tgtEl>
                                        <p:attrNameLst>
                                          <p:attrName>ppt_x</p:attrName>
                                        </p:attrNameLst>
                                      </p:cBhvr>
                                      <p:tavLst>
                                        <p:tav tm="0">
                                          <p:val>
                                            <p:strVal val="#ppt_x"/>
                                          </p:val>
                                        </p:tav>
                                        <p:tav tm="100000">
                                          <p:val>
                                            <p:strVal val="#ppt_x"/>
                                          </p:val>
                                        </p:tav>
                                      </p:tavLst>
                                    </p:anim>
                                    <p:anim calcmode="lin" valueType="num">
                                      <p:cBhvr additive="base">
                                        <p:cTn id="103" dur="500" fill="hold"/>
                                        <p:tgtEl>
                                          <p:spTgt spid="3430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bldLvl="0" animBg="1"/>
      <p:bldP spid="343045" grpId="0"/>
      <p:bldP spid="343046" grpId="0" bldLvl="0" animBg="1"/>
      <p:bldP spid="343047" grpId="0" bldLvl="0" animBg="1"/>
      <p:bldP spid="343048" grpId="0" bldLvl="0" animBg="1"/>
      <p:bldP spid="343049" grpId="0" bldLvl="0" animBg="1"/>
      <p:bldP spid="343050" grpId="0"/>
      <p:bldP spid="343051" grpId="0" bldLvl="0" animBg="1"/>
      <p:bldP spid="343055" grpId="0" bldLvl="0" animBg="1"/>
      <p:bldP spid="343056" grpId="0"/>
      <p:bldP spid="343057" grpId="0" bldLvl="0" animBg="1"/>
      <p:bldP spid="343058" grpId="0" bldLvl="0" animBg="1"/>
      <p:bldP spid="343062" grpId="0"/>
      <p:bldP spid="343063" grpId="0"/>
      <p:bldP spid="343064" grpId="0"/>
      <p:bldP spid="3430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任意多边形 252929"/>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2931" name="组合 252930"/>
          <p:cNvGrpSpPr/>
          <p:nvPr/>
        </p:nvGrpSpPr>
        <p:grpSpPr>
          <a:xfrm>
            <a:off x="2176463" y="3064695"/>
            <a:ext cx="3979862" cy="385763"/>
            <a:chOff x="1338" y="2387"/>
            <a:chExt cx="2790" cy="320"/>
          </a:xfrm>
        </p:grpSpPr>
        <p:sp>
          <p:nvSpPr>
            <p:cNvPr id="252932" name="圆角矩形 252931">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二、地址变换机构</a:t>
              </a:r>
              <a:r>
                <a:rPr lang="zh-CN" altLang="en-US">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2933" name="组合 252932"/>
            <p:cNvGrpSpPr/>
            <p:nvPr/>
          </p:nvGrpSpPr>
          <p:grpSpPr>
            <a:xfrm>
              <a:off x="1338" y="2432"/>
              <a:ext cx="240" cy="240"/>
              <a:chOff x="2078" y="1680"/>
              <a:chExt cx="1615" cy="1615"/>
            </a:xfrm>
          </p:grpSpPr>
          <p:sp>
            <p:nvSpPr>
              <p:cNvPr id="252934" name="椭圆 25293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solidFill>
                    <a:srgbClr val="FF0000"/>
                  </a:solidFill>
                </a:endParaRPr>
              </a:p>
            </p:txBody>
          </p:sp>
          <p:sp>
            <p:nvSpPr>
              <p:cNvPr id="252935" name="椭圆 25293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solidFill>
                    <a:srgbClr val="FF0000"/>
                  </a:solidFill>
                </a:endParaRPr>
              </a:p>
            </p:txBody>
          </p:sp>
          <p:sp>
            <p:nvSpPr>
              <p:cNvPr id="252936" name="椭圆 25293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solidFill>
                    <a:srgbClr val="FF0000"/>
                  </a:solidFill>
                </a:endParaRPr>
              </a:p>
            </p:txBody>
          </p:sp>
          <p:sp>
            <p:nvSpPr>
              <p:cNvPr id="252937" name="椭圆 25293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solidFill>
                    <a:srgbClr val="FF0000"/>
                  </a:solidFill>
                </a:endParaRPr>
              </a:p>
            </p:txBody>
          </p:sp>
          <p:sp>
            <p:nvSpPr>
              <p:cNvPr id="252938" name="椭圆 25293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solidFill>
                    <a:srgbClr val="FF0000"/>
                  </a:solidFill>
                </a:endParaRPr>
              </a:p>
            </p:txBody>
          </p:sp>
          <p:sp>
            <p:nvSpPr>
              <p:cNvPr id="252939" name="椭圆 252938"/>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solidFill>
                    <a:srgbClr val="FF0000"/>
                  </a:solidFill>
                </a:endParaRPr>
              </a:p>
            </p:txBody>
          </p:sp>
        </p:grpSp>
      </p:grpSp>
      <p:sp>
        <p:nvSpPr>
          <p:cNvPr id="252949" name="任意多边形 252948"/>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2950" name="组合 252949"/>
          <p:cNvGrpSpPr/>
          <p:nvPr/>
        </p:nvGrpSpPr>
        <p:grpSpPr>
          <a:xfrm>
            <a:off x="1805756" y="4653136"/>
            <a:ext cx="3865989" cy="403225"/>
            <a:chOff x="1338" y="2370"/>
            <a:chExt cx="2831" cy="320"/>
          </a:xfrm>
        </p:grpSpPr>
        <p:sp>
          <p:nvSpPr>
            <p:cNvPr id="252951" name="圆角矩形 252950">
              <a:hlinkClick r:id="rId4" action="ppaction://hlinksldjump"/>
            </p:cNvPr>
            <p:cNvSpPr/>
            <p:nvPr/>
          </p:nvSpPr>
          <p:spPr>
            <a:xfrm>
              <a:off x="1560" y="2370"/>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00CC"/>
                  </a:solidFill>
                  <a:effectLst>
                    <a:outerShdw blurRad="38100" dist="38100" dir="2700000">
                      <a:srgbClr val="C0C0C0"/>
                    </a:outerShdw>
                  </a:effectLst>
                  <a:latin typeface="Arial" panose="020B0604020202020204" pitchFamily="34" charset="0"/>
                  <a:ea typeface="华文新魏" pitchFamily="2" charset="-122"/>
                </a:rPr>
                <a:t>三、存储共享与保护 </a:t>
              </a:r>
            </a:p>
          </p:txBody>
        </p:sp>
        <p:grpSp>
          <p:nvGrpSpPr>
            <p:cNvPr id="252952" name="组合 252951"/>
            <p:cNvGrpSpPr/>
            <p:nvPr/>
          </p:nvGrpSpPr>
          <p:grpSpPr>
            <a:xfrm>
              <a:off x="1338" y="2432"/>
              <a:ext cx="240" cy="240"/>
              <a:chOff x="2078" y="1680"/>
              <a:chExt cx="1615" cy="1615"/>
            </a:xfrm>
          </p:grpSpPr>
          <p:sp>
            <p:nvSpPr>
              <p:cNvPr id="252953" name="椭圆 252952"/>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2954" name="椭圆 252953"/>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2955" name="椭圆 252954"/>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2956" name="椭圆 252955"/>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2957" name="椭圆 252956"/>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2958" name="椭圆 252957"/>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252959" name="组合 252958"/>
          <p:cNvGrpSpPr/>
          <p:nvPr/>
        </p:nvGrpSpPr>
        <p:grpSpPr>
          <a:xfrm>
            <a:off x="1631504" y="1681190"/>
            <a:ext cx="3979862" cy="385763"/>
            <a:chOff x="1338" y="2387"/>
            <a:chExt cx="2790" cy="320"/>
          </a:xfrm>
        </p:grpSpPr>
        <p:sp>
          <p:nvSpPr>
            <p:cNvPr id="252960" name="圆角矩形 252959">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一、段表</a:t>
              </a:r>
            </a:p>
          </p:txBody>
        </p:sp>
        <p:grpSp>
          <p:nvGrpSpPr>
            <p:cNvPr id="252961" name="组合 252960"/>
            <p:cNvGrpSpPr/>
            <p:nvPr/>
          </p:nvGrpSpPr>
          <p:grpSpPr>
            <a:xfrm>
              <a:off x="1338" y="2432"/>
              <a:ext cx="240" cy="240"/>
              <a:chOff x="2078" y="1680"/>
              <a:chExt cx="1615" cy="1615"/>
            </a:xfrm>
          </p:grpSpPr>
          <p:sp>
            <p:nvSpPr>
              <p:cNvPr id="252962" name="椭圆 25296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2963" name="椭圆 25296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2964" name="椭圆 25296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2965" name="椭圆 25296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2966" name="椭圆 25296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2967" name="椭圆 252966"/>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sp>
        <p:nvSpPr>
          <p:cNvPr id="252987" name="矩形 252986"/>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文本占位符 154626"/>
          <p:cNvSpPr>
            <a:spLocks noGrp="1"/>
          </p:cNvSpPr>
          <p:nvPr>
            <p:ph type="body" idx="1"/>
          </p:nvPr>
        </p:nvSpPr>
        <p:spPr>
          <a:xfrm>
            <a:off x="901170" y="1813754"/>
            <a:ext cx="4248472" cy="4103687"/>
          </a:xfrm>
          <a:solidFill>
            <a:srgbClr val="FFFFFF"/>
          </a:solidFill>
          <a:ln>
            <a:noFill/>
          </a:ln>
        </p:spPr>
        <p:txBody>
          <a:bodyPr/>
          <a:lstStyle/>
          <a:p>
            <a:pPr>
              <a:lnSpc>
                <a:spcPct val="13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、引入分段的必要性：</a:t>
            </a:r>
          </a:p>
          <a:p>
            <a:pPr lvl="1">
              <a:lnSpc>
                <a:spcPct val="130000"/>
              </a:lnSpc>
              <a:buClr>
                <a:srgbClr val="FF3300"/>
              </a:buClr>
              <a:buFont typeface="Wingdings" panose="05000000000000000000" pitchFamily="2" charset="2"/>
              <a:buChar char="n"/>
            </a:pPr>
            <a:r>
              <a:rPr lang="zh-CN" altLang="en-US" sz="2800" dirty="0">
                <a:solidFill>
                  <a:schemeClr val="tx2"/>
                </a:solidFill>
                <a:effectLst>
                  <a:outerShdw blurRad="38100" dist="38100" dir="2700000">
                    <a:srgbClr val="C0C0C0"/>
                  </a:outerShdw>
                </a:effectLst>
              </a:rPr>
              <a:t>逻辑上完整</a:t>
            </a:r>
          </a:p>
          <a:p>
            <a:pPr lvl="1">
              <a:lnSpc>
                <a:spcPct val="130000"/>
              </a:lnSpc>
              <a:buClr>
                <a:srgbClr val="FF3300"/>
              </a:buClr>
              <a:buFont typeface="Wingdings" panose="05000000000000000000" pitchFamily="2" charset="2"/>
              <a:buChar char="n"/>
            </a:pPr>
            <a:r>
              <a:rPr lang="zh-CN" altLang="en-US" sz="2800" dirty="0">
                <a:solidFill>
                  <a:schemeClr val="tx2"/>
                </a:solidFill>
                <a:effectLst>
                  <a:outerShdw blurRad="38100" dist="38100" dir="2700000">
                    <a:srgbClr val="C0C0C0"/>
                  </a:outerShdw>
                </a:effectLst>
              </a:rPr>
              <a:t>动态增长</a:t>
            </a:r>
          </a:p>
          <a:p>
            <a:pPr lvl="1">
              <a:lnSpc>
                <a:spcPct val="130000"/>
              </a:lnSpc>
              <a:buClr>
                <a:srgbClr val="FF3300"/>
              </a:buClr>
              <a:buFont typeface="Wingdings" panose="05000000000000000000" pitchFamily="2" charset="2"/>
              <a:buChar char="n"/>
            </a:pPr>
            <a:r>
              <a:rPr lang="zh-CN" altLang="en-US" sz="2800" dirty="0">
                <a:solidFill>
                  <a:schemeClr val="tx2"/>
                </a:solidFill>
                <a:effectLst>
                  <a:outerShdw blurRad="38100" dist="38100" dir="2700000">
                    <a:srgbClr val="C0C0C0"/>
                  </a:outerShdw>
                </a:effectLst>
              </a:rPr>
              <a:t>动态链接</a:t>
            </a:r>
          </a:p>
          <a:p>
            <a:pPr lvl="1">
              <a:lnSpc>
                <a:spcPct val="130000"/>
              </a:lnSpc>
              <a:buClr>
                <a:srgbClr val="FF3300"/>
              </a:buClr>
              <a:buFont typeface="Wingdings" panose="05000000000000000000" pitchFamily="2" charset="2"/>
              <a:buChar char="n"/>
            </a:pPr>
            <a:r>
              <a:rPr lang="zh-CN" altLang="en-US" sz="2800" dirty="0">
                <a:solidFill>
                  <a:schemeClr val="tx2"/>
                </a:solidFill>
                <a:effectLst>
                  <a:outerShdw blurRad="38100" dist="38100" dir="2700000">
                    <a:srgbClr val="C0C0C0"/>
                  </a:outerShdw>
                </a:effectLst>
              </a:rPr>
              <a:t>信息共享</a:t>
            </a:r>
          </a:p>
          <a:p>
            <a:pPr lvl="1">
              <a:lnSpc>
                <a:spcPct val="130000"/>
              </a:lnSpc>
              <a:buClr>
                <a:srgbClr val="FF3300"/>
              </a:buClr>
              <a:buFont typeface="Wingdings" panose="05000000000000000000" pitchFamily="2" charset="2"/>
              <a:buChar char="n"/>
            </a:pPr>
            <a:r>
              <a:rPr lang="zh-CN" altLang="en-US" sz="2800" dirty="0">
                <a:solidFill>
                  <a:schemeClr val="tx2"/>
                </a:solidFill>
                <a:effectLst>
                  <a:outerShdw blurRad="38100" dist="38100" dir="2700000">
                    <a:srgbClr val="C0C0C0"/>
                  </a:outerShdw>
                </a:effectLst>
              </a:rPr>
              <a:t>信息保护</a:t>
            </a:r>
          </a:p>
        </p:txBody>
      </p:sp>
      <p:sp>
        <p:nvSpPr>
          <p:cNvPr id="154628" name="AutoShape 5"/>
          <p:cNvSpPr/>
          <p:nvPr/>
        </p:nvSpPr>
        <p:spPr>
          <a:xfrm>
            <a:off x="564571" y="102837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4629" name="Text Box 38"/>
          <p:cNvSpPr txBox="1"/>
          <p:nvPr/>
        </p:nvSpPr>
        <p:spPr>
          <a:xfrm>
            <a:off x="696333" y="1055366"/>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一、段表</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031432A6-CB2B-485D-BA02-6EED8C398021}"/>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
        <p:nvSpPr>
          <p:cNvPr id="7" name="文本占位符 155650">
            <a:extLst>
              <a:ext uri="{FF2B5EF4-FFF2-40B4-BE49-F238E27FC236}">
                <a16:creationId xmlns:a16="http://schemas.microsoft.com/office/drawing/2014/main" id="{24E4FC52-342E-41CF-A9BC-6FE95C98E5AF}"/>
              </a:ext>
            </a:extLst>
          </p:cNvPr>
          <p:cNvSpPr txBox="1">
            <a:spLocks/>
          </p:cNvSpPr>
          <p:nvPr/>
        </p:nvSpPr>
        <p:spPr>
          <a:xfrm>
            <a:off x="4871864" y="1613535"/>
            <a:ext cx="4682553" cy="576262"/>
          </a:xfrm>
          <a:prstGeom prst="rect">
            <a:avLst/>
          </a:prstGeom>
          <a:solidFill>
            <a:srgbClr val="FFFFFF"/>
          </a:solidFill>
          <a:ln>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rgbClr val="000000"/>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9pPr>
          </a:lstStyle>
          <a:p>
            <a:pPr>
              <a:buFontTx/>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、分段管理逻辑地址结构</a:t>
            </a:r>
            <a:r>
              <a:rPr lang="zh-CN" altLang="en-US" dirty="0"/>
              <a:t> </a:t>
            </a:r>
          </a:p>
          <a:p>
            <a:pPr>
              <a:buFontTx/>
              <a:buNone/>
            </a:pPr>
            <a:endParaRPr lang="zh-CN" altLang="en-US" dirty="0"/>
          </a:p>
          <a:p>
            <a:pPr>
              <a:buFontTx/>
              <a:buNone/>
            </a:pPr>
            <a:endParaRPr lang="zh-CN" altLang="en-US" dirty="0"/>
          </a:p>
          <a:p>
            <a:pPr>
              <a:buFontTx/>
              <a:buNone/>
            </a:pPr>
            <a:endParaRPr lang="zh-CN" altLang="en-US" dirty="0"/>
          </a:p>
        </p:txBody>
      </p:sp>
      <p:grpSp>
        <p:nvGrpSpPr>
          <p:cNvPr id="8" name="组合 7">
            <a:extLst>
              <a:ext uri="{FF2B5EF4-FFF2-40B4-BE49-F238E27FC236}">
                <a16:creationId xmlns:a16="http://schemas.microsoft.com/office/drawing/2014/main" id="{AA727F19-9FB3-4FD5-9CB8-37C1781D21B1}"/>
              </a:ext>
            </a:extLst>
          </p:cNvPr>
          <p:cNvGrpSpPr/>
          <p:nvPr/>
        </p:nvGrpSpPr>
        <p:grpSpPr>
          <a:xfrm>
            <a:off x="5519936" y="2162810"/>
            <a:ext cx="4683125" cy="1119188"/>
            <a:chOff x="1248" y="1215"/>
            <a:chExt cx="2950" cy="705"/>
          </a:xfrm>
        </p:grpSpPr>
        <p:sp>
          <p:nvSpPr>
            <p:cNvPr id="9" name="矩形 8">
              <a:extLst>
                <a:ext uri="{FF2B5EF4-FFF2-40B4-BE49-F238E27FC236}">
                  <a16:creationId xmlns:a16="http://schemas.microsoft.com/office/drawing/2014/main" id="{D7E8A589-C0AF-473E-9E65-A4B2D6160D18}"/>
                </a:ext>
              </a:extLst>
            </p:cNvPr>
            <p:cNvSpPr/>
            <p:nvPr/>
          </p:nvSpPr>
          <p:spPr>
            <a:xfrm>
              <a:off x="1327" y="1558"/>
              <a:ext cx="2871" cy="362"/>
            </a:xfrm>
            <a:prstGeom prst="rect">
              <a:avLst/>
            </a:prstGeom>
            <a:solidFill>
              <a:schemeClr val="accent2"/>
            </a:solidFill>
            <a:ln w="38100" cap="flat" cmpd="sng">
              <a:solidFill>
                <a:srgbClr val="3399FF"/>
              </a:solidFill>
              <a:prstDash val="solid"/>
              <a:miter/>
              <a:headEnd type="none" w="med" len="med"/>
              <a:tailEnd type="none" w="med" len="med"/>
            </a:ln>
          </p:spPr>
          <p:txBody>
            <a:bodyPr wrap="none" anchor="ctr"/>
            <a:lstStyle/>
            <a:p>
              <a:pPr algn="ctr"/>
              <a:endParaRPr lang="zh-CN" altLang="en-US" dirty="0">
                <a:solidFill>
                  <a:srgbClr val="000000"/>
                </a:solidFill>
                <a:effectLst>
                  <a:outerShdw blurRad="38100" dist="38100" dir="2700000">
                    <a:srgbClr val="FFFFFF"/>
                  </a:outerShdw>
                </a:effectLst>
                <a:latin typeface="Tahoma" panose="020B0604030504040204" pitchFamily="34" charset="0"/>
              </a:endParaRPr>
            </a:p>
          </p:txBody>
        </p:sp>
        <p:sp>
          <p:nvSpPr>
            <p:cNvPr id="10" name="直接连接符 9">
              <a:extLst>
                <a:ext uri="{FF2B5EF4-FFF2-40B4-BE49-F238E27FC236}">
                  <a16:creationId xmlns:a16="http://schemas.microsoft.com/office/drawing/2014/main" id="{53FB6577-B6E1-4479-9A31-4214E04961CF}"/>
                </a:ext>
              </a:extLst>
            </p:cNvPr>
            <p:cNvSpPr/>
            <p:nvPr/>
          </p:nvSpPr>
          <p:spPr>
            <a:xfrm>
              <a:off x="2963" y="1558"/>
              <a:ext cx="0" cy="362"/>
            </a:xfrm>
            <a:prstGeom prst="line">
              <a:avLst/>
            </a:prstGeom>
            <a:ln w="38100" cap="flat" cmpd="sng">
              <a:solidFill>
                <a:srgbClr val="3399FF"/>
              </a:solidFill>
              <a:prstDash val="solid"/>
              <a:headEnd type="none" w="med" len="med"/>
              <a:tailEnd type="none" w="med" len="med"/>
            </a:ln>
          </p:spPr>
        </p:sp>
        <p:sp>
          <p:nvSpPr>
            <p:cNvPr id="11" name="文本框 10">
              <a:extLst>
                <a:ext uri="{FF2B5EF4-FFF2-40B4-BE49-F238E27FC236}">
                  <a16:creationId xmlns:a16="http://schemas.microsoft.com/office/drawing/2014/main" id="{50885764-2640-4ECB-8693-8DB097A20A1B}"/>
                </a:ext>
              </a:extLst>
            </p:cNvPr>
            <p:cNvSpPr txBox="1"/>
            <p:nvPr/>
          </p:nvSpPr>
          <p:spPr>
            <a:xfrm>
              <a:off x="3985" y="1215"/>
              <a:ext cx="212" cy="290"/>
            </a:xfrm>
            <a:prstGeom prst="rect">
              <a:avLst/>
            </a:prstGeom>
            <a:noFill/>
            <a:ln w="9525">
              <a:noFill/>
            </a:ln>
          </p:spPr>
          <p:txBody>
            <a:bodyPr wrap="none" anchor="t">
              <a:spAutoFit/>
            </a:bodyPr>
            <a:lstStyle/>
            <a:p>
              <a:r>
                <a:rPr lang="en-US" altLang="zh-CN">
                  <a:solidFill>
                    <a:srgbClr val="000000"/>
                  </a:solidFill>
                  <a:effectLst>
                    <a:outerShdw blurRad="38100" dist="38100" dir="2700000">
                      <a:srgbClr val="C0C0C0"/>
                    </a:outerShdw>
                  </a:effectLst>
                  <a:latin typeface="宋体" panose="02010600030101010101" pitchFamily="2" charset="-122"/>
                </a:rPr>
                <a:t>0</a:t>
              </a:r>
            </a:p>
          </p:txBody>
        </p:sp>
        <p:sp>
          <p:nvSpPr>
            <p:cNvPr id="12" name="文本框 11">
              <a:extLst>
                <a:ext uri="{FF2B5EF4-FFF2-40B4-BE49-F238E27FC236}">
                  <a16:creationId xmlns:a16="http://schemas.microsoft.com/office/drawing/2014/main" id="{73838DDC-4DDE-41C0-9A57-BD17022A0D42}"/>
                </a:ext>
              </a:extLst>
            </p:cNvPr>
            <p:cNvSpPr txBox="1"/>
            <p:nvPr/>
          </p:nvSpPr>
          <p:spPr>
            <a:xfrm>
              <a:off x="2895" y="1239"/>
              <a:ext cx="309" cy="290"/>
            </a:xfrm>
            <a:prstGeom prst="rect">
              <a:avLst/>
            </a:prstGeom>
            <a:noFill/>
            <a:ln w="9525">
              <a:noFill/>
            </a:ln>
          </p:spPr>
          <p:txBody>
            <a:bodyPr wrap="none" anchor="t">
              <a:spAutoFit/>
            </a:bodyPr>
            <a:lstStyle/>
            <a:p>
              <a:r>
                <a:rPr lang="en-US" altLang="zh-CN">
                  <a:solidFill>
                    <a:srgbClr val="000000"/>
                  </a:solidFill>
                  <a:effectLst>
                    <a:outerShdw blurRad="38100" dist="38100" dir="2700000">
                      <a:srgbClr val="C0C0C0"/>
                    </a:outerShdw>
                  </a:effectLst>
                  <a:latin typeface="宋体" panose="02010600030101010101" pitchFamily="2" charset="-122"/>
                </a:rPr>
                <a:t>15</a:t>
              </a:r>
            </a:p>
          </p:txBody>
        </p:sp>
        <p:sp>
          <p:nvSpPr>
            <p:cNvPr id="13" name="文本框 12">
              <a:extLst>
                <a:ext uri="{FF2B5EF4-FFF2-40B4-BE49-F238E27FC236}">
                  <a16:creationId xmlns:a16="http://schemas.microsoft.com/office/drawing/2014/main" id="{E4FB0CF5-25E8-4DCA-9744-3B6B4B6C9DC6}"/>
                </a:ext>
              </a:extLst>
            </p:cNvPr>
            <p:cNvSpPr txBox="1"/>
            <p:nvPr/>
          </p:nvSpPr>
          <p:spPr>
            <a:xfrm>
              <a:off x="2620" y="1239"/>
              <a:ext cx="309" cy="290"/>
            </a:xfrm>
            <a:prstGeom prst="rect">
              <a:avLst/>
            </a:prstGeom>
            <a:noFill/>
            <a:ln w="9525">
              <a:noFill/>
            </a:ln>
          </p:spPr>
          <p:txBody>
            <a:bodyPr wrap="none" anchor="t">
              <a:spAutoFit/>
            </a:bodyPr>
            <a:lstStyle/>
            <a:p>
              <a:r>
                <a:rPr lang="en-US" altLang="zh-CN">
                  <a:solidFill>
                    <a:srgbClr val="000000"/>
                  </a:solidFill>
                  <a:effectLst>
                    <a:outerShdw blurRad="38100" dist="38100" dir="2700000">
                      <a:srgbClr val="C0C0C0"/>
                    </a:outerShdw>
                  </a:effectLst>
                  <a:latin typeface="宋体" panose="02010600030101010101" pitchFamily="2" charset="-122"/>
                </a:rPr>
                <a:t>16</a:t>
              </a:r>
            </a:p>
          </p:txBody>
        </p:sp>
        <p:sp>
          <p:nvSpPr>
            <p:cNvPr id="14" name="文本框 13">
              <a:extLst>
                <a:ext uri="{FF2B5EF4-FFF2-40B4-BE49-F238E27FC236}">
                  <a16:creationId xmlns:a16="http://schemas.microsoft.com/office/drawing/2014/main" id="{8061D460-9616-4CBE-8833-22AFCBC483B2}"/>
                </a:ext>
              </a:extLst>
            </p:cNvPr>
            <p:cNvSpPr txBox="1"/>
            <p:nvPr/>
          </p:nvSpPr>
          <p:spPr>
            <a:xfrm>
              <a:off x="1248" y="1239"/>
              <a:ext cx="309" cy="290"/>
            </a:xfrm>
            <a:prstGeom prst="rect">
              <a:avLst/>
            </a:prstGeom>
            <a:noFill/>
            <a:ln w="9525">
              <a:noFill/>
            </a:ln>
          </p:spPr>
          <p:txBody>
            <a:bodyPr wrap="none" anchor="t">
              <a:spAutoFit/>
            </a:bodyPr>
            <a:lstStyle/>
            <a:p>
              <a:r>
                <a:rPr lang="en-US" altLang="zh-CN">
                  <a:solidFill>
                    <a:srgbClr val="000000"/>
                  </a:solidFill>
                  <a:effectLst>
                    <a:outerShdw blurRad="38100" dist="38100" dir="2700000">
                      <a:srgbClr val="C0C0C0"/>
                    </a:outerShdw>
                  </a:effectLst>
                  <a:latin typeface="宋体" panose="02010600030101010101" pitchFamily="2" charset="-122"/>
                </a:rPr>
                <a:t>31</a:t>
              </a:r>
            </a:p>
          </p:txBody>
        </p:sp>
        <p:sp>
          <p:nvSpPr>
            <p:cNvPr id="15" name="文本框 14">
              <a:extLst>
                <a:ext uri="{FF2B5EF4-FFF2-40B4-BE49-F238E27FC236}">
                  <a16:creationId xmlns:a16="http://schemas.microsoft.com/office/drawing/2014/main" id="{2FC4A847-979A-4DA0-B42D-447970816306}"/>
                </a:ext>
              </a:extLst>
            </p:cNvPr>
            <p:cNvSpPr txBox="1"/>
            <p:nvPr/>
          </p:nvSpPr>
          <p:spPr>
            <a:xfrm>
              <a:off x="1797" y="1576"/>
              <a:ext cx="506" cy="291"/>
            </a:xfrm>
            <a:prstGeom prst="rect">
              <a:avLst/>
            </a:prstGeom>
            <a:noFill/>
            <a:ln w="9525">
              <a:noFill/>
            </a:ln>
          </p:spPr>
          <p:txBody>
            <a:bodyPr wrap="none" anchor="t">
              <a:spAutoFit/>
            </a:bodyPr>
            <a:lstStyle/>
            <a:p>
              <a:r>
                <a:rPr lang="zh-CN" altLang="en-US" dirty="0">
                  <a:ln>
                    <a:solidFill>
                      <a:srgbClr val="FF0000"/>
                    </a:solidFill>
                  </a:ln>
                  <a:solidFill>
                    <a:srgbClr val="FF0000"/>
                  </a:solidFill>
                  <a:effectLst>
                    <a:outerShdw blurRad="38100" dist="38100" dir="2700000">
                      <a:srgbClr val="C0C0C0"/>
                    </a:outerShdw>
                  </a:effectLst>
                  <a:latin typeface="宋体" panose="02010600030101010101" pitchFamily="2" charset="-122"/>
                </a:rPr>
                <a:t>段号</a:t>
              </a:r>
            </a:p>
          </p:txBody>
        </p:sp>
        <p:sp>
          <p:nvSpPr>
            <p:cNvPr id="16" name="文本框 15">
              <a:extLst>
                <a:ext uri="{FF2B5EF4-FFF2-40B4-BE49-F238E27FC236}">
                  <a16:creationId xmlns:a16="http://schemas.microsoft.com/office/drawing/2014/main" id="{DDF6E1D2-F4D6-4174-8C87-6A3FAABECAF7}"/>
                </a:ext>
              </a:extLst>
            </p:cNvPr>
            <p:cNvSpPr txBox="1"/>
            <p:nvPr/>
          </p:nvSpPr>
          <p:spPr>
            <a:xfrm>
              <a:off x="3028" y="1576"/>
              <a:ext cx="896" cy="291"/>
            </a:xfrm>
            <a:prstGeom prst="rect">
              <a:avLst/>
            </a:prstGeom>
            <a:noFill/>
            <a:ln w="9525">
              <a:noFill/>
            </a:ln>
          </p:spPr>
          <p:txBody>
            <a:bodyPr wrap="none" anchor="t">
              <a:spAutoFit/>
            </a:bodyPr>
            <a:lstStyle/>
            <a:p>
              <a:pPr algn="r"/>
              <a:r>
                <a:rPr lang="zh-CN" altLang="en-US" dirty="0">
                  <a:ln>
                    <a:solidFill>
                      <a:srgbClr val="FF0000"/>
                    </a:solidFill>
                  </a:ln>
                  <a:solidFill>
                    <a:srgbClr val="FF0000"/>
                  </a:solidFill>
                  <a:effectLst>
                    <a:outerShdw blurRad="38100" dist="38100" dir="2700000">
                      <a:srgbClr val="C0C0C0"/>
                    </a:outerShdw>
                  </a:effectLst>
                  <a:latin typeface="宋体" panose="02010600030101010101" pitchFamily="2" charset="-122"/>
                </a:rPr>
                <a:t>段内地址</a:t>
              </a:r>
            </a:p>
          </p:txBody>
        </p:sp>
      </p:grpSp>
      <p:sp>
        <p:nvSpPr>
          <p:cNvPr id="17" name="文本框 16">
            <a:extLst>
              <a:ext uri="{FF2B5EF4-FFF2-40B4-BE49-F238E27FC236}">
                <a16:creationId xmlns:a16="http://schemas.microsoft.com/office/drawing/2014/main" id="{DACFFDA4-BE30-491E-901C-384424CFC883}"/>
              </a:ext>
            </a:extLst>
          </p:cNvPr>
          <p:cNvSpPr txBox="1"/>
          <p:nvPr/>
        </p:nvSpPr>
        <p:spPr>
          <a:xfrm>
            <a:off x="5805036" y="4043520"/>
            <a:ext cx="795020" cy="460375"/>
          </a:xfrm>
          <a:prstGeom prst="rect">
            <a:avLst/>
          </a:prstGeom>
          <a:noFill/>
          <a:ln w="9525">
            <a:noFill/>
          </a:ln>
        </p:spPr>
        <p:txBody>
          <a:bodyPr wrap="none" anchor="t">
            <a:spAutoFit/>
          </a:bodyPr>
          <a:lstStyle/>
          <a:p>
            <a:r>
              <a:rPr lang="zh-CN" altLang="en-US" dirty="0">
                <a:solidFill>
                  <a:srgbClr val="FF0000"/>
                </a:solidFill>
                <a:latin typeface="Times New Roman" panose="02020603050405020304" pitchFamily="18" charset="0"/>
                <a:ea typeface="楷体_GB2312" pitchFamily="49" charset="-122"/>
              </a:rPr>
              <a:t>段号</a:t>
            </a:r>
          </a:p>
        </p:txBody>
      </p:sp>
      <p:sp>
        <p:nvSpPr>
          <p:cNvPr id="18" name="文本框 17">
            <a:extLst>
              <a:ext uri="{FF2B5EF4-FFF2-40B4-BE49-F238E27FC236}">
                <a16:creationId xmlns:a16="http://schemas.microsoft.com/office/drawing/2014/main" id="{548FE39D-272A-48AC-8C01-367637CC7561}"/>
              </a:ext>
            </a:extLst>
          </p:cNvPr>
          <p:cNvSpPr txBox="1"/>
          <p:nvPr/>
        </p:nvSpPr>
        <p:spPr>
          <a:xfrm>
            <a:off x="5954261" y="4615020"/>
            <a:ext cx="335280" cy="460375"/>
          </a:xfrm>
          <a:prstGeom prst="rect">
            <a:avLst/>
          </a:prstGeom>
          <a:noFill/>
          <a:ln w="9525">
            <a:noFill/>
          </a:ln>
        </p:spPr>
        <p:txBody>
          <a:bodyPr wrap="none" anchor="t">
            <a:spAutoFit/>
          </a:bodyPr>
          <a:lstStyle/>
          <a:p>
            <a:r>
              <a:rPr lang="en-US" altLang="zh-CN">
                <a:solidFill>
                  <a:srgbClr val="00007A"/>
                </a:solidFill>
                <a:latin typeface="Times New Roman" panose="02020603050405020304" pitchFamily="18" charset="0"/>
              </a:rPr>
              <a:t>0</a:t>
            </a:r>
          </a:p>
        </p:txBody>
      </p:sp>
      <p:sp>
        <p:nvSpPr>
          <p:cNvPr id="19" name="文本框 18">
            <a:extLst>
              <a:ext uri="{FF2B5EF4-FFF2-40B4-BE49-F238E27FC236}">
                <a16:creationId xmlns:a16="http://schemas.microsoft.com/office/drawing/2014/main" id="{2D9ABE41-9B09-4444-8431-CCDC67B4AA27}"/>
              </a:ext>
            </a:extLst>
          </p:cNvPr>
          <p:cNvSpPr txBox="1"/>
          <p:nvPr/>
        </p:nvSpPr>
        <p:spPr>
          <a:xfrm>
            <a:off x="5968549" y="5113600"/>
            <a:ext cx="335280" cy="460375"/>
          </a:xfrm>
          <a:prstGeom prst="rect">
            <a:avLst/>
          </a:prstGeom>
          <a:noFill/>
          <a:ln w="9525">
            <a:noFill/>
          </a:ln>
        </p:spPr>
        <p:txBody>
          <a:bodyPr wrap="none" anchor="t">
            <a:spAutoFit/>
          </a:bodyPr>
          <a:lstStyle/>
          <a:p>
            <a:r>
              <a:rPr lang="en-US" altLang="zh-CN">
                <a:solidFill>
                  <a:srgbClr val="00007A"/>
                </a:solidFill>
                <a:latin typeface="Times New Roman" panose="02020603050405020304" pitchFamily="18" charset="0"/>
              </a:rPr>
              <a:t>1</a:t>
            </a:r>
          </a:p>
        </p:txBody>
      </p:sp>
      <p:sp>
        <p:nvSpPr>
          <p:cNvPr id="20" name="文本框 19">
            <a:extLst>
              <a:ext uri="{FF2B5EF4-FFF2-40B4-BE49-F238E27FC236}">
                <a16:creationId xmlns:a16="http://schemas.microsoft.com/office/drawing/2014/main" id="{5825422B-7113-43C9-AA69-38BAA44EDBDF}"/>
              </a:ext>
            </a:extLst>
          </p:cNvPr>
          <p:cNvSpPr txBox="1"/>
          <p:nvPr/>
        </p:nvSpPr>
        <p:spPr>
          <a:xfrm>
            <a:off x="5968549" y="5569108"/>
            <a:ext cx="335280" cy="460375"/>
          </a:xfrm>
          <a:prstGeom prst="rect">
            <a:avLst/>
          </a:prstGeom>
          <a:noFill/>
          <a:ln w="9525">
            <a:noFill/>
          </a:ln>
        </p:spPr>
        <p:txBody>
          <a:bodyPr wrap="none" anchor="t">
            <a:spAutoFit/>
          </a:bodyPr>
          <a:lstStyle/>
          <a:p>
            <a:r>
              <a:rPr lang="en-US" altLang="zh-CN">
                <a:solidFill>
                  <a:srgbClr val="00007A"/>
                </a:solidFill>
                <a:latin typeface="Times New Roman" panose="02020603050405020304" pitchFamily="18" charset="0"/>
              </a:rPr>
              <a:t>2</a:t>
            </a:r>
          </a:p>
        </p:txBody>
      </p:sp>
      <p:sp>
        <p:nvSpPr>
          <p:cNvPr id="21" name="矩形 20">
            <a:extLst>
              <a:ext uri="{FF2B5EF4-FFF2-40B4-BE49-F238E27FC236}">
                <a16:creationId xmlns:a16="http://schemas.microsoft.com/office/drawing/2014/main" id="{E1CAF914-14C0-45C1-8546-C115B9905D9D}"/>
              </a:ext>
            </a:extLst>
          </p:cNvPr>
          <p:cNvSpPr/>
          <p:nvPr/>
        </p:nvSpPr>
        <p:spPr>
          <a:xfrm>
            <a:off x="6834830" y="4119720"/>
            <a:ext cx="1372637" cy="481013"/>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zh-CN" altLang="en-US" dirty="0">
                <a:solidFill>
                  <a:srgbClr val="000000"/>
                </a:solidFill>
                <a:latin typeface="Arial" panose="020B0604020202020204" pitchFamily="34" charset="0"/>
              </a:rPr>
              <a:t>段首址</a:t>
            </a:r>
          </a:p>
        </p:txBody>
      </p:sp>
      <p:sp>
        <p:nvSpPr>
          <p:cNvPr id="22" name="矩形 21">
            <a:extLst>
              <a:ext uri="{FF2B5EF4-FFF2-40B4-BE49-F238E27FC236}">
                <a16:creationId xmlns:a16="http://schemas.microsoft.com/office/drawing/2014/main" id="{41312C8D-A065-4527-B16F-F491021F86A1}"/>
              </a:ext>
            </a:extLst>
          </p:cNvPr>
          <p:cNvSpPr/>
          <p:nvPr/>
        </p:nvSpPr>
        <p:spPr>
          <a:xfrm>
            <a:off x="8112224" y="4119720"/>
            <a:ext cx="1371600" cy="481013"/>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zh-CN" altLang="en-US" dirty="0">
                <a:solidFill>
                  <a:srgbClr val="000000"/>
                </a:solidFill>
                <a:latin typeface="Arial" panose="020B0604020202020204" pitchFamily="34" charset="0"/>
              </a:rPr>
              <a:t>段长度</a:t>
            </a:r>
          </a:p>
        </p:txBody>
      </p:sp>
      <p:sp>
        <p:nvSpPr>
          <p:cNvPr id="23" name="矩形 22">
            <a:extLst>
              <a:ext uri="{FF2B5EF4-FFF2-40B4-BE49-F238E27FC236}">
                <a16:creationId xmlns:a16="http://schemas.microsoft.com/office/drawing/2014/main" id="{1FCD1931-3EA5-402A-B5A1-CE41ABBFC259}"/>
              </a:ext>
            </a:extLst>
          </p:cNvPr>
          <p:cNvSpPr/>
          <p:nvPr/>
        </p:nvSpPr>
        <p:spPr>
          <a:xfrm>
            <a:off x="6834830" y="4600733"/>
            <a:ext cx="1372637" cy="48101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en-US" altLang="zh-CN">
                <a:solidFill>
                  <a:srgbClr val="000000"/>
                </a:solidFill>
                <a:latin typeface="Arial" panose="020B0604020202020204" pitchFamily="34" charset="0"/>
              </a:rPr>
              <a:t>58K</a:t>
            </a:r>
          </a:p>
        </p:txBody>
      </p:sp>
      <p:sp>
        <p:nvSpPr>
          <p:cNvPr id="24" name="矩形 23">
            <a:extLst>
              <a:ext uri="{FF2B5EF4-FFF2-40B4-BE49-F238E27FC236}">
                <a16:creationId xmlns:a16="http://schemas.microsoft.com/office/drawing/2014/main" id="{E30DD61E-9092-43C9-B455-C8DFA8359B6E}"/>
              </a:ext>
            </a:extLst>
          </p:cNvPr>
          <p:cNvSpPr/>
          <p:nvPr/>
        </p:nvSpPr>
        <p:spPr>
          <a:xfrm>
            <a:off x="8112224" y="4600733"/>
            <a:ext cx="1371600" cy="48101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en-US" altLang="zh-CN">
                <a:solidFill>
                  <a:srgbClr val="000000"/>
                </a:solidFill>
                <a:latin typeface="Arial" panose="020B0604020202020204" pitchFamily="34" charset="0"/>
              </a:rPr>
              <a:t>20K</a:t>
            </a:r>
          </a:p>
        </p:txBody>
      </p:sp>
      <p:sp>
        <p:nvSpPr>
          <p:cNvPr id="25" name="矩形 24">
            <a:extLst>
              <a:ext uri="{FF2B5EF4-FFF2-40B4-BE49-F238E27FC236}">
                <a16:creationId xmlns:a16="http://schemas.microsoft.com/office/drawing/2014/main" id="{1A17DE9B-F9A2-4BBF-84B0-4655E0B8FFD9}"/>
              </a:ext>
            </a:extLst>
          </p:cNvPr>
          <p:cNvSpPr/>
          <p:nvPr/>
        </p:nvSpPr>
        <p:spPr>
          <a:xfrm>
            <a:off x="6834830" y="5081745"/>
            <a:ext cx="1372637" cy="481013"/>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en-US" altLang="zh-CN">
                <a:solidFill>
                  <a:srgbClr val="000000"/>
                </a:solidFill>
                <a:latin typeface="Arial" panose="020B0604020202020204" pitchFamily="34" charset="0"/>
              </a:rPr>
              <a:t>100K</a:t>
            </a:r>
          </a:p>
        </p:txBody>
      </p:sp>
      <p:sp>
        <p:nvSpPr>
          <p:cNvPr id="26" name="矩形 25">
            <a:extLst>
              <a:ext uri="{FF2B5EF4-FFF2-40B4-BE49-F238E27FC236}">
                <a16:creationId xmlns:a16="http://schemas.microsoft.com/office/drawing/2014/main" id="{3A1E7FAC-B489-47E8-9C80-783D0004A9CC}"/>
              </a:ext>
            </a:extLst>
          </p:cNvPr>
          <p:cNvSpPr/>
          <p:nvPr/>
        </p:nvSpPr>
        <p:spPr>
          <a:xfrm>
            <a:off x="8112224" y="5081745"/>
            <a:ext cx="1371600" cy="481013"/>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en-US" altLang="zh-CN">
                <a:solidFill>
                  <a:srgbClr val="000000"/>
                </a:solidFill>
                <a:latin typeface="Arial" panose="020B0604020202020204" pitchFamily="34" charset="0"/>
              </a:rPr>
              <a:t>110K</a:t>
            </a:r>
          </a:p>
        </p:txBody>
      </p:sp>
      <p:sp>
        <p:nvSpPr>
          <p:cNvPr id="27" name="矩形 26">
            <a:extLst>
              <a:ext uri="{FF2B5EF4-FFF2-40B4-BE49-F238E27FC236}">
                <a16:creationId xmlns:a16="http://schemas.microsoft.com/office/drawing/2014/main" id="{A9DDFB86-6D52-458A-B93B-D4A3FC6FA9D6}"/>
              </a:ext>
            </a:extLst>
          </p:cNvPr>
          <p:cNvSpPr/>
          <p:nvPr/>
        </p:nvSpPr>
        <p:spPr>
          <a:xfrm>
            <a:off x="6834830" y="5562758"/>
            <a:ext cx="1372637" cy="48101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en-US" altLang="zh-CN">
                <a:solidFill>
                  <a:srgbClr val="000000"/>
                </a:solidFill>
                <a:latin typeface="Arial" panose="020B0604020202020204" pitchFamily="34" charset="0"/>
              </a:rPr>
              <a:t>260K</a:t>
            </a:r>
          </a:p>
        </p:txBody>
      </p:sp>
      <p:sp>
        <p:nvSpPr>
          <p:cNvPr id="28" name="矩形 27">
            <a:extLst>
              <a:ext uri="{FF2B5EF4-FFF2-40B4-BE49-F238E27FC236}">
                <a16:creationId xmlns:a16="http://schemas.microsoft.com/office/drawing/2014/main" id="{C227648A-C7BE-4F3B-8737-E9B1D319241C}"/>
              </a:ext>
            </a:extLst>
          </p:cNvPr>
          <p:cNvSpPr/>
          <p:nvPr/>
        </p:nvSpPr>
        <p:spPr>
          <a:xfrm>
            <a:off x="8112224" y="5562758"/>
            <a:ext cx="1371600" cy="48101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lstStyle/>
          <a:p>
            <a:pPr algn="ctr"/>
            <a:r>
              <a:rPr lang="en-US" altLang="zh-CN">
                <a:solidFill>
                  <a:srgbClr val="000000"/>
                </a:solidFill>
                <a:latin typeface="Arial" panose="020B0604020202020204" pitchFamily="34" charset="0"/>
              </a:rPr>
              <a:t>140K</a:t>
            </a:r>
          </a:p>
        </p:txBody>
      </p:sp>
      <p:sp>
        <p:nvSpPr>
          <p:cNvPr id="29" name="矩形 28">
            <a:extLst>
              <a:ext uri="{FF2B5EF4-FFF2-40B4-BE49-F238E27FC236}">
                <a16:creationId xmlns:a16="http://schemas.microsoft.com/office/drawing/2014/main" id="{24E35BC9-6800-4D1C-96C0-E7F77802C4A2}"/>
              </a:ext>
            </a:extLst>
          </p:cNvPr>
          <p:cNvSpPr/>
          <p:nvPr/>
        </p:nvSpPr>
        <p:spPr>
          <a:xfrm>
            <a:off x="4958446" y="3464639"/>
            <a:ext cx="1482090" cy="478155"/>
          </a:xfrm>
          <a:prstGeom prst="rect">
            <a:avLst/>
          </a:prstGeom>
          <a:noFill/>
          <a:ln w="9525">
            <a:noFill/>
          </a:ln>
        </p:spPr>
        <p:txBody>
          <a:bodyPr wrap="none" anchor="t">
            <a:spAutoFit/>
          </a:bodyPr>
          <a:lstStyle/>
          <a:p>
            <a:pPr>
              <a:lnSpc>
                <a:spcPct val="90000"/>
              </a:lnSpc>
              <a:spcBef>
                <a:spcPct val="20000"/>
              </a:spcBef>
              <a:buSzPct val="80000"/>
            </a:pPr>
            <a:r>
              <a:rPr lang="en-US" altLang="zh-CN" sz="2800" dirty="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、段表</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ppt_x"/>
                                          </p:val>
                                        </p:tav>
                                        <p:tav tm="100000">
                                          <p:val>
                                            <p:strVal val="#ppt_x"/>
                                          </p:val>
                                        </p:tav>
                                      </p:tavLst>
                                    </p:anim>
                                    <p:anim calcmode="lin" valueType="num">
                                      <p:cBhvr additive="base">
                                        <p:cTn id="8" dur="500" fill="hold"/>
                                        <p:tgtEl>
                                          <p:spTgt spid="1546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4629"/>
                                        </p:tgtEl>
                                        <p:attrNameLst>
                                          <p:attrName>style.visibility</p:attrName>
                                        </p:attrNameLst>
                                      </p:cBhvr>
                                      <p:to>
                                        <p:strVal val="visible"/>
                                      </p:to>
                                    </p:set>
                                    <p:anim calcmode="lin" valueType="num">
                                      <p:cBhvr additive="base">
                                        <p:cTn id="12" dur="500" fill="hold"/>
                                        <p:tgtEl>
                                          <p:spTgt spid="154629"/>
                                        </p:tgtEl>
                                        <p:attrNameLst>
                                          <p:attrName>ppt_x</p:attrName>
                                        </p:attrNameLst>
                                      </p:cBhvr>
                                      <p:tavLst>
                                        <p:tav tm="0">
                                          <p:val>
                                            <p:strVal val="#ppt_x"/>
                                          </p:val>
                                        </p:tav>
                                        <p:tav tm="100000">
                                          <p:val>
                                            <p:strVal val="#ppt_x"/>
                                          </p:val>
                                        </p:tav>
                                      </p:tavLst>
                                    </p:anim>
                                    <p:anim calcmode="lin" valueType="num">
                                      <p:cBhvr additive="base">
                                        <p:cTn id="13" dur="500" fill="hold"/>
                                        <p:tgtEl>
                                          <p:spTgt spid="1546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4627">
                                            <p:bg/>
                                          </p:spTgt>
                                        </p:tgtEl>
                                        <p:attrNameLst>
                                          <p:attrName>style.visibility</p:attrName>
                                        </p:attrNameLst>
                                      </p:cBhvr>
                                      <p:to>
                                        <p:strVal val="visible"/>
                                      </p:to>
                                    </p:set>
                                    <p:anim calcmode="lin" valueType="num">
                                      <p:cBhvr additive="base">
                                        <p:cTn id="17" dur="500" fill="hold"/>
                                        <p:tgtEl>
                                          <p:spTgt spid="15462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5462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4627">
                                            <p:txEl>
                                              <p:pRg st="0" end="0"/>
                                            </p:txEl>
                                          </p:spTgt>
                                        </p:tgtEl>
                                        <p:attrNameLst>
                                          <p:attrName>style.visibility</p:attrName>
                                        </p:attrNameLst>
                                      </p:cBhvr>
                                      <p:to>
                                        <p:strVal val="visible"/>
                                      </p:to>
                                    </p:set>
                                    <p:anim calcmode="lin" valueType="num">
                                      <p:cBhvr additive="base">
                                        <p:cTn id="22"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54627">
                                            <p:txEl>
                                              <p:pRg st="1" end="1"/>
                                            </p:txEl>
                                          </p:spTgt>
                                        </p:tgtEl>
                                        <p:attrNameLst>
                                          <p:attrName>style.visibility</p:attrName>
                                        </p:attrNameLst>
                                      </p:cBhvr>
                                      <p:to>
                                        <p:strVal val="visible"/>
                                      </p:to>
                                    </p:set>
                                    <p:anim calcmode="lin" valueType="num">
                                      <p:cBhvr additive="base">
                                        <p:cTn id="27"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54627">
                                            <p:txEl>
                                              <p:pRg st="2" end="2"/>
                                            </p:txEl>
                                          </p:spTgt>
                                        </p:tgtEl>
                                        <p:attrNameLst>
                                          <p:attrName>style.visibility</p:attrName>
                                        </p:attrNameLst>
                                      </p:cBhvr>
                                      <p:to>
                                        <p:strVal val="visible"/>
                                      </p:to>
                                    </p:set>
                                    <p:anim calcmode="lin" valueType="num">
                                      <p:cBhvr additive="base">
                                        <p:cTn id="32"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54627">
                                            <p:txEl>
                                              <p:pRg st="3" end="3"/>
                                            </p:txEl>
                                          </p:spTgt>
                                        </p:tgtEl>
                                        <p:attrNameLst>
                                          <p:attrName>style.visibility</p:attrName>
                                        </p:attrNameLst>
                                      </p:cBhvr>
                                      <p:to>
                                        <p:strVal val="visible"/>
                                      </p:to>
                                    </p:set>
                                    <p:anim calcmode="lin" valueType="num">
                                      <p:cBhvr additive="base">
                                        <p:cTn id="37"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54627">
                                            <p:txEl>
                                              <p:pRg st="4" end="4"/>
                                            </p:txEl>
                                          </p:spTgt>
                                        </p:tgtEl>
                                        <p:attrNameLst>
                                          <p:attrName>style.visibility</p:attrName>
                                        </p:attrNameLst>
                                      </p:cBhvr>
                                      <p:to>
                                        <p:strVal val="visible"/>
                                      </p:to>
                                    </p:set>
                                    <p:anim calcmode="lin" valueType="num">
                                      <p:cBhvr additive="base">
                                        <p:cTn id="42" dur="5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4627">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54627">
                                            <p:txEl>
                                              <p:pRg st="5" end="5"/>
                                            </p:txEl>
                                          </p:spTgt>
                                        </p:tgtEl>
                                        <p:attrNameLst>
                                          <p:attrName>style.visibility</p:attrName>
                                        </p:attrNameLst>
                                      </p:cBhvr>
                                      <p:to>
                                        <p:strVal val="visible"/>
                                      </p:to>
                                    </p:set>
                                    <p:anim calcmode="lin" valueType="num">
                                      <p:cBhvr additive="base">
                                        <p:cTn id="47" dur="5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4627">
                                            <p:txEl>
                                              <p:pRg st="5" end="5"/>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7">
                                            <p:bg/>
                                          </p:spTgt>
                                        </p:tgtEl>
                                        <p:attrNameLst>
                                          <p:attrName>style.visibility</p:attrName>
                                        </p:attrNameLst>
                                      </p:cBhvr>
                                      <p:to>
                                        <p:strVal val="visible"/>
                                      </p:to>
                                    </p:set>
                                    <p:anim calcmode="lin" valueType="num">
                                      <p:cBhvr additive="base">
                                        <p:cTn id="52" dur="500" fill="hold"/>
                                        <p:tgtEl>
                                          <p:spTgt spid="7">
                                            <p:bg/>
                                          </p:spTgt>
                                        </p:tgtEl>
                                        <p:attrNameLst>
                                          <p:attrName>ppt_x</p:attrName>
                                        </p:attrNameLst>
                                      </p:cBhvr>
                                      <p:tavLst>
                                        <p:tav tm="0">
                                          <p:val>
                                            <p:strVal val="#ppt_x"/>
                                          </p:val>
                                        </p:tav>
                                        <p:tav tm="100000">
                                          <p:val>
                                            <p:strVal val="#ppt_x"/>
                                          </p:val>
                                        </p:tav>
                                      </p:tavLst>
                                    </p:anim>
                                    <p:anim calcmode="lin" valueType="num">
                                      <p:cBhvr additive="base">
                                        <p:cTn id="53" dur="500" fill="hold"/>
                                        <p:tgtEl>
                                          <p:spTgt spid="7">
                                            <p:bg/>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 calcmode="lin" valueType="num">
                                      <p:cBhvr additive="base">
                                        <p:cTn id="5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ppt_x"/>
                                          </p:val>
                                        </p:tav>
                                        <p:tav tm="100000">
                                          <p:val>
                                            <p:strVal val="#ppt_x"/>
                                          </p:val>
                                        </p:tav>
                                      </p:tavLst>
                                    </p:anim>
                                    <p:anim calcmode="lin" valueType="num">
                                      <p:cBhvr additive="base">
                                        <p:cTn id="63" dur="500" fill="hold"/>
                                        <p:tgtEl>
                                          <p:spTgt spid="8"/>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ppt_x"/>
                                          </p:val>
                                        </p:tav>
                                        <p:tav tm="100000">
                                          <p:val>
                                            <p:strVal val="#ppt_x"/>
                                          </p:val>
                                        </p:tav>
                                      </p:tavLst>
                                    </p:anim>
                                    <p:anim calcmode="lin" valueType="num">
                                      <p:cBhvr additive="base">
                                        <p:cTn id="75" dur="500" fill="hold"/>
                                        <p:tgtEl>
                                          <p:spTgt spid="1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fill="hold"/>
                                        <p:tgtEl>
                                          <p:spTgt spid="20"/>
                                        </p:tgtEl>
                                        <p:attrNameLst>
                                          <p:attrName>ppt_x</p:attrName>
                                        </p:attrNameLst>
                                      </p:cBhvr>
                                      <p:tavLst>
                                        <p:tav tm="0">
                                          <p:val>
                                            <p:strVal val="#ppt_x"/>
                                          </p:val>
                                        </p:tav>
                                        <p:tav tm="100000">
                                          <p:val>
                                            <p:strVal val="#ppt_x"/>
                                          </p:val>
                                        </p:tav>
                                      </p:tavLst>
                                    </p:anim>
                                    <p:anim calcmode="lin" valueType="num">
                                      <p:cBhvr additive="base">
                                        <p:cTn id="79" dur="500" fill="hold"/>
                                        <p:tgtEl>
                                          <p:spTgt spid="2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ppt_x"/>
                                          </p:val>
                                        </p:tav>
                                        <p:tav tm="100000">
                                          <p:val>
                                            <p:strVal val="#ppt_x"/>
                                          </p:val>
                                        </p:tav>
                                      </p:tavLst>
                                    </p:anim>
                                    <p:anim calcmode="lin" valueType="num">
                                      <p:cBhvr additive="base">
                                        <p:cTn id="83" dur="500" fill="hold"/>
                                        <p:tgtEl>
                                          <p:spTgt spid="21"/>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fill="hold"/>
                                        <p:tgtEl>
                                          <p:spTgt spid="22"/>
                                        </p:tgtEl>
                                        <p:attrNameLst>
                                          <p:attrName>ppt_x</p:attrName>
                                        </p:attrNameLst>
                                      </p:cBhvr>
                                      <p:tavLst>
                                        <p:tav tm="0">
                                          <p:val>
                                            <p:strVal val="#ppt_x"/>
                                          </p:val>
                                        </p:tav>
                                        <p:tav tm="100000">
                                          <p:val>
                                            <p:strVal val="#ppt_x"/>
                                          </p:val>
                                        </p:tav>
                                      </p:tavLst>
                                    </p:anim>
                                    <p:anim calcmode="lin" valueType="num">
                                      <p:cBhvr additive="base">
                                        <p:cTn id="87" dur="500" fill="hold"/>
                                        <p:tgtEl>
                                          <p:spTgt spid="22"/>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500" fill="hold"/>
                                        <p:tgtEl>
                                          <p:spTgt spid="23"/>
                                        </p:tgtEl>
                                        <p:attrNameLst>
                                          <p:attrName>ppt_x</p:attrName>
                                        </p:attrNameLst>
                                      </p:cBhvr>
                                      <p:tavLst>
                                        <p:tav tm="0">
                                          <p:val>
                                            <p:strVal val="#ppt_x"/>
                                          </p:val>
                                        </p:tav>
                                        <p:tav tm="100000">
                                          <p:val>
                                            <p:strVal val="#ppt_x"/>
                                          </p:val>
                                        </p:tav>
                                      </p:tavLst>
                                    </p:anim>
                                    <p:anim calcmode="lin" valueType="num">
                                      <p:cBhvr additive="base">
                                        <p:cTn id="91" dur="500" fill="hold"/>
                                        <p:tgtEl>
                                          <p:spTgt spid="23"/>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additive="base">
                                        <p:cTn id="94" dur="500" fill="hold"/>
                                        <p:tgtEl>
                                          <p:spTgt spid="24"/>
                                        </p:tgtEl>
                                        <p:attrNameLst>
                                          <p:attrName>ppt_x</p:attrName>
                                        </p:attrNameLst>
                                      </p:cBhvr>
                                      <p:tavLst>
                                        <p:tav tm="0">
                                          <p:val>
                                            <p:strVal val="#ppt_x"/>
                                          </p:val>
                                        </p:tav>
                                        <p:tav tm="100000">
                                          <p:val>
                                            <p:strVal val="#ppt_x"/>
                                          </p:val>
                                        </p:tav>
                                      </p:tavLst>
                                    </p:anim>
                                    <p:anim calcmode="lin" valueType="num">
                                      <p:cBhvr additive="base">
                                        <p:cTn id="95" dur="500" fill="hold"/>
                                        <p:tgtEl>
                                          <p:spTgt spid="24"/>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additive="base">
                                        <p:cTn id="98" dur="500" fill="hold"/>
                                        <p:tgtEl>
                                          <p:spTgt spid="25"/>
                                        </p:tgtEl>
                                        <p:attrNameLst>
                                          <p:attrName>ppt_x</p:attrName>
                                        </p:attrNameLst>
                                      </p:cBhvr>
                                      <p:tavLst>
                                        <p:tav tm="0">
                                          <p:val>
                                            <p:strVal val="#ppt_x"/>
                                          </p:val>
                                        </p:tav>
                                        <p:tav tm="100000">
                                          <p:val>
                                            <p:strVal val="#ppt_x"/>
                                          </p:val>
                                        </p:tav>
                                      </p:tavLst>
                                    </p:anim>
                                    <p:anim calcmode="lin" valueType="num">
                                      <p:cBhvr additive="base">
                                        <p:cTn id="99" dur="500" fill="hold"/>
                                        <p:tgtEl>
                                          <p:spTgt spid="25"/>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anim calcmode="lin" valueType="num">
                                      <p:cBhvr additive="base">
                                        <p:cTn id="102" dur="500" fill="hold"/>
                                        <p:tgtEl>
                                          <p:spTgt spid="26"/>
                                        </p:tgtEl>
                                        <p:attrNameLst>
                                          <p:attrName>ppt_x</p:attrName>
                                        </p:attrNameLst>
                                      </p:cBhvr>
                                      <p:tavLst>
                                        <p:tav tm="0">
                                          <p:val>
                                            <p:strVal val="#ppt_x"/>
                                          </p:val>
                                        </p:tav>
                                        <p:tav tm="100000">
                                          <p:val>
                                            <p:strVal val="#ppt_x"/>
                                          </p:val>
                                        </p:tav>
                                      </p:tavLst>
                                    </p:anim>
                                    <p:anim calcmode="lin" valueType="num">
                                      <p:cBhvr additive="base">
                                        <p:cTn id="103" dur="500" fill="hold"/>
                                        <p:tgtEl>
                                          <p:spTgt spid="26"/>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27"/>
                                        </p:tgtEl>
                                        <p:attrNameLst>
                                          <p:attrName>style.visibility</p:attrName>
                                        </p:attrNameLst>
                                      </p:cBhvr>
                                      <p:to>
                                        <p:strVal val="visible"/>
                                      </p:to>
                                    </p:set>
                                    <p:anim calcmode="lin" valueType="num">
                                      <p:cBhvr additive="base">
                                        <p:cTn id="106" dur="500" fill="hold"/>
                                        <p:tgtEl>
                                          <p:spTgt spid="27"/>
                                        </p:tgtEl>
                                        <p:attrNameLst>
                                          <p:attrName>ppt_x</p:attrName>
                                        </p:attrNameLst>
                                      </p:cBhvr>
                                      <p:tavLst>
                                        <p:tav tm="0">
                                          <p:val>
                                            <p:strVal val="#ppt_x"/>
                                          </p:val>
                                        </p:tav>
                                        <p:tav tm="100000">
                                          <p:val>
                                            <p:strVal val="#ppt_x"/>
                                          </p:val>
                                        </p:tav>
                                      </p:tavLst>
                                    </p:anim>
                                    <p:anim calcmode="lin" valueType="num">
                                      <p:cBhvr additive="base">
                                        <p:cTn id="107" dur="500" fill="hold"/>
                                        <p:tgtEl>
                                          <p:spTgt spid="2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fill="hold"/>
                                        <p:tgtEl>
                                          <p:spTgt spid="28"/>
                                        </p:tgtEl>
                                        <p:attrNameLst>
                                          <p:attrName>ppt_x</p:attrName>
                                        </p:attrNameLst>
                                      </p:cBhvr>
                                      <p:tavLst>
                                        <p:tav tm="0">
                                          <p:val>
                                            <p:strVal val="#ppt_x"/>
                                          </p:val>
                                        </p:tav>
                                        <p:tav tm="100000">
                                          <p:val>
                                            <p:strVal val="#ppt_x"/>
                                          </p:val>
                                        </p:tav>
                                      </p:tavLst>
                                    </p:anim>
                                    <p:anim calcmode="lin" valueType="num">
                                      <p:cBhvr additive="base">
                                        <p:cTn id="111" dur="500" fill="hold"/>
                                        <p:tgtEl>
                                          <p:spTgt spid="2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29"/>
                                        </p:tgtEl>
                                        <p:attrNameLst>
                                          <p:attrName>style.visibility</p:attrName>
                                        </p:attrNameLst>
                                      </p:cBhvr>
                                      <p:to>
                                        <p:strVal val="visible"/>
                                      </p:to>
                                    </p:set>
                                    <p:anim calcmode="lin" valueType="num">
                                      <p:cBhvr additive="base">
                                        <p:cTn id="114" dur="500" fill="hold"/>
                                        <p:tgtEl>
                                          <p:spTgt spid="29"/>
                                        </p:tgtEl>
                                        <p:attrNameLst>
                                          <p:attrName>ppt_x</p:attrName>
                                        </p:attrNameLst>
                                      </p:cBhvr>
                                      <p:tavLst>
                                        <p:tav tm="0">
                                          <p:val>
                                            <p:strVal val="#ppt_x"/>
                                          </p:val>
                                        </p:tav>
                                        <p:tav tm="100000">
                                          <p:val>
                                            <p:strVal val="#ppt_x"/>
                                          </p:val>
                                        </p:tav>
                                      </p:tavLst>
                                    </p:anim>
                                    <p:anim calcmode="lin" valueType="num">
                                      <p:cBhvr additive="base">
                                        <p:cTn id="11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nimBg="1"/>
      <p:bldP spid="154628" grpId="0" bldLvl="0" animBg="1"/>
      <p:bldP spid="154629" grpId="0"/>
      <p:bldP spid="7" grpId="0" build="p" animBg="1"/>
      <p:bldP spid="17" grpId="0"/>
      <p:bldP spid="18" grpId="0"/>
      <p:bldP spid="19" grpId="0"/>
      <p:bldP spid="20" grpId="0"/>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矩形 156674"/>
          <p:cNvSpPr/>
          <p:nvPr/>
        </p:nvSpPr>
        <p:spPr>
          <a:xfrm>
            <a:off x="2214915" y="2582416"/>
            <a:ext cx="1344612" cy="781050"/>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156676" name="矩形 156675"/>
          <p:cNvSpPr/>
          <p:nvPr/>
        </p:nvSpPr>
        <p:spPr>
          <a:xfrm>
            <a:off x="2214915" y="3658741"/>
            <a:ext cx="1344612" cy="520700"/>
          </a:xfrm>
          <a:prstGeom prst="rect">
            <a:avLst/>
          </a:pr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156677" name="矩形 156676"/>
          <p:cNvSpPr/>
          <p:nvPr/>
        </p:nvSpPr>
        <p:spPr>
          <a:xfrm>
            <a:off x="2214915" y="4485829"/>
            <a:ext cx="1344612" cy="261937"/>
          </a:xfrm>
          <a:prstGeom prst="rect">
            <a:avLst/>
          </a:prstGeom>
          <a:solidFill>
            <a:srgbClr val="0033CC"/>
          </a:solidFill>
          <a:ln w="9525" cap="flat" cmpd="sng">
            <a:solidFill>
              <a:srgbClr val="000000"/>
            </a:solidFill>
            <a:prstDash val="solid"/>
            <a:miter/>
            <a:headEnd type="none" w="med" len="med"/>
            <a:tailEnd type="none" w="med" len="med"/>
          </a:ln>
        </p:spPr>
        <p:txBody>
          <a:bodyPr/>
          <a:lstStyle/>
          <a:p>
            <a:endParaRPr lang="zh-CN" altLang="en-US"/>
          </a:p>
        </p:txBody>
      </p:sp>
      <p:sp>
        <p:nvSpPr>
          <p:cNvPr id="156678" name="矩形 156677"/>
          <p:cNvSpPr/>
          <p:nvPr/>
        </p:nvSpPr>
        <p:spPr>
          <a:xfrm>
            <a:off x="2214915" y="5074791"/>
            <a:ext cx="1344612" cy="390525"/>
          </a:xfrm>
          <a:prstGeom prst="rect">
            <a:avLst/>
          </a:prstGeom>
          <a:solidFill>
            <a:srgbClr val="FF6600"/>
          </a:solidFill>
          <a:ln w="9525" cap="flat" cmpd="sng">
            <a:solidFill>
              <a:srgbClr val="000000"/>
            </a:solidFill>
            <a:prstDash val="solid"/>
            <a:miter/>
            <a:headEnd type="none" w="med" len="med"/>
            <a:tailEnd type="none" w="med" len="med"/>
          </a:ln>
        </p:spPr>
        <p:txBody>
          <a:bodyPr/>
          <a:lstStyle/>
          <a:p>
            <a:endParaRPr lang="zh-CN" altLang="en-US"/>
          </a:p>
        </p:txBody>
      </p:sp>
      <p:sp>
        <p:nvSpPr>
          <p:cNvPr id="156679" name="文本框 156678"/>
          <p:cNvSpPr txBox="1"/>
          <p:nvPr/>
        </p:nvSpPr>
        <p:spPr>
          <a:xfrm>
            <a:off x="1908527" y="1890266"/>
            <a:ext cx="2009775" cy="898525"/>
          </a:xfrm>
          <a:prstGeom prst="rect">
            <a:avLst/>
          </a:prstGeom>
          <a:noFill/>
          <a:ln w="9525">
            <a:noFill/>
          </a:ln>
        </p:spPr>
        <p:txBody>
          <a:bodyPr/>
          <a:lstStyle/>
          <a:p>
            <a:pPr algn="ctr" eaLnBrk="0" hangingPunct="0">
              <a:lnSpc>
                <a:spcPct val="115000"/>
              </a:lnSpc>
            </a:pPr>
            <a:r>
              <a:rPr lang="zh-CN" altLang="en-US" sz="2000" dirty="0">
                <a:solidFill>
                  <a:srgbClr val="D60093"/>
                </a:solidFill>
                <a:effectLst>
                  <a:outerShdw blurRad="38100" dist="38100" dir="2700000">
                    <a:srgbClr val="C0C0C0"/>
                  </a:outerShdw>
                </a:effectLst>
                <a:latin typeface="Times New Roman" panose="02020603050405020304" pitchFamily="18" charset="0"/>
              </a:rPr>
              <a:t>作业空间</a:t>
            </a:r>
          </a:p>
          <a:p>
            <a:pPr algn="ctr" eaLnBrk="0" hangingPunct="0">
              <a:lnSpc>
                <a:spcPct val="115000"/>
              </a:lnSpc>
            </a:pPr>
            <a:r>
              <a:rPr lang="zh-CN" altLang="en-US" sz="1800" dirty="0">
                <a:solidFill>
                  <a:srgbClr val="000000"/>
                </a:solidFill>
                <a:latin typeface="Times New Roman" panose="02020603050405020304" pitchFamily="18" charset="0"/>
              </a:rPr>
              <a:t>（</a:t>
            </a:r>
            <a:r>
              <a:rPr lang="en-US" altLang="zh-CN" sz="1800">
                <a:solidFill>
                  <a:srgbClr val="000000"/>
                </a:solidFill>
                <a:latin typeface="Times New Roman" panose="02020603050405020304" pitchFamily="18" charset="0"/>
              </a:rPr>
              <a:t>MAIN），0</a:t>
            </a:r>
          </a:p>
        </p:txBody>
      </p:sp>
      <p:sp>
        <p:nvSpPr>
          <p:cNvPr id="156680" name="文本框 156679"/>
          <p:cNvSpPr txBox="1"/>
          <p:nvPr/>
        </p:nvSpPr>
        <p:spPr>
          <a:xfrm>
            <a:off x="1748190" y="2404616"/>
            <a:ext cx="576262" cy="536575"/>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0</a:t>
            </a:r>
          </a:p>
        </p:txBody>
      </p:sp>
      <p:sp>
        <p:nvSpPr>
          <p:cNvPr id="156681" name="文本框 156680"/>
          <p:cNvSpPr txBox="1"/>
          <p:nvPr/>
        </p:nvSpPr>
        <p:spPr>
          <a:xfrm>
            <a:off x="1556102" y="3115816"/>
            <a:ext cx="768350" cy="536575"/>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30K</a:t>
            </a:r>
          </a:p>
        </p:txBody>
      </p:sp>
      <p:sp>
        <p:nvSpPr>
          <p:cNvPr id="156682" name="文本框 156681"/>
          <p:cNvSpPr txBox="1"/>
          <p:nvPr/>
        </p:nvSpPr>
        <p:spPr>
          <a:xfrm>
            <a:off x="1748190" y="3477766"/>
            <a:ext cx="576262" cy="539750"/>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0</a:t>
            </a:r>
          </a:p>
        </p:txBody>
      </p:sp>
      <p:sp>
        <p:nvSpPr>
          <p:cNvPr id="156683" name="文本框 156682"/>
          <p:cNvSpPr txBox="1"/>
          <p:nvPr/>
        </p:nvSpPr>
        <p:spPr>
          <a:xfrm>
            <a:off x="1748190" y="4254054"/>
            <a:ext cx="576262" cy="539750"/>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0</a:t>
            </a:r>
          </a:p>
        </p:txBody>
      </p:sp>
      <p:sp>
        <p:nvSpPr>
          <p:cNvPr id="156684" name="文本框 156683"/>
          <p:cNvSpPr txBox="1"/>
          <p:nvPr/>
        </p:nvSpPr>
        <p:spPr>
          <a:xfrm>
            <a:off x="1748190" y="4896991"/>
            <a:ext cx="576262" cy="536575"/>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0</a:t>
            </a:r>
          </a:p>
        </p:txBody>
      </p:sp>
      <p:sp>
        <p:nvSpPr>
          <p:cNvPr id="156685" name="文本框 156684"/>
          <p:cNvSpPr txBox="1"/>
          <p:nvPr/>
        </p:nvSpPr>
        <p:spPr>
          <a:xfrm>
            <a:off x="1476727" y="3920679"/>
            <a:ext cx="960438" cy="538162"/>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20K</a:t>
            </a:r>
          </a:p>
        </p:txBody>
      </p:sp>
      <p:sp>
        <p:nvSpPr>
          <p:cNvPr id="156686" name="文本框 156685"/>
          <p:cNvSpPr txBox="1"/>
          <p:nvPr/>
        </p:nvSpPr>
        <p:spPr>
          <a:xfrm>
            <a:off x="1476727" y="4555679"/>
            <a:ext cx="960438" cy="536575"/>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10K</a:t>
            </a:r>
          </a:p>
        </p:txBody>
      </p:sp>
      <p:sp>
        <p:nvSpPr>
          <p:cNvPr id="156687" name="文本框 156686"/>
          <p:cNvSpPr txBox="1"/>
          <p:nvPr/>
        </p:nvSpPr>
        <p:spPr>
          <a:xfrm>
            <a:off x="1476727" y="5209729"/>
            <a:ext cx="960438" cy="539750"/>
          </a:xfrm>
          <a:prstGeom prst="rect">
            <a:avLst/>
          </a:prstGeom>
          <a:noFill/>
          <a:ln w="9525">
            <a:noFill/>
          </a:ln>
        </p:spPr>
        <p:txBody>
          <a:bodyPr/>
          <a:lstStyle/>
          <a:p>
            <a:pPr algn="ct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15K</a:t>
            </a:r>
          </a:p>
        </p:txBody>
      </p:sp>
      <p:sp>
        <p:nvSpPr>
          <p:cNvPr id="156688" name="文本框 156687"/>
          <p:cNvSpPr txBox="1"/>
          <p:nvPr/>
        </p:nvSpPr>
        <p:spPr>
          <a:xfrm>
            <a:off x="2164115" y="3349179"/>
            <a:ext cx="1257300" cy="536575"/>
          </a:xfrm>
          <a:prstGeom prst="rect">
            <a:avLst/>
          </a:prstGeom>
          <a:noFill/>
          <a:ln w="9525">
            <a:noFill/>
          </a:ln>
        </p:spPr>
        <p:txBody>
          <a:bodyPr/>
          <a:lstStyle/>
          <a:p>
            <a:pPr algn="ctr" eaLnBrk="0" hangingPunct="0"/>
            <a:r>
              <a:rPr lang="en-US" altLang="zh-CN" sz="1800">
                <a:solidFill>
                  <a:srgbClr val="000000"/>
                </a:solidFill>
                <a:latin typeface="Times New Roman" panose="02020603050405020304" pitchFamily="18" charset="0"/>
              </a:rPr>
              <a:t>（X），1</a:t>
            </a:r>
          </a:p>
        </p:txBody>
      </p:sp>
      <p:sp>
        <p:nvSpPr>
          <p:cNvPr id="156689" name="文本框 156688"/>
          <p:cNvSpPr txBox="1"/>
          <p:nvPr/>
        </p:nvSpPr>
        <p:spPr>
          <a:xfrm>
            <a:off x="2195865" y="4176266"/>
            <a:ext cx="1257300" cy="536575"/>
          </a:xfrm>
          <a:prstGeom prst="rect">
            <a:avLst/>
          </a:prstGeom>
          <a:noFill/>
          <a:ln w="9525">
            <a:noFill/>
          </a:ln>
        </p:spPr>
        <p:txBody>
          <a:bodyPr/>
          <a:lstStyle/>
          <a:p>
            <a:pPr algn="ctr" eaLnBrk="0" hangingPunct="0"/>
            <a:r>
              <a:rPr lang="en-US" altLang="zh-CN" sz="1800">
                <a:solidFill>
                  <a:srgbClr val="000000"/>
                </a:solidFill>
                <a:latin typeface="Times New Roman" panose="02020603050405020304" pitchFamily="18" charset="0"/>
              </a:rPr>
              <a:t>（D），2</a:t>
            </a:r>
          </a:p>
        </p:txBody>
      </p:sp>
      <p:sp>
        <p:nvSpPr>
          <p:cNvPr id="156690" name="文本框 156689"/>
          <p:cNvSpPr txBox="1"/>
          <p:nvPr/>
        </p:nvSpPr>
        <p:spPr>
          <a:xfrm>
            <a:off x="2195865" y="4765229"/>
            <a:ext cx="1257300" cy="536575"/>
          </a:xfrm>
          <a:prstGeom prst="rect">
            <a:avLst/>
          </a:prstGeom>
          <a:noFill/>
          <a:ln w="9525">
            <a:noFill/>
          </a:ln>
        </p:spPr>
        <p:txBody>
          <a:bodyPr/>
          <a:lstStyle/>
          <a:p>
            <a:pPr algn="ctr" eaLnBrk="0" hangingPunct="0"/>
            <a:r>
              <a:rPr lang="en-US" altLang="zh-CN" sz="1800">
                <a:solidFill>
                  <a:srgbClr val="000000"/>
                </a:solidFill>
                <a:latin typeface="Times New Roman" panose="02020603050405020304" pitchFamily="18" charset="0"/>
              </a:rPr>
              <a:t>（S），3</a:t>
            </a:r>
          </a:p>
        </p:txBody>
      </p:sp>
      <p:sp>
        <p:nvSpPr>
          <p:cNvPr id="156691" name="文本框 156690"/>
          <p:cNvSpPr txBox="1"/>
          <p:nvPr/>
        </p:nvSpPr>
        <p:spPr>
          <a:xfrm>
            <a:off x="4951765" y="2439541"/>
            <a:ext cx="958850" cy="536575"/>
          </a:xfrm>
          <a:prstGeom prst="rect">
            <a:avLst/>
          </a:prstGeom>
          <a:noFill/>
          <a:ln w="9525">
            <a:noFill/>
          </a:ln>
        </p:spPr>
        <p:txBody>
          <a:bodyPr/>
          <a:lstStyle/>
          <a:p>
            <a:pPr algn="ctr" eaLnBrk="0" hangingPunct="0"/>
            <a:r>
              <a:rPr lang="zh-CN" altLang="en-US" sz="1800" dirty="0">
                <a:solidFill>
                  <a:srgbClr val="D60093"/>
                </a:solidFill>
                <a:effectLst>
                  <a:outerShdw blurRad="38100" dist="38100" dir="2700000">
                    <a:srgbClr val="C0C0C0"/>
                  </a:outerShdw>
                </a:effectLst>
                <a:latin typeface="Times New Roman" panose="02020603050405020304" pitchFamily="18" charset="0"/>
              </a:rPr>
              <a:t>段表</a:t>
            </a:r>
          </a:p>
        </p:txBody>
      </p:sp>
      <p:sp>
        <p:nvSpPr>
          <p:cNvPr id="156692" name="文本框 156691"/>
          <p:cNvSpPr txBox="1"/>
          <p:nvPr/>
        </p:nvSpPr>
        <p:spPr>
          <a:xfrm>
            <a:off x="4904140" y="3299966"/>
            <a:ext cx="574675" cy="358775"/>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30K</a:t>
            </a:r>
          </a:p>
        </p:txBody>
      </p:sp>
      <p:sp>
        <p:nvSpPr>
          <p:cNvPr id="156693" name="文本框 156692"/>
          <p:cNvSpPr txBox="1"/>
          <p:nvPr/>
        </p:nvSpPr>
        <p:spPr>
          <a:xfrm>
            <a:off x="5478815" y="3299966"/>
            <a:ext cx="576262" cy="358775"/>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40K</a:t>
            </a:r>
          </a:p>
        </p:txBody>
      </p:sp>
      <p:sp>
        <p:nvSpPr>
          <p:cNvPr id="156694" name="文本框 156693"/>
          <p:cNvSpPr txBox="1"/>
          <p:nvPr/>
        </p:nvSpPr>
        <p:spPr>
          <a:xfrm>
            <a:off x="4904140" y="3658741"/>
            <a:ext cx="574675" cy="358775"/>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20K</a:t>
            </a:r>
          </a:p>
        </p:txBody>
      </p:sp>
      <p:sp>
        <p:nvSpPr>
          <p:cNvPr id="156695" name="文本框 156694"/>
          <p:cNvSpPr txBox="1"/>
          <p:nvPr/>
        </p:nvSpPr>
        <p:spPr>
          <a:xfrm>
            <a:off x="5478815" y="3658741"/>
            <a:ext cx="576262" cy="358775"/>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80K</a:t>
            </a:r>
          </a:p>
        </p:txBody>
      </p:sp>
      <p:sp>
        <p:nvSpPr>
          <p:cNvPr id="156696" name="文本框 156695"/>
          <p:cNvSpPr txBox="1"/>
          <p:nvPr/>
        </p:nvSpPr>
        <p:spPr>
          <a:xfrm>
            <a:off x="4904140" y="4017516"/>
            <a:ext cx="574675" cy="357188"/>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10K</a:t>
            </a:r>
          </a:p>
        </p:txBody>
      </p:sp>
      <p:sp>
        <p:nvSpPr>
          <p:cNvPr id="156697" name="文本框 156696"/>
          <p:cNvSpPr txBox="1"/>
          <p:nvPr/>
        </p:nvSpPr>
        <p:spPr>
          <a:xfrm>
            <a:off x="5478815" y="4017516"/>
            <a:ext cx="576262" cy="357188"/>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120K</a:t>
            </a:r>
          </a:p>
        </p:txBody>
      </p:sp>
      <p:sp>
        <p:nvSpPr>
          <p:cNvPr id="156698" name="文本框 156697"/>
          <p:cNvSpPr txBox="1"/>
          <p:nvPr/>
        </p:nvSpPr>
        <p:spPr>
          <a:xfrm>
            <a:off x="4904140" y="4374704"/>
            <a:ext cx="574675" cy="358775"/>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15K</a:t>
            </a:r>
          </a:p>
        </p:txBody>
      </p:sp>
      <p:sp>
        <p:nvSpPr>
          <p:cNvPr id="156699" name="文本框 156698"/>
          <p:cNvSpPr txBox="1"/>
          <p:nvPr/>
        </p:nvSpPr>
        <p:spPr>
          <a:xfrm>
            <a:off x="5478815" y="4374704"/>
            <a:ext cx="576262" cy="358775"/>
          </a:xfrm>
          <a:prstGeom prst="rect">
            <a:avLst/>
          </a:prstGeom>
          <a:no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150K</a:t>
            </a:r>
          </a:p>
        </p:txBody>
      </p:sp>
      <p:sp>
        <p:nvSpPr>
          <p:cNvPr id="156700" name="文本框 156699"/>
          <p:cNvSpPr txBox="1"/>
          <p:nvPr/>
        </p:nvSpPr>
        <p:spPr>
          <a:xfrm>
            <a:off x="4891440" y="2907854"/>
            <a:ext cx="704850" cy="441325"/>
          </a:xfrm>
          <a:prstGeom prst="rect">
            <a:avLst/>
          </a:prstGeom>
          <a:noFill/>
          <a:ln w="9525">
            <a:noFill/>
          </a:ln>
        </p:spPr>
        <p:txBody>
          <a:bodyPr/>
          <a:lstStyle/>
          <a:p>
            <a:pPr algn="ct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段长</a:t>
            </a:r>
          </a:p>
        </p:txBody>
      </p:sp>
      <p:sp>
        <p:nvSpPr>
          <p:cNvPr id="156701" name="文本框 156700"/>
          <p:cNvSpPr txBox="1"/>
          <p:nvPr/>
        </p:nvSpPr>
        <p:spPr>
          <a:xfrm>
            <a:off x="5451827" y="2907854"/>
            <a:ext cx="704850" cy="441325"/>
          </a:xfrm>
          <a:prstGeom prst="rect">
            <a:avLst/>
          </a:prstGeom>
          <a:noFill/>
          <a:ln w="9525">
            <a:noFill/>
          </a:ln>
        </p:spPr>
        <p:txBody>
          <a:bodyPr/>
          <a:lstStyle/>
          <a:p>
            <a:pPr eaLnBrk="0" hangingPunct="0"/>
            <a:endParaRPr lang="en-US" altLang="zh-CN" sz="1800">
              <a:solidFill>
                <a:srgbClr val="000000"/>
              </a:solidFill>
              <a:effectLst>
                <a:outerShdw blurRad="38100" dist="38100" dir="2700000">
                  <a:srgbClr val="C0C0C0"/>
                </a:outerShdw>
              </a:effectLst>
              <a:latin typeface="Times New Roman" panose="02020603050405020304" pitchFamily="18" charset="0"/>
            </a:endParaRPr>
          </a:p>
        </p:txBody>
      </p:sp>
      <p:sp>
        <p:nvSpPr>
          <p:cNvPr id="156702" name="文本框 156701"/>
          <p:cNvSpPr txBox="1"/>
          <p:nvPr/>
        </p:nvSpPr>
        <p:spPr>
          <a:xfrm>
            <a:off x="3943702" y="2763391"/>
            <a:ext cx="960438" cy="536575"/>
          </a:xfrm>
          <a:prstGeom prst="rect">
            <a:avLst/>
          </a:prstGeom>
          <a:noFill/>
          <a:ln w="9525">
            <a:noFill/>
          </a:ln>
        </p:spPr>
        <p:txBody>
          <a:bodyPr/>
          <a:lstStyle/>
          <a:p>
            <a:pPr eaLnBrk="0" hangingPunct="0"/>
            <a:endParaRPr lang="en-US" altLang="zh-CN" sz="1800">
              <a:latin typeface="Times New Roman" panose="02020603050405020304" pitchFamily="18" charset="0"/>
            </a:endParaRPr>
          </a:p>
        </p:txBody>
      </p:sp>
      <p:sp>
        <p:nvSpPr>
          <p:cNvPr id="156703" name="文本框 156702"/>
          <p:cNvSpPr txBox="1"/>
          <p:nvPr/>
        </p:nvSpPr>
        <p:spPr>
          <a:xfrm>
            <a:off x="5286727" y="2901504"/>
            <a:ext cx="960438" cy="536575"/>
          </a:xfrm>
          <a:prstGeom prst="rect">
            <a:avLst/>
          </a:prstGeom>
          <a:noFill/>
          <a:ln w="9525">
            <a:noFill/>
          </a:ln>
        </p:spPr>
        <p:txBody>
          <a:bodyPr/>
          <a:lstStyle/>
          <a:p>
            <a:pPr algn="ct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基址</a:t>
            </a:r>
          </a:p>
        </p:txBody>
      </p:sp>
      <p:sp>
        <p:nvSpPr>
          <p:cNvPr id="156704" name="文本框 156703"/>
          <p:cNvSpPr txBox="1"/>
          <p:nvPr/>
        </p:nvSpPr>
        <p:spPr>
          <a:xfrm>
            <a:off x="4213577" y="2907854"/>
            <a:ext cx="960438" cy="536575"/>
          </a:xfrm>
          <a:prstGeom prst="rect">
            <a:avLst/>
          </a:prstGeom>
          <a:noFill/>
          <a:ln w="9525">
            <a:noFill/>
          </a:ln>
        </p:spPr>
        <p:txBody>
          <a:bodyPr/>
          <a:lstStyle/>
          <a:p>
            <a:pPr algn="ct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段号</a:t>
            </a:r>
          </a:p>
        </p:txBody>
      </p:sp>
      <p:sp>
        <p:nvSpPr>
          <p:cNvPr id="156705" name="文本框 156704"/>
          <p:cNvSpPr txBox="1"/>
          <p:nvPr/>
        </p:nvSpPr>
        <p:spPr>
          <a:xfrm>
            <a:off x="4635852" y="3214241"/>
            <a:ext cx="384175" cy="536575"/>
          </a:xfrm>
          <a:prstGeom prst="rect">
            <a:avLst/>
          </a:prstGeom>
          <a:noFill/>
          <a:ln w="9525">
            <a:noFill/>
          </a:ln>
        </p:spPr>
        <p:txBody>
          <a:bodyPr/>
          <a:lstStyle/>
          <a:p>
            <a:pPr eaLnBrk="0" hangingPunct="0"/>
            <a:r>
              <a:rPr lang="en-US" altLang="zh-CN" sz="1800">
                <a:solidFill>
                  <a:srgbClr val="9900CC"/>
                </a:solidFill>
                <a:latin typeface="Times New Roman" panose="02020603050405020304" pitchFamily="18" charset="0"/>
              </a:rPr>
              <a:t>0</a:t>
            </a:r>
          </a:p>
        </p:txBody>
      </p:sp>
      <p:sp>
        <p:nvSpPr>
          <p:cNvPr id="156706" name="文本框 156705"/>
          <p:cNvSpPr txBox="1"/>
          <p:nvPr/>
        </p:nvSpPr>
        <p:spPr>
          <a:xfrm>
            <a:off x="4500915" y="3582541"/>
            <a:ext cx="576262" cy="539750"/>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1</a:t>
            </a:r>
          </a:p>
        </p:txBody>
      </p:sp>
      <p:sp>
        <p:nvSpPr>
          <p:cNvPr id="156707" name="文本框 156706"/>
          <p:cNvSpPr txBox="1"/>
          <p:nvPr/>
        </p:nvSpPr>
        <p:spPr>
          <a:xfrm>
            <a:off x="4413602" y="3985766"/>
            <a:ext cx="768350" cy="536575"/>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2</a:t>
            </a:r>
          </a:p>
        </p:txBody>
      </p:sp>
      <p:sp>
        <p:nvSpPr>
          <p:cNvPr id="156708" name="文本框 156707"/>
          <p:cNvSpPr txBox="1"/>
          <p:nvPr/>
        </p:nvSpPr>
        <p:spPr>
          <a:xfrm>
            <a:off x="4389790" y="4368354"/>
            <a:ext cx="768350" cy="539750"/>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3</a:t>
            </a:r>
          </a:p>
        </p:txBody>
      </p:sp>
      <p:sp>
        <p:nvSpPr>
          <p:cNvPr id="156709" name="文本框 156708"/>
          <p:cNvSpPr txBox="1"/>
          <p:nvPr/>
        </p:nvSpPr>
        <p:spPr>
          <a:xfrm>
            <a:off x="7093302" y="1460054"/>
            <a:ext cx="1535113" cy="536575"/>
          </a:xfrm>
          <a:prstGeom prst="rect">
            <a:avLst/>
          </a:prstGeom>
          <a:noFill/>
          <a:ln w="9525">
            <a:noFill/>
          </a:ln>
        </p:spPr>
        <p:txBody>
          <a:bodyPr/>
          <a:lstStyle/>
          <a:p>
            <a:pPr algn="ctr" eaLnBrk="0" hangingPunct="0"/>
            <a:r>
              <a:rPr lang="zh-CN" altLang="en-US" sz="2000" dirty="0">
                <a:solidFill>
                  <a:srgbClr val="D60093"/>
                </a:solidFill>
                <a:effectLst>
                  <a:outerShdw blurRad="38100" dist="38100" dir="2700000">
                    <a:srgbClr val="C0C0C0"/>
                  </a:outerShdw>
                </a:effectLst>
                <a:latin typeface="Times New Roman" panose="02020603050405020304" pitchFamily="18" charset="0"/>
              </a:rPr>
              <a:t>内存空间</a:t>
            </a:r>
          </a:p>
        </p:txBody>
      </p:sp>
      <p:sp>
        <p:nvSpPr>
          <p:cNvPr id="156710" name="矩形 156709"/>
          <p:cNvSpPr/>
          <p:nvPr/>
        </p:nvSpPr>
        <p:spPr>
          <a:xfrm>
            <a:off x="7207602" y="1885504"/>
            <a:ext cx="1344613" cy="71437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56711" name="矩形 156710"/>
          <p:cNvSpPr/>
          <p:nvPr/>
        </p:nvSpPr>
        <p:spPr>
          <a:xfrm>
            <a:off x="7207602" y="3139629"/>
            <a:ext cx="1344613" cy="439737"/>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56712" name="矩形 156711"/>
          <p:cNvSpPr/>
          <p:nvPr/>
        </p:nvSpPr>
        <p:spPr>
          <a:xfrm>
            <a:off x="7207602" y="3931791"/>
            <a:ext cx="1344613" cy="355600"/>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56713" name="矩形 156712"/>
          <p:cNvSpPr/>
          <p:nvPr/>
        </p:nvSpPr>
        <p:spPr>
          <a:xfrm>
            <a:off x="7207602" y="4641404"/>
            <a:ext cx="1344613" cy="427037"/>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156714" name="文本框 156713"/>
          <p:cNvSpPr txBox="1"/>
          <p:nvPr/>
        </p:nvSpPr>
        <p:spPr>
          <a:xfrm>
            <a:off x="7207602" y="2599879"/>
            <a:ext cx="1344613" cy="539750"/>
          </a:xfrm>
          <a:prstGeom prst="rect">
            <a:avLst/>
          </a:prstGeom>
          <a:solidFill>
            <a:schemeClr val="accent2"/>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FFFFFF"/>
                </a:solidFill>
                <a:latin typeface="Times New Roman" panose="02020603050405020304" pitchFamily="18" charset="0"/>
              </a:rPr>
              <a:t>（MAIN），0</a:t>
            </a:r>
          </a:p>
        </p:txBody>
      </p:sp>
      <p:sp>
        <p:nvSpPr>
          <p:cNvPr id="156715" name="文本框 156714"/>
          <p:cNvSpPr txBox="1"/>
          <p:nvPr/>
        </p:nvSpPr>
        <p:spPr>
          <a:xfrm>
            <a:off x="7207602" y="3573016"/>
            <a:ext cx="1344613" cy="358775"/>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FFFFFF"/>
                </a:solidFill>
                <a:latin typeface="Times New Roman" panose="02020603050405020304" pitchFamily="18" charset="0"/>
              </a:rPr>
              <a:t>（X），0</a:t>
            </a:r>
          </a:p>
        </p:txBody>
      </p:sp>
      <p:sp>
        <p:nvSpPr>
          <p:cNvPr id="156716" name="文本框 156715"/>
          <p:cNvSpPr txBox="1"/>
          <p:nvPr/>
        </p:nvSpPr>
        <p:spPr>
          <a:xfrm>
            <a:off x="7207602" y="4287391"/>
            <a:ext cx="1344613" cy="35877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dirty="0">
                <a:solidFill>
                  <a:srgbClr val="000000"/>
                </a:solidFill>
                <a:latin typeface="Times New Roman" panose="02020603050405020304" pitchFamily="18" charset="0"/>
              </a:rPr>
              <a:t>（D），0</a:t>
            </a:r>
          </a:p>
        </p:txBody>
      </p:sp>
      <p:sp>
        <p:nvSpPr>
          <p:cNvPr id="156717" name="文本框 156716"/>
          <p:cNvSpPr txBox="1"/>
          <p:nvPr/>
        </p:nvSpPr>
        <p:spPr>
          <a:xfrm>
            <a:off x="7207602" y="5074791"/>
            <a:ext cx="1344613" cy="35877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solidFill>
                  <a:srgbClr val="000000"/>
                </a:solidFill>
                <a:latin typeface="Times New Roman" panose="02020603050405020304" pitchFamily="18" charset="0"/>
              </a:rPr>
              <a:t>（S），0</a:t>
            </a:r>
          </a:p>
        </p:txBody>
      </p:sp>
      <p:sp>
        <p:nvSpPr>
          <p:cNvPr id="156718" name="直接连接符 156717"/>
          <p:cNvSpPr/>
          <p:nvPr/>
        </p:nvSpPr>
        <p:spPr>
          <a:xfrm>
            <a:off x="3559527" y="2941191"/>
            <a:ext cx="1152525" cy="536575"/>
          </a:xfrm>
          <a:prstGeom prst="line">
            <a:avLst/>
          </a:prstGeom>
          <a:ln w="28575" cap="flat" cmpd="sng">
            <a:solidFill>
              <a:srgbClr val="006600"/>
            </a:solidFill>
            <a:prstDash val="dash"/>
            <a:headEnd type="none" w="med" len="med"/>
            <a:tailEnd type="triangle" w="med" len="med"/>
          </a:ln>
        </p:spPr>
      </p:sp>
      <p:sp>
        <p:nvSpPr>
          <p:cNvPr id="156719" name="直接连接符 156718"/>
          <p:cNvSpPr/>
          <p:nvPr/>
        </p:nvSpPr>
        <p:spPr>
          <a:xfrm>
            <a:off x="3559527" y="3836541"/>
            <a:ext cx="1152525" cy="3175"/>
          </a:xfrm>
          <a:prstGeom prst="line">
            <a:avLst/>
          </a:prstGeom>
          <a:ln w="28575" cap="flat" cmpd="sng">
            <a:solidFill>
              <a:srgbClr val="006600"/>
            </a:solidFill>
            <a:prstDash val="dash"/>
            <a:headEnd type="none" w="med" len="med"/>
            <a:tailEnd type="triangle" w="med" len="med"/>
          </a:ln>
        </p:spPr>
      </p:sp>
      <p:sp>
        <p:nvSpPr>
          <p:cNvPr id="156720" name="直接连接符 156719"/>
          <p:cNvSpPr/>
          <p:nvPr/>
        </p:nvSpPr>
        <p:spPr>
          <a:xfrm flipV="1">
            <a:off x="3559527" y="4196904"/>
            <a:ext cx="1152525" cy="358775"/>
          </a:xfrm>
          <a:prstGeom prst="line">
            <a:avLst/>
          </a:prstGeom>
          <a:ln w="28575" cap="flat" cmpd="sng">
            <a:solidFill>
              <a:srgbClr val="006600"/>
            </a:solidFill>
            <a:prstDash val="dash"/>
            <a:headEnd type="none" w="med" len="med"/>
            <a:tailEnd type="triangle" w="med" len="med"/>
          </a:ln>
        </p:spPr>
      </p:sp>
      <p:sp>
        <p:nvSpPr>
          <p:cNvPr id="156721" name="直接连接符 156720"/>
          <p:cNvSpPr/>
          <p:nvPr/>
        </p:nvSpPr>
        <p:spPr>
          <a:xfrm flipV="1">
            <a:off x="3559527" y="4555679"/>
            <a:ext cx="1152525" cy="714375"/>
          </a:xfrm>
          <a:prstGeom prst="line">
            <a:avLst/>
          </a:prstGeom>
          <a:ln w="28575" cap="flat" cmpd="sng">
            <a:solidFill>
              <a:srgbClr val="006600"/>
            </a:solidFill>
            <a:prstDash val="dash"/>
            <a:headEnd type="none" w="med" len="med"/>
            <a:tailEnd type="triangle" w="med" len="med"/>
          </a:ln>
        </p:spPr>
      </p:sp>
      <p:sp>
        <p:nvSpPr>
          <p:cNvPr id="156722" name="直接连接符 156721"/>
          <p:cNvSpPr/>
          <p:nvPr/>
        </p:nvSpPr>
        <p:spPr>
          <a:xfrm flipV="1">
            <a:off x="6055077" y="2763391"/>
            <a:ext cx="1152525" cy="714375"/>
          </a:xfrm>
          <a:prstGeom prst="line">
            <a:avLst/>
          </a:prstGeom>
          <a:ln w="28575" cap="flat" cmpd="sng">
            <a:solidFill>
              <a:srgbClr val="006600"/>
            </a:solidFill>
            <a:prstDash val="solid"/>
            <a:headEnd type="none" w="med" len="med"/>
            <a:tailEnd type="triangle" w="med" len="med"/>
          </a:ln>
        </p:spPr>
      </p:sp>
      <p:sp>
        <p:nvSpPr>
          <p:cNvPr id="156723" name="直接连接符 156722"/>
          <p:cNvSpPr/>
          <p:nvPr/>
        </p:nvSpPr>
        <p:spPr>
          <a:xfrm>
            <a:off x="6055077" y="3836541"/>
            <a:ext cx="1152525" cy="3175"/>
          </a:xfrm>
          <a:prstGeom prst="line">
            <a:avLst/>
          </a:prstGeom>
          <a:ln w="28575" cap="flat" cmpd="sng">
            <a:solidFill>
              <a:srgbClr val="006600"/>
            </a:solidFill>
            <a:prstDash val="solid"/>
            <a:headEnd type="none" w="med" len="med"/>
            <a:tailEnd type="triangle" w="med" len="med"/>
          </a:ln>
        </p:spPr>
      </p:sp>
      <p:sp>
        <p:nvSpPr>
          <p:cNvPr id="156724" name="直接连接符 156723"/>
          <p:cNvSpPr/>
          <p:nvPr/>
        </p:nvSpPr>
        <p:spPr>
          <a:xfrm>
            <a:off x="6055077" y="4196904"/>
            <a:ext cx="1152525" cy="358775"/>
          </a:xfrm>
          <a:prstGeom prst="line">
            <a:avLst/>
          </a:prstGeom>
          <a:ln w="28575" cap="flat" cmpd="sng">
            <a:solidFill>
              <a:srgbClr val="006600"/>
            </a:solidFill>
            <a:prstDash val="solid"/>
            <a:headEnd type="none" w="med" len="med"/>
            <a:tailEnd type="triangle" w="med" len="med"/>
          </a:ln>
        </p:spPr>
      </p:sp>
      <p:sp>
        <p:nvSpPr>
          <p:cNvPr id="156725" name="直接连接符 156724"/>
          <p:cNvSpPr/>
          <p:nvPr/>
        </p:nvSpPr>
        <p:spPr>
          <a:xfrm>
            <a:off x="6055077" y="4555679"/>
            <a:ext cx="1152525" cy="714375"/>
          </a:xfrm>
          <a:prstGeom prst="line">
            <a:avLst/>
          </a:prstGeom>
          <a:ln w="28575" cap="flat" cmpd="sng">
            <a:solidFill>
              <a:srgbClr val="006600"/>
            </a:solidFill>
            <a:prstDash val="solid"/>
            <a:headEnd type="none" w="med" len="med"/>
            <a:tailEnd type="triangle" w="med" len="med"/>
          </a:ln>
        </p:spPr>
      </p:sp>
      <p:sp>
        <p:nvSpPr>
          <p:cNvPr id="156726" name="文本框 156725"/>
          <p:cNvSpPr txBox="1"/>
          <p:nvPr/>
        </p:nvSpPr>
        <p:spPr>
          <a:xfrm>
            <a:off x="8436327" y="1687066"/>
            <a:ext cx="574675" cy="539750"/>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0</a:t>
            </a:r>
          </a:p>
        </p:txBody>
      </p:sp>
      <p:sp>
        <p:nvSpPr>
          <p:cNvPr id="156727" name="文本框 156726"/>
          <p:cNvSpPr txBox="1"/>
          <p:nvPr/>
        </p:nvSpPr>
        <p:spPr>
          <a:xfrm>
            <a:off x="8436327" y="2404616"/>
            <a:ext cx="766763" cy="536575"/>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40K</a:t>
            </a:r>
          </a:p>
        </p:txBody>
      </p:sp>
      <p:sp>
        <p:nvSpPr>
          <p:cNvPr id="156728" name="文本框 156727"/>
          <p:cNvSpPr txBox="1"/>
          <p:nvPr/>
        </p:nvSpPr>
        <p:spPr>
          <a:xfrm>
            <a:off x="8499827" y="3374579"/>
            <a:ext cx="687388" cy="539750"/>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80K</a:t>
            </a:r>
          </a:p>
        </p:txBody>
      </p:sp>
      <p:sp>
        <p:nvSpPr>
          <p:cNvPr id="156729" name="文本框 156728"/>
          <p:cNvSpPr txBox="1"/>
          <p:nvPr/>
        </p:nvSpPr>
        <p:spPr>
          <a:xfrm>
            <a:off x="8371240" y="4092129"/>
            <a:ext cx="960437" cy="538162"/>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120K</a:t>
            </a:r>
          </a:p>
        </p:txBody>
      </p:sp>
      <p:sp>
        <p:nvSpPr>
          <p:cNvPr id="156730" name="文本框 156729"/>
          <p:cNvSpPr txBox="1"/>
          <p:nvPr/>
        </p:nvSpPr>
        <p:spPr>
          <a:xfrm>
            <a:off x="8371240" y="4896991"/>
            <a:ext cx="960437" cy="536575"/>
          </a:xfrm>
          <a:prstGeom prst="rect">
            <a:avLst/>
          </a:prstGeom>
          <a:noFill/>
          <a:ln w="9525">
            <a:noFill/>
          </a:ln>
        </p:spPr>
        <p:txBody>
          <a:bodyPr/>
          <a:lstStyle/>
          <a:p>
            <a:pPr algn="ctr" eaLnBrk="0" hangingPunct="0"/>
            <a:r>
              <a:rPr lang="en-US" altLang="zh-CN" sz="1800">
                <a:solidFill>
                  <a:srgbClr val="9900CC"/>
                </a:solidFill>
                <a:latin typeface="Times New Roman" panose="02020603050405020304" pitchFamily="18" charset="0"/>
              </a:rPr>
              <a:t>150K</a:t>
            </a:r>
          </a:p>
        </p:txBody>
      </p:sp>
      <p:sp>
        <p:nvSpPr>
          <p:cNvPr id="156731" name="文本框 156730"/>
          <p:cNvSpPr txBox="1"/>
          <p:nvPr/>
        </p:nvSpPr>
        <p:spPr>
          <a:xfrm>
            <a:off x="4140552" y="5884416"/>
            <a:ext cx="2687638" cy="431800"/>
          </a:xfrm>
          <a:prstGeom prst="rect">
            <a:avLst/>
          </a:prstGeom>
          <a:noFill/>
          <a:ln w="9525">
            <a:noFill/>
          </a:ln>
        </p:spPr>
        <p:txBody>
          <a:bodyPr/>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4.14 </a:t>
            </a:r>
            <a:r>
              <a:rPr lang="zh-CN" altLang="en-US" sz="2000" dirty="0">
                <a:solidFill>
                  <a:srgbClr val="006600"/>
                </a:solidFill>
                <a:effectLst>
                  <a:outerShdw blurRad="38100" dist="38100" dir="2700000">
                    <a:srgbClr val="C0C0C0"/>
                  </a:outerShdw>
                </a:effectLst>
                <a:latin typeface="Times New Roman" panose="02020603050405020304" pitchFamily="18" charset="0"/>
              </a:rPr>
              <a:t>段表的作用</a:t>
            </a:r>
          </a:p>
        </p:txBody>
      </p:sp>
      <p:sp>
        <p:nvSpPr>
          <p:cNvPr id="156734" name="AutoShape 5"/>
          <p:cNvSpPr/>
          <p:nvPr/>
        </p:nvSpPr>
        <p:spPr>
          <a:xfrm>
            <a:off x="1027113" y="107823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6735" name="Text Box 38"/>
          <p:cNvSpPr txBox="1"/>
          <p:nvPr/>
        </p:nvSpPr>
        <p:spPr>
          <a:xfrm>
            <a:off x="1158875" y="110521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一、段表</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2" name="矩形 61">
            <a:extLst>
              <a:ext uri="{FF2B5EF4-FFF2-40B4-BE49-F238E27FC236}">
                <a16:creationId xmlns:a16="http://schemas.microsoft.com/office/drawing/2014/main" id="{AD6F545D-78BB-4716-A1C1-77C6C5F5A14E}"/>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6734"/>
                                        </p:tgtEl>
                                        <p:attrNameLst>
                                          <p:attrName>style.visibility</p:attrName>
                                        </p:attrNameLst>
                                      </p:cBhvr>
                                      <p:to>
                                        <p:strVal val="visible"/>
                                      </p:to>
                                    </p:set>
                                    <p:anim calcmode="lin" valueType="num">
                                      <p:cBhvr additive="base">
                                        <p:cTn id="7" dur="500" fill="hold"/>
                                        <p:tgtEl>
                                          <p:spTgt spid="156734"/>
                                        </p:tgtEl>
                                        <p:attrNameLst>
                                          <p:attrName>ppt_x</p:attrName>
                                        </p:attrNameLst>
                                      </p:cBhvr>
                                      <p:tavLst>
                                        <p:tav tm="0">
                                          <p:val>
                                            <p:strVal val="#ppt_x"/>
                                          </p:val>
                                        </p:tav>
                                        <p:tav tm="100000">
                                          <p:val>
                                            <p:strVal val="#ppt_x"/>
                                          </p:val>
                                        </p:tav>
                                      </p:tavLst>
                                    </p:anim>
                                    <p:anim calcmode="lin" valueType="num">
                                      <p:cBhvr additive="base">
                                        <p:cTn id="8" dur="500" fill="hold"/>
                                        <p:tgtEl>
                                          <p:spTgt spid="1567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6735"/>
                                        </p:tgtEl>
                                        <p:attrNameLst>
                                          <p:attrName>style.visibility</p:attrName>
                                        </p:attrNameLst>
                                      </p:cBhvr>
                                      <p:to>
                                        <p:strVal val="visible"/>
                                      </p:to>
                                    </p:set>
                                    <p:anim calcmode="lin" valueType="num">
                                      <p:cBhvr additive="base">
                                        <p:cTn id="12" dur="500" fill="hold"/>
                                        <p:tgtEl>
                                          <p:spTgt spid="156735"/>
                                        </p:tgtEl>
                                        <p:attrNameLst>
                                          <p:attrName>ppt_x</p:attrName>
                                        </p:attrNameLst>
                                      </p:cBhvr>
                                      <p:tavLst>
                                        <p:tav tm="0">
                                          <p:val>
                                            <p:strVal val="#ppt_x"/>
                                          </p:val>
                                        </p:tav>
                                        <p:tav tm="100000">
                                          <p:val>
                                            <p:strVal val="#ppt_x"/>
                                          </p:val>
                                        </p:tav>
                                      </p:tavLst>
                                    </p:anim>
                                    <p:anim calcmode="lin" valueType="num">
                                      <p:cBhvr additive="base">
                                        <p:cTn id="13" dur="500" fill="hold"/>
                                        <p:tgtEl>
                                          <p:spTgt spid="15673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6675"/>
                                        </p:tgtEl>
                                        <p:attrNameLst>
                                          <p:attrName>style.visibility</p:attrName>
                                        </p:attrNameLst>
                                      </p:cBhvr>
                                      <p:to>
                                        <p:strVal val="visible"/>
                                      </p:to>
                                    </p:set>
                                    <p:anim calcmode="lin" valueType="num">
                                      <p:cBhvr additive="base">
                                        <p:cTn id="17" dur="500" fill="hold"/>
                                        <p:tgtEl>
                                          <p:spTgt spid="156675"/>
                                        </p:tgtEl>
                                        <p:attrNameLst>
                                          <p:attrName>ppt_x</p:attrName>
                                        </p:attrNameLst>
                                      </p:cBhvr>
                                      <p:tavLst>
                                        <p:tav tm="0">
                                          <p:val>
                                            <p:strVal val="#ppt_x"/>
                                          </p:val>
                                        </p:tav>
                                        <p:tav tm="100000">
                                          <p:val>
                                            <p:strVal val="#ppt_x"/>
                                          </p:val>
                                        </p:tav>
                                      </p:tavLst>
                                    </p:anim>
                                    <p:anim calcmode="lin" valueType="num">
                                      <p:cBhvr additive="base">
                                        <p:cTn id="18" dur="500" fill="hold"/>
                                        <p:tgtEl>
                                          <p:spTgt spid="15667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6676"/>
                                        </p:tgtEl>
                                        <p:attrNameLst>
                                          <p:attrName>style.visibility</p:attrName>
                                        </p:attrNameLst>
                                      </p:cBhvr>
                                      <p:to>
                                        <p:strVal val="visible"/>
                                      </p:to>
                                    </p:set>
                                    <p:anim calcmode="lin" valueType="num">
                                      <p:cBhvr additive="base">
                                        <p:cTn id="21" dur="500" fill="hold"/>
                                        <p:tgtEl>
                                          <p:spTgt spid="156676"/>
                                        </p:tgtEl>
                                        <p:attrNameLst>
                                          <p:attrName>ppt_x</p:attrName>
                                        </p:attrNameLst>
                                      </p:cBhvr>
                                      <p:tavLst>
                                        <p:tav tm="0">
                                          <p:val>
                                            <p:strVal val="#ppt_x"/>
                                          </p:val>
                                        </p:tav>
                                        <p:tav tm="100000">
                                          <p:val>
                                            <p:strVal val="#ppt_x"/>
                                          </p:val>
                                        </p:tav>
                                      </p:tavLst>
                                    </p:anim>
                                    <p:anim calcmode="lin" valueType="num">
                                      <p:cBhvr additive="base">
                                        <p:cTn id="22" dur="500" fill="hold"/>
                                        <p:tgtEl>
                                          <p:spTgt spid="15667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6677"/>
                                        </p:tgtEl>
                                        <p:attrNameLst>
                                          <p:attrName>style.visibility</p:attrName>
                                        </p:attrNameLst>
                                      </p:cBhvr>
                                      <p:to>
                                        <p:strVal val="visible"/>
                                      </p:to>
                                    </p:set>
                                    <p:anim calcmode="lin" valueType="num">
                                      <p:cBhvr additive="base">
                                        <p:cTn id="25" dur="500" fill="hold"/>
                                        <p:tgtEl>
                                          <p:spTgt spid="156677"/>
                                        </p:tgtEl>
                                        <p:attrNameLst>
                                          <p:attrName>ppt_x</p:attrName>
                                        </p:attrNameLst>
                                      </p:cBhvr>
                                      <p:tavLst>
                                        <p:tav tm="0">
                                          <p:val>
                                            <p:strVal val="#ppt_x"/>
                                          </p:val>
                                        </p:tav>
                                        <p:tav tm="100000">
                                          <p:val>
                                            <p:strVal val="#ppt_x"/>
                                          </p:val>
                                        </p:tav>
                                      </p:tavLst>
                                    </p:anim>
                                    <p:anim calcmode="lin" valueType="num">
                                      <p:cBhvr additive="base">
                                        <p:cTn id="26" dur="500" fill="hold"/>
                                        <p:tgtEl>
                                          <p:spTgt spid="15667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6678"/>
                                        </p:tgtEl>
                                        <p:attrNameLst>
                                          <p:attrName>style.visibility</p:attrName>
                                        </p:attrNameLst>
                                      </p:cBhvr>
                                      <p:to>
                                        <p:strVal val="visible"/>
                                      </p:to>
                                    </p:set>
                                    <p:anim calcmode="lin" valueType="num">
                                      <p:cBhvr additive="base">
                                        <p:cTn id="29" dur="500" fill="hold"/>
                                        <p:tgtEl>
                                          <p:spTgt spid="156678"/>
                                        </p:tgtEl>
                                        <p:attrNameLst>
                                          <p:attrName>ppt_x</p:attrName>
                                        </p:attrNameLst>
                                      </p:cBhvr>
                                      <p:tavLst>
                                        <p:tav tm="0">
                                          <p:val>
                                            <p:strVal val="#ppt_x"/>
                                          </p:val>
                                        </p:tav>
                                        <p:tav tm="100000">
                                          <p:val>
                                            <p:strVal val="#ppt_x"/>
                                          </p:val>
                                        </p:tav>
                                      </p:tavLst>
                                    </p:anim>
                                    <p:anim calcmode="lin" valueType="num">
                                      <p:cBhvr additive="base">
                                        <p:cTn id="30" dur="500" fill="hold"/>
                                        <p:tgtEl>
                                          <p:spTgt spid="15667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6679"/>
                                        </p:tgtEl>
                                        <p:attrNameLst>
                                          <p:attrName>style.visibility</p:attrName>
                                        </p:attrNameLst>
                                      </p:cBhvr>
                                      <p:to>
                                        <p:strVal val="visible"/>
                                      </p:to>
                                    </p:set>
                                    <p:anim calcmode="lin" valueType="num">
                                      <p:cBhvr additive="base">
                                        <p:cTn id="33" dur="500" fill="hold"/>
                                        <p:tgtEl>
                                          <p:spTgt spid="156679"/>
                                        </p:tgtEl>
                                        <p:attrNameLst>
                                          <p:attrName>ppt_x</p:attrName>
                                        </p:attrNameLst>
                                      </p:cBhvr>
                                      <p:tavLst>
                                        <p:tav tm="0">
                                          <p:val>
                                            <p:strVal val="#ppt_x"/>
                                          </p:val>
                                        </p:tav>
                                        <p:tav tm="100000">
                                          <p:val>
                                            <p:strVal val="#ppt_x"/>
                                          </p:val>
                                        </p:tav>
                                      </p:tavLst>
                                    </p:anim>
                                    <p:anim calcmode="lin" valueType="num">
                                      <p:cBhvr additive="base">
                                        <p:cTn id="34" dur="500" fill="hold"/>
                                        <p:tgtEl>
                                          <p:spTgt spid="15667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6680"/>
                                        </p:tgtEl>
                                        <p:attrNameLst>
                                          <p:attrName>style.visibility</p:attrName>
                                        </p:attrNameLst>
                                      </p:cBhvr>
                                      <p:to>
                                        <p:strVal val="visible"/>
                                      </p:to>
                                    </p:set>
                                    <p:anim calcmode="lin" valueType="num">
                                      <p:cBhvr additive="base">
                                        <p:cTn id="37" dur="500" fill="hold"/>
                                        <p:tgtEl>
                                          <p:spTgt spid="156680"/>
                                        </p:tgtEl>
                                        <p:attrNameLst>
                                          <p:attrName>ppt_x</p:attrName>
                                        </p:attrNameLst>
                                      </p:cBhvr>
                                      <p:tavLst>
                                        <p:tav tm="0">
                                          <p:val>
                                            <p:strVal val="#ppt_x"/>
                                          </p:val>
                                        </p:tav>
                                        <p:tav tm="100000">
                                          <p:val>
                                            <p:strVal val="#ppt_x"/>
                                          </p:val>
                                        </p:tav>
                                      </p:tavLst>
                                    </p:anim>
                                    <p:anim calcmode="lin" valueType="num">
                                      <p:cBhvr additive="base">
                                        <p:cTn id="38" dur="500" fill="hold"/>
                                        <p:tgtEl>
                                          <p:spTgt spid="15668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6681"/>
                                        </p:tgtEl>
                                        <p:attrNameLst>
                                          <p:attrName>style.visibility</p:attrName>
                                        </p:attrNameLst>
                                      </p:cBhvr>
                                      <p:to>
                                        <p:strVal val="visible"/>
                                      </p:to>
                                    </p:set>
                                    <p:anim calcmode="lin" valueType="num">
                                      <p:cBhvr additive="base">
                                        <p:cTn id="41" dur="500" fill="hold"/>
                                        <p:tgtEl>
                                          <p:spTgt spid="156681"/>
                                        </p:tgtEl>
                                        <p:attrNameLst>
                                          <p:attrName>ppt_x</p:attrName>
                                        </p:attrNameLst>
                                      </p:cBhvr>
                                      <p:tavLst>
                                        <p:tav tm="0">
                                          <p:val>
                                            <p:strVal val="#ppt_x"/>
                                          </p:val>
                                        </p:tav>
                                        <p:tav tm="100000">
                                          <p:val>
                                            <p:strVal val="#ppt_x"/>
                                          </p:val>
                                        </p:tav>
                                      </p:tavLst>
                                    </p:anim>
                                    <p:anim calcmode="lin" valueType="num">
                                      <p:cBhvr additive="base">
                                        <p:cTn id="42" dur="500" fill="hold"/>
                                        <p:tgtEl>
                                          <p:spTgt spid="15668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6682"/>
                                        </p:tgtEl>
                                        <p:attrNameLst>
                                          <p:attrName>style.visibility</p:attrName>
                                        </p:attrNameLst>
                                      </p:cBhvr>
                                      <p:to>
                                        <p:strVal val="visible"/>
                                      </p:to>
                                    </p:set>
                                    <p:anim calcmode="lin" valueType="num">
                                      <p:cBhvr additive="base">
                                        <p:cTn id="45" dur="500" fill="hold"/>
                                        <p:tgtEl>
                                          <p:spTgt spid="156682"/>
                                        </p:tgtEl>
                                        <p:attrNameLst>
                                          <p:attrName>ppt_x</p:attrName>
                                        </p:attrNameLst>
                                      </p:cBhvr>
                                      <p:tavLst>
                                        <p:tav tm="0">
                                          <p:val>
                                            <p:strVal val="#ppt_x"/>
                                          </p:val>
                                        </p:tav>
                                        <p:tav tm="100000">
                                          <p:val>
                                            <p:strVal val="#ppt_x"/>
                                          </p:val>
                                        </p:tav>
                                      </p:tavLst>
                                    </p:anim>
                                    <p:anim calcmode="lin" valueType="num">
                                      <p:cBhvr additive="base">
                                        <p:cTn id="46" dur="500" fill="hold"/>
                                        <p:tgtEl>
                                          <p:spTgt spid="15668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6683"/>
                                        </p:tgtEl>
                                        <p:attrNameLst>
                                          <p:attrName>style.visibility</p:attrName>
                                        </p:attrNameLst>
                                      </p:cBhvr>
                                      <p:to>
                                        <p:strVal val="visible"/>
                                      </p:to>
                                    </p:set>
                                    <p:anim calcmode="lin" valueType="num">
                                      <p:cBhvr additive="base">
                                        <p:cTn id="49" dur="500" fill="hold"/>
                                        <p:tgtEl>
                                          <p:spTgt spid="156683"/>
                                        </p:tgtEl>
                                        <p:attrNameLst>
                                          <p:attrName>ppt_x</p:attrName>
                                        </p:attrNameLst>
                                      </p:cBhvr>
                                      <p:tavLst>
                                        <p:tav tm="0">
                                          <p:val>
                                            <p:strVal val="#ppt_x"/>
                                          </p:val>
                                        </p:tav>
                                        <p:tav tm="100000">
                                          <p:val>
                                            <p:strVal val="#ppt_x"/>
                                          </p:val>
                                        </p:tav>
                                      </p:tavLst>
                                    </p:anim>
                                    <p:anim calcmode="lin" valueType="num">
                                      <p:cBhvr additive="base">
                                        <p:cTn id="50" dur="500" fill="hold"/>
                                        <p:tgtEl>
                                          <p:spTgt spid="15668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6684"/>
                                        </p:tgtEl>
                                        <p:attrNameLst>
                                          <p:attrName>style.visibility</p:attrName>
                                        </p:attrNameLst>
                                      </p:cBhvr>
                                      <p:to>
                                        <p:strVal val="visible"/>
                                      </p:to>
                                    </p:set>
                                    <p:anim calcmode="lin" valueType="num">
                                      <p:cBhvr additive="base">
                                        <p:cTn id="53" dur="500" fill="hold"/>
                                        <p:tgtEl>
                                          <p:spTgt spid="156684"/>
                                        </p:tgtEl>
                                        <p:attrNameLst>
                                          <p:attrName>ppt_x</p:attrName>
                                        </p:attrNameLst>
                                      </p:cBhvr>
                                      <p:tavLst>
                                        <p:tav tm="0">
                                          <p:val>
                                            <p:strVal val="#ppt_x"/>
                                          </p:val>
                                        </p:tav>
                                        <p:tav tm="100000">
                                          <p:val>
                                            <p:strVal val="#ppt_x"/>
                                          </p:val>
                                        </p:tav>
                                      </p:tavLst>
                                    </p:anim>
                                    <p:anim calcmode="lin" valueType="num">
                                      <p:cBhvr additive="base">
                                        <p:cTn id="54" dur="500" fill="hold"/>
                                        <p:tgtEl>
                                          <p:spTgt spid="15668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6685"/>
                                        </p:tgtEl>
                                        <p:attrNameLst>
                                          <p:attrName>style.visibility</p:attrName>
                                        </p:attrNameLst>
                                      </p:cBhvr>
                                      <p:to>
                                        <p:strVal val="visible"/>
                                      </p:to>
                                    </p:set>
                                    <p:anim calcmode="lin" valueType="num">
                                      <p:cBhvr additive="base">
                                        <p:cTn id="57" dur="500" fill="hold"/>
                                        <p:tgtEl>
                                          <p:spTgt spid="156685"/>
                                        </p:tgtEl>
                                        <p:attrNameLst>
                                          <p:attrName>ppt_x</p:attrName>
                                        </p:attrNameLst>
                                      </p:cBhvr>
                                      <p:tavLst>
                                        <p:tav tm="0">
                                          <p:val>
                                            <p:strVal val="#ppt_x"/>
                                          </p:val>
                                        </p:tav>
                                        <p:tav tm="100000">
                                          <p:val>
                                            <p:strVal val="#ppt_x"/>
                                          </p:val>
                                        </p:tav>
                                      </p:tavLst>
                                    </p:anim>
                                    <p:anim calcmode="lin" valueType="num">
                                      <p:cBhvr additive="base">
                                        <p:cTn id="58" dur="500" fill="hold"/>
                                        <p:tgtEl>
                                          <p:spTgt spid="15668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6686"/>
                                        </p:tgtEl>
                                        <p:attrNameLst>
                                          <p:attrName>style.visibility</p:attrName>
                                        </p:attrNameLst>
                                      </p:cBhvr>
                                      <p:to>
                                        <p:strVal val="visible"/>
                                      </p:to>
                                    </p:set>
                                    <p:anim calcmode="lin" valueType="num">
                                      <p:cBhvr additive="base">
                                        <p:cTn id="61" dur="500" fill="hold"/>
                                        <p:tgtEl>
                                          <p:spTgt spid="156686"/>
                                        </p:tgtEl>
                                        <p:attrNameLst>
                                          <p:attrName>ppt_x</p:attrName>
                                        </p:attrNameLst>
                                      </p:cBhvr>
                                      <p:tavLst>
                                        <p:tav tm="0">
                                          <p:val>
                                            <p:strVal val="#ppt_x"/>
                                          </p:val>
                                        </p:tav>
                                        <p:tav tm="100000">
                                          <p:val>
                                            <p:strVal val="#ppt_x"/>
                                          </p:val>
                                        </p:tav>
                                      </p:tavLst>
                                    </p:anim>
                                    <p:anim calcmode="lin" valueType="num">
                                      <p:cBhvr additive="base">
                                        <p:cTn id="62" dur="500" fill="hold"/>
                                        <p:tgtEl>
                                          <p:spTgt spid="15668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6687"/>
                                        </p:tgtEl>
                                        <p:attrNameLst>
                                          <p:attrName>style.visibility</p:attrName>
                                        </p:attrNameLst>
                                      </p:cBhvr>
                                      <p:to>
                                        <p:strVal val="visible"/>
                                      </p:to>
                                    </p:set>
                                    <p:anim calcmode="lin" valueType="num">
                                      <p:cBhvr additive="base">
                                        <p:cTn id="65" dur="500" fill="hold"/>
                                        <p:tgtEl>
                                          <p:spTgt spid="156687"/>
                                        </p:tgtEl>
                                        <p:attrNameLst>
                                          <p:attrName>ppt_x</p:attrName>
                                        </p:attrNameLst>
                                      </p:cBhvr>
                                      <p:tavLst>
                                        <p:tav tm="0">
                                          <p:val>
                                            <p:strVal val="#ppt_x"/>
                                          </p:val>
                                        </p:tav>
                                        <p:tav tm="100000">
                                          <p:val>
                                            <p:strVal val="#ppt_x"/>
                                          </p:val>
                                        </p:tav>
                                      </p:tavLst>
                                    </p:anim>
                                    <p:anim calcmode="lin" valueType="num">
                                      <p:cBhvr additive="base">
                                        <p:cTn id="66" dur="500" fill="hold"/>
                                        <p:tgtEl>
                                          <p:spTgt spid="15668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6688"/>
                                        </p:tgtEl>
                                        <p:attrNameLst>
                                          <p:attrName>style.visibility</p:attrName>
                                        </p:attrNameLst>
                                      </p:cBhvr>
                                      <p:to>
                                        <p:strVal val="visible"/>
                                      </p:to>
                                    </p:set>
                                    <p:anim calcmode="lin" valueType="num">
                                      <p:cBhvr additive="base">
                                        <p:cTn id="69" dur="500" fill="hold"/>
                                        <p:tgtEl>
                                          <p:spTgt spid="156688"/>
                                        </p:tgtEl>
                                        <p:attrNameLst>
                                          <p:attrName>ppt_x</p:attrName>
                                        </p:attrNameLst>
                                      </p:cBhvr>
                                      <p:tavLst>
                                        <p:tav tm="0">
                                          <p:val>
                                            <p:strVal val="#ppt_x"/>
                                          </p:val>
                                        </p:tav>
                                        <p:tav tm="100000">
                                          <p:val>
                                            <p:strVal val="#ppt_x"/>
                                          </p:val>
                                        </p:tav>
                                      </p:tavLst>
                                    </p:anim>
                                    <p:anim calcmode="lin" valueType="num">
                                      <p:cBhvr additive="base">
                                        <p:cTn id="70" dur="500" fill="hold"/>
                                        <p:tgtEl>
                                          <p:spTgt spid="15668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6689"/>
                                        </p:tgtEl>
                                        <p:attrNameLst>
                                          <p:attrName>style.visibility</p:attrName>
                                        </p:attrNameLst>
                                      </p:cBhvr>
                                      <p:to>
                                        <p:strVal val="visible"/>
                                      </p:to>
                                    </p:set>
                                    <p:anim calcmode="lin" valueType="num">
                                      <p:cBhvr additive="base">
                                        <p:cTn id="73" dur="500" fill="hold"/>
                                        <p:tgtEl>
                                          <p:spTgt spid="156689"/>
                                        </p:tgtEl>
                                        <p:attrNameLst>
                                          <p:attrName>ppt_x</p:attrName>
                                        </p:attrNameLst>
                                      </p:cBhvr>
                                      <p:tavLst>
                                        <p:tav tm="0">
                                          <p:val>
                                            <p:strVal val="#ppt_x"/>
                                          </p:val>
                                        </p:tav>
                                        <p:tav tm="100000">
                                          <p:val>
                                            <p:strVal val="#ppt_x"/>
                                          </p:val>
                                        </p:tav>
                                      </p:tavLst>
                                    </p:anim>
                                    <p:anim calcmode="lin" valueType="num">
                                      <p:cBhvr additive="base">
                                        <p:cTn id="74" dur="500" fill="hold"/>
                                        <p:tgtEl>
                                          <p:spTgt spid="15668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6690"/>
                                        </p:tgtEl>
                                        <p:attrNameLst>
                                          <p:attrName>style.visibility</p:attrName>
                                        </p:attrNameLst>
                                      </p:cBhvr>
                                      <p:to>
                                        <p:strVal val="visible"/>
                                      </p:to>
                                    </p:set>
                                    <p:anim calcmode="lin" valueType="num">
                                      <p:cBhvr additive="base">
                                        <p:cTn id="77" dur="500" fill="hold"/>
                                        <p:tgtEl>
                                          <p:spTgt spid="156690"/>
                                        </p:tgtEl>
                                        <p:attrNameLst>
                                          <p:attrName>ppt_x</p:attrName>
                                        </p:attrNameLst>
                                      </p:cBhvr>
                                      <p:tavLst>
                                        <p:tav tm="0">
                                          <p:val>
                                            <p:strVal val="#ppt_x"/>
                                          </p:val>
                                        </p:tav>
                                        <p:tav tm="100000">
                                          <p:val>
                                            <p:strVal val="#ppt_x"/>
                                          </p:val>
                                        </p:tav>
                                      </p:tavLst>
                                    </p:anim>
                                    <p:anim calcmode="lin" valueType="num">
                                      <p:cBhvr additive="base">
                                        <p:cTn id="78" dur="500" fill="hold"/>
                                        <p:tgtEl>
                                          <p:spTgt spid="15669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6691"/>
                                        </p:tgtEl>
                                        <p:attrNameLst>
                                          <p:attrName>style.visibility</p:attrName>
                                        </p:attrNameLst>
                                      </p:cBhvr>
                                      <p:to>
                                        <p:strVal val="visible"/>
                                      </p:to>
                                    </p:set>
                                    <p:anim calcmode="lin" valueType="num">
                                      <p:cBhvr additive="base">
                                        <p:cTn id="81" dur="500" fill="hold"/>
                                        <p:tgtEl>
                                          <p:spTgt spid="156691"/>
                                        </p:tgtEl>
                                        <p:attrNameLst>
                                          <p:attrName>ppt_x</p:attrName>
                                        </p:attrNameLst>
                                      </p:cBhvr>
                                      <p:tavLst>
                                        <p:tav tm="0">
                                          <p:val>
                                            <p:strVal val="#ppt_x"/>
                                          </p:val>
                                        </p:tav>
                                        <p:tav tm="100000">
                                          <p:val>
                                            <p:strVal val="#ppt_x"/>
                                          </p:val>
                                        </p:tav>
                                      </p:tavLst>
                                    </p:anim>
                                    <p:anim calcmode="lin" valueType="num">
                                      <p:cBhvr additive="base">
                                        <p:cTn id="82" dur="500" fill="hold"/>
                                        <p:tgtEl>
                                          <p:spTgt spid="15669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6692"/>
                                        </p:tgtEl>
                                        <p:attrNameLst>
                                          <p:attrName>style.visibility</p:attrName>
                                        </p:attrNameLst>
                                      </p:cBhvr>
                                      <p:to>
                                        <p:strVal val="visible"/>
                                      </p:to>
                                    </p:set>
                                    <p:anim calcmode="lin" valueType="num">
                                      <p:cBhvr additive="base">
                                        <p:cTn id="85" dur="500" fill="hold"/>
                                        <p:tgtEl>
                                          <p:spTgt spid="156692"/>
                                        </p:tgtEl>
                                        <p:attrNameLst>
                                          <p:attrName>ppt_x</p:attrName>
                                        </p:attrNameLst>
                                      </p:cBhvr>
                                      <p:tavLst>
                                        <p:tav tm="0">
                                          <p:val>
                                            <p:strVal val="#ppt_x"/>
                                          </p:val>
                                        </p:tav>
                                        <p:tav tm="100000">
                                          <p:val>
                                            <p:strVal val="#ppt_x"/>
                                          </p:val>
                                        </p:tav>
                                      </p:tavLst>
                                    </p:anim>
                                    <p:anim calcmode="lin" valueType="num">
                                      <p:cBhvr additive="base">
                                        <p:cTn id="86" dur="500" fill="hold"/>
                                        <p:tgtEl>
                                          <p:spTgt spid="15669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6693"/>
                                        </p:tgtEl>
                                        <p:attrNameLst>
                                          <p:attrName>style.visibility</p:attrName>
                                        </p:attrNameLst>
                                      </p:cBhvr>
                                      <p:to>
                                        <p:strVal val="visible"/>
                                      </p:to>
                                    </p:set>
                                    <p:anim calcmode="lin" valueType="num">
                                      <p:cBhvr additive="base">
                                        <p:cTn id="89" dur="500" fill="hold"/>
                                        <p:tgtEl>
                                          <p:spTgt spid="156693"/>
                                        </p:tgtEl>
                                        <p:attrNameLst>
                                          <p:attrName>ppt_x</p:attrName>
                                        </p:attrNameLst>
                                      </p:cBhvr>
                                      <p:tavLst>
                                        <p:tav tm="0">
                                          <p:val>
                                            <p:strVal val="#ppt_x"/>
                                          </p:val>
                                        </p:tav>
                                        <p:tav tm="100000">
                                          <p:val>
                                            <p:strVal val="#ppt_x"/>
                                          </p:val>
                                        </p:tav>
                                      </p:tavLst>
                                    </p:anim>
                                    <p:anim calcmode="lin" valueType="num">
                                      <p:cBhvr additive="base">
                                        <p:cTn id="90" dur="500" fill="hold"/>
                                        <p:tgtEl>
                                          <p:spTgt spid="15669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6694"/>
                                        </p:tgtEl>
                                        <p:attrNameLst>
                                          <p:attrName>style.visibility</p:attrName>
                                        </p:attrNameLst>
                                      </p:cBhvr>
                                      <p:to>
                                        <p:strVal val="visible"/>
                                      </p:to>
                                    </p:set>
                                    <p:anim calcmode="lin" valueType="num">
                                      <p:cBhvr additive="base">
                                        <p:cTn id="93" dur="500" fill="hold"/>
                                        <p:tgtEl>
                                          <p:spTgt spid="156694"/>
                                        </p:tgtEl>
                                        <p:attrNameLst>
                                          <p:attrName>ppt_x</p:attrName>
                                        </p:attrNameLst>
                                      </p:cBhvr>
                                      <p:tavLst>
                                        <p:tav tm="0">
                                          <p:val>
                                            <p:strVal val="#ppt_x"/>
                                          </p:val>
                                        </p:tav>
                                        <p:tav tm="100000">
                                          <p:val>
                                            <p:strVal val="#ppt_x"/>
                                          </p:val>
                                        </p:tav>
                                      </p:tavLst>
                                    </p:anim>
                                    <p:anim calcmode="lin" valueType="num">
                                      <p:cBhvr additive="base">
                                        <p:cTn id="94" dur="500" fill="hold"/>
                                        <p:tgtEl>
                                          <p:spTgt spid="15669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6695"/>
                                        </p:tgtEl>
                                        <p:attrNameLst>
                                          <p:attrName>style.visibility</p:attrName>
                                        </p:attrNameLst>
                                      </p:cBhvr>
                                      <p:to>
                                        <p:strVal val="visible"/>
                                      </p:to>
                                    </p:set>
                                    <p:anim calcmode="lin" valueType="num">
                                      <p:cBhvr additive="base">
                                        <p:cTn id="97" dur="500" fill="hold"/>
                                        <p:tgtEl>
                                          <p:spTgt spid="156695"/>
                                        </p:tgtEl>
                                        <p:attrNameLst>
                                          <p:attrName>ppt_x</p:attrName>
                                        </p:attrNameLst>
                                      </p:cBhvr>
                                      <p:tavLst>
                                        <p:tav tm="0">
                                          <p:val>
                                            <p:strVal val="#ppt_x"/>
                                          </p:val>
                                        </p:tav>
                                        <p:tav tm="100000">
                                          <p:val>
                                            <p:strVal val="#ppt_x"/>
                                          </p:val>
                                        </p:tav>
                                      </p:tavLst>
                                    </p:anim>
                                    <p:anim calcmode="lin" valueType="num">
                                      <p:cBhvr additive="base">
                                        <p:cTn id="98" dur="500" fill="hold"/>
                                        <p:tgtEl>
                                          <p:spTgt spid="15669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6696"/>
                                        </p:tgtEl>
                                        <p:attrNameLst>
                                          <p:attrName>style.visibility</p:attrName>
                                        </p:attrNameLst>
                                      </p:cBhvr>
                                      <p:to>
                                        <p:strVal val="visible"/>
                                      </p:to>
                                    </p:set>
                                    <p:anim calcmode="lin" valueType="num">
                                      <p:cBhvr additive="base">
                                        <p:cTn id="101" dur="500" fill="hold"/>
                                        <p:tgtEl>
                                          <p:spTgt spid="156696"/>
                                        </p:tgtEl>
                                        <p:attrNameLst>
                                          <p:attrName>ppt_x</p:attrName>
                                        </p:attrNameLst>
                                      </p:cBhvr>
                                      <p:tavLst>
                                        <p:tav tm="0">
                                          <p:val>
                                            <p:strVal val="#ppt_x"/>
                                          </p:val>
                                        </p:tav>
                                        <p:tav tm="100000">
                                          <p:val>
                                            <p:strVal val="#ppt_x"/>
                                          </p:val>
                                        </p:tav>
                                      </p:tavLst>
                                    </p:anim>
                                    <p:anim calcmode="lin" valueType="num">
                                      <p:cBhvr additive="base">
                                        <p:cTn id="102" dur="500" fill="hold"/>
                                        <p:tgtEl>
                                          <p:spTgt spid="15669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6697"/>
                                        </p:tgtEl>
                                        <p:attrNameLst>
                                          <p:attrName>style.visibility</p:attrName>
                                        </p:attrNameLst>
                                      </p:cBhvr>
                                      <p:to>
                                        <p:strVal val="visible"/>
                                      </p:to>
                                    </p:set>
                                    <p:anim calcmode="lin" valueType="num">
                                      <p:cBhvr additive="base">
                                        <p:cTn id="105" dur="500" fill="hold"/>
                                        <p:tgtEl>
                                          <p:spTgt spid="156697"/>
                                        </p:tgtEl>
                                        <p:attrNameLst>
                                          <p:attrName>ppt_x</p:attrName>
                                        </p:attrNameLst>
                                      </p:cBhvr>
                                      <p:tavLst>
                                        <p:tav tm="0">
                                          <p:val>
                                            <p:strVal val="#ppt_x"/>
                                          </p:val>
                                        </p:tav>
                                        <p:tav tm="100000">
                                          <p:val>
                                            <p:strVal val="#ppt_x"/>
                                          </p:val>
                                        </p:tav>
                                      </p:tavLst>
                                    </p:anim>
                                    <p:anim calcmode="lin" valueType="num">
                                      <p:cBhvr additive="base">
                                        <p:cTn id="106" dur="500" fill="hold"/>
                                        <p:tgtEl>
                                          <p:spTgt spid="15669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6698"/>
                                        </p:tgtEl>
                                        <p:attrNameLst>
                                          <p:attrName>style.visibility</p:attrName>
                                        </p:attrNameLst>
                                      </p:cBhvr>
                                      <p:to>
                                        <p:strVal val="visible"/>
                                      </p:to>
                                    </p:set>
                                    <p:anim calcmode="lin" valueType="num">
                                      <p:cBhvr additive="base">
                                        <p:cTn id="109" dur="500" fill="hold"/>
                                        <p:tgtEl>
                                          <p:spTgt spid="156698"/>
                                        </p:tgtEl>
                                        <p:attrNameLst>
                                          <p:attrName>ppt_x</p:attrName>
                                        </p:attrNameLst>
                                      </p:cBhvr>
                                      <p:tavLst>
                                        <p:tav tm="0">
                                          <p:val>
                                            <p:strVal val="#ppt_x"/>
                                          </p:val>
                                        </p:tav>
                                        <p:tav tm="100000">
                                          <p:val>
                                            <p:strVal val="#ppt_x"/>
                                          </p:val>
                                        </p:tav>
                                      </p:tavLst>
                                    </p:anim>
                                    <p:anim calcmode="lin" valueType="num">
                                      <p:cBhvr additive="base">
                                        <p:cTn id="110" dur="500" fill="hold"/>
                                        <p:tgtEl>
                                          <p:spTgt spid="15669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6699"/>
                                        </p:tgtEl>
                                        <p:attrNameLst>
                                          <p:attrName>style.visibility</p:attrName>
                                        </p:attrNameLst>
                                      </p:cBhvr>
                                      <p:to>
                                        <p:strVal val="visible"/>
                                      </p:to>
                                    </p:set>
                                    <p:anim calcmode="lin" valueType="num">
                                      <p:cBhvr additive="base">
                                        <p:cTn id="113" dur="500" fill="hold"/>
                                        <p:tgtEl>
                                          <p:spTgt spid="156699"/>
                                        </p:tgtEl>
                                        <p:attrNameLst>
                                          <p:attrName>ppt_x</p:attrName>
                                        </p:attrNameLst>
                                      </p:cBhvr>
                                      <p:tavLst>
                                        <p:tav tm="0">
                                          <p:val>
                                            <p:strVal val="#ppt_x"/>
                                          </p:val>
                                        </p:tav>
                                        <p:tav tm="100000">
                                          <p:val>
                                            <p:strVal val="#ppt_x"/>
                                          </p:val>
                                        </p:tav>
                                      </p:tavLst>
                                    </p:anim>
                                    <p:anim calcmode="lin" valueType="num">
                                      <p:cBhvr additive="base">
                                        <p:cTn id="114" dur="500" fill="hold"/>
                                        <p:tgtEl>
                                          <p:spTgt spid="15669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6700"/>
                                        </p:tgtEl>
                                        <p:attrNameLst>
                                          <p:attrName>style.visibility</p:attrName>
                                        </p:attrNameLst>
                                      </p:cBhvr>
                                      <p:to>
                                        <p:strVal val="visible"/>
                                      </p:to>
                                    </p:set>
                                    <p:anim calcmode="lin" valueType="num">
                                      <p:cBhvr additive="base">
                                        <p:cTn id="117" dur="500" fill="hold"/>
                                        <p:tgtEl>
                                          <p:spTgt spid="156700"/>
                                        </p:tgtEl>
                                        <p:attrNameLst>
                                          <p:attrName>ppt_x</p:attrName>
                                        </p:attrNameLst>
                                      </p:cBhvr>
                                      <p:tavLst>
                                        <p:tav tm="0">
                                          <p:val>
                                            <p:strVal val="#ppt_x"/>
                                          </p:val>
                                        </p:tav>
                                        <p:tav tm="100000">
                                          <p:val>
                                            <p:strVal val="#ppt_x"/>
                                          </p:val>
                                        </p:tav>
                                      </p:tavLst>
                                    </p:anim>
                                    <p:anim calcmode="lin" valueType="num">
                                      <p:cBhvr additive="base">
                                        <p:cTn id="118" dur="500" fill="hold"/>
                                        <p:tgtEl>
                                          <p:spTgt spid="15670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nodePh="1">
                                  <p:stCondLst>
                                    <p:cond delay="0"/>
                                  </p:stCondLst>
                                  <p:endCondLst>
                                    <p:cond evt="begin" delay="0">
                                      <p:tn val="119"/>
                                    </p:cond>
                                  </p:endCondLst>
                                  <p:childTnLst>
                                    <p:set>
                                      <p:cBhvr>
                                        <p:cTn id="120" dur="1" fill="hold">
                                          <p:stCondLst>
                                            <p:cond delay="0"/>
                                          </p:stCondLst>
                                        </p:cTn>
                                        <p:tgtEl>
                                          <p:spTgt spid="156701"/>
                                        </p:tgtEl>
                                        <p:attrNameLst>
                                          <p:attrName>style.visibility</p:attrName>
                                        </p:attrNameLst>
                                      </p:cBhvr>
                                      <p:to>
                                        <p:strVal val="visible"/>
                                      </p:to>
                                    </p:set>
                                    <p:anim calcmode="lin" valueType="num">
                                      <p:cBhvr additive="base">
                                        <p:cTn id="121" dur="500" fill="hold"/>
                                        <p:tgtEl>
                                          <p:spTgt spid="156701"/>
                                        </p:tgtEl>
                                        <p:attrNameLst>
                                          <p:attrName>ppt_x</p:attrName>
                                        </p:attrNameLst>
                                      </p:cBhvr>
                                      <p:tavLst>
                                        <p:tav tm="0">
                                          <p:val>
                                            <p:strVal val="#ppt_x"/>
                                          </p:val>
                                        </p:tav>
                                        <p:tav tm="100000">
                                          <p:val>
                                            <p:strVal val="#ppt_x"/>
                                          </p:val>
                                        </p:tav>
                                      </p:tavLst>
                                    </p:anim>
                                    <p:anim calcmode="lin" valueType="num">
                                      <p:cBhvr additive="base">
                                        <p:cTn id="122" dur="500" fill="hold"/>
                                        <p:tgtEl>
                                          <p:spTgt spid="15670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nodePh="1">
                                  <p:stCondLst>
                                    <p:cond delay="0"/>
                                  </p:stCondLst>
                                  <p:endCondLst>
                                    <p:cond evt="begin" delay="0">
                                      <p:tn val="123"/>
                                    </p:cond>
                                  </p:endCondLst>
                                  <p:childTnLst>
                                    <p:set>
                                      <p:cBhvr>
                                        <p:cTn id="124" dur="1" fill="hold">
                                          <p:stCondLst>
                                            <p:cond delay="0"/>
                                          </p:stCondLst>
                                        </p:cTn>
                                        <p:tgtEl>
                                          <p:spTgt spid="156702"/>
                                        </p:tgtEl>
                                        <p:attrNameLst>
                                          <p:attrName>style.visibility</p:attrName>
                                        </p:attrNameLst>
                                      </p:cBhvr>
                                      <p:to>
                                        <p:strVal val="visible"/>
                                      </p:to>
                                    </p:set>
                                    <p:anim calcmode="lin" valueType="num">
                                      <p:cBhvr additive="base">
                                        <p:cTn id="125" dur="500" fill="hold"/>
                                        <p:tgtEl>
                                          <p:spTgt spid="156702"/>
                                        </p:tgtEl>
                                        <p:attrNameLst>
                                          <p:attrName>ppt_x</p:attrName>
                                        </p:attrNameLst>
                                      </p:cBhvr>
                                      <p:tavLst>
                                        <p:tav tm="0">
                                          <p:val>
                                            <p:strVal val="#ppt_x"/>
                                          </p:val>
                                        </p:tav>
                                        <p:tav tm="100000">
                                          <p:val>
                                            <p:strVal val="#ppt_x"/>
                                          </p:val>
                                        </p:tav>
                                      </p:tavLst>
                                    </p:anim>
                                    <p:anim calcmode="lin" valueType="num">
                                      <p:cBhvr additive="base">
                                        <p:cTn id="126" dur="500" fill="hold"/>
                                        <p:tgtEl>
                                          <p:spTgt spid="15670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6703"/>
                                        </p:tgtEl>
                                        <p:attrNameLst>
                                          <p:attrName>style.visibility</p:attrName>
                                        </p:attrNameLst>
                                      </p:cBhvr>
                                      <p:to>
                                        <p:strVal val="visible"/>
                                      </p:to>
                                    </p:set>
                                    <p:anim calcmode="lin" valueType="num">
                                      <p:cBhvr additive="base">
                                        <p:cTn id="129" dur="500" fill="hold"/>
                                        <p:tgtEl>
                                          <p:spTgt spid="156703"/>
                                        </p:tgtEl>
                                        <p:attrNameLst>
                                          <p:attrName>ppt_x</p:attrName>
                                        </p:attrNameLst>
                                      </p:cBhvr>
                                      <p:tavLst>
                                        <p:tav tm="0">
                                          <p:val>
                                            <p:strVal val="#ppt_x"/>
                                          </p:val>
                                        </p:tav>
                                        <p:tav tm="100000">
                                          <p:val>
                                            <p:strVal val="#ppt_x"/>
                                          </p:val>
                                        </p:tav>
                                      </p:tavLst>
                                    </p:anim>
                                    <p:anim calcmode="lin" valueType="num">
                                      <p:cBhvr additive="base">
                                        <p:cTn id="130" dur="500" fill="hold"/>
                                        <p:tgtEl>
                                          <p:spTgt spid="15670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6704"/>
                                        </p:tgtEl>
                                        <p:attrNameLst>
                                          <p:attrName>style.visibility</p:attrName>
                                        </p:attrNameLst>
                                      </p:cBhvr>
                                      <p:to>
                                        <p:strVal val="visible"/>
                                      </p:to>
                                    </p:set>
                                    <p:anim calcmode="lin" valueType="num">
                                      <p:cBhvr additive="base">
                                        <p:cTn id="133" dur="500" fill="hold"/>
                                        <p:tgtEl>
                                          <p:spTgt spid="156704"/>
                                        </p:tgtEl>
                                        <p:attrNameLst>
                                          <p:attrName>ppt_x</p:attrName>
                                        </p:attrNameLst>
                                      </p:cBhvr>
                                      <p:tavLst>
                                        <p:tav tm="0">
                                          <p:val>
                                            <p:strVal val="#ppt_x"/>
                                          </p:val>
                                        </p:tav>
                                        <p:tav tm="100000">
                                          <p:val>
                                            <p:strVal val="#ppt_x"/>
                                          </p:val>
                                        </p:tav>
                                      </p:tavLst>
                                    </p:anim>
                                    <p:anim calcmode="lin" valueType="num">
                                      <p:cBhvr additive="base">
                                        <p:cTn id="134" dur="500" fill="hold"/>
                                        <p:tgtEl>
                                          <p:spTgt spid="156704"/>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6705"/>
                                        </p:tgtEl>
                                        <p:attrNameLst>
                                          <p:attrName>style.visibility</p:attrName>
                                        </p:attrNameLst>
                                      </p:cBhvr>
                                      <p:to>
                                        <p:strVal val="visible"/>
                                      </p:to>
                                    </p:set>
                                    <p:anim calcmode="lin" valueType="num">
                                      <p:cBhvr additive="base">
                                        <p:cTn id="137" dur="500" fill="hold"/>
                                        <p:tgtEl>
                                          <p:spTgt spid="156705"/>
                                        </p:tgtEl>
                                        <p:attrNameLst>
                                          <p:attrName>ppt_x</p:attrName>
                                        </p:attrNameLst>
                                      </p:cBhvr>
                                      <p:tavLst>
                                        <p:tav tm="0">
                                          <p:val>
                                            <p:strVal val="#ppt_x"/>
                                          </p:val>
                                        </p:tav>
                                        <p:tav tm="100000">
                                          <p:val>
                                            <p:strVal val="#ppt_x"/>
                                          </p:val>
                                        </p:tav>
                                      </p:tavLst>
                                    </p:anim>
                                    <p:anim calcmode="lin" valueType="num">
                                      <p:cBhvr additive="base">
                                        <p:cTn id="138" dur="500" fill="hold"/>
                                        <p:tgtEl>
                                          <p:spTgt spid="15670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6706"/>
                                        </p:tgtEl>
                                        <p:attrNameLst>
                                          <p:attrName>style.visibility</p:attrName>
                                        </p:attrNameLst>
                                      </p:cBhvr>
                                      <p:to>
                                        <p:strVal val="visible"/>
                                      </p:to>
                                    </p:set>
                                    <p:anim calcmode="lin" valueType="num">
                                      <p:cBhvr additive="base">
                                        <p:cTn id="141" dur="500" fill="hold"/>
                                        <p:tgtEl>
                                          <p:spTgt spid="156706"/>
                                        </p:tgtEl>
                                        <p:attrNameLst>
                                          <p:attrName>ppt_x</p:attrName>
                                        </p:attrNameLst>
                                      </p:cBhvr>
                                      <p:tavLst>
                                        <p:tav tm="0">
                                          <p:val>
                                            <p:strVal val="#ppt_x"/>
                                          </p:val>
                                        </p:tav>
                                        <p:tav tm="100000">
                                          <p:val>
                                            <p:strVal val="#ppt_x"/>
                                          </p:val>
                                        </p:tav>
                                      </p:tavLst>
                                    </p:anim>
                                    <p:anim calcmode="lin" valueType="num">
                                      <p:cBhvr additive="base">
                                        <p:cTn id="142" dur="500" fill="hold"/>
                                        <p:tgtEl>
                                          <p:spTgt spid="15670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6707"/>
                                        </p:tgtEl>
                                        <p:attrNameLst>
                                          <p:attrName>style.visibility</p:attrName>
                                        </p:attrNameLst>
                                      </p:cBhvr>
                                      <p:to>
                                        <p:strVal val="visible"/>
                                      </p:to>
                                    </p:set>
                                    <p:anim calcmode="lin" valueType="num">
                                      <p:cBhvr additive="base">
                                        <p:cTn id="145" dur="500" fill="hold"/>
                                        <p:tgtEl>
                                          <p:spTgt spid="156707"/>
                                        </p:tgtEl>
                                        <p:attrNameLst>
                                          <p:attrName>ppt_x</p:attrName>
                                        </p:attrNameLst>
                                      </p:cBhvr>
                                      <p:tavLst>
                                        <p:tav tm="0">
                                          <p:val>
                                            <p:strVal val="#ppt_x"/>
                                          </p:val>
                                        </p:tav>
                                        <p:tav tm="100000">
                                          <p:val>
                                            <p:strVal val="#ppt_x"/>
                                          </p:val>
                                        </p:tav>
                                      </p:tavLst>
                                    </p:anim>
                                    <p:anim calcmode="lin" valueType="num">
                                      <p:cBhvr additive="base">
                                        <p:cTn id="146" dur="500" fill="hold"/>
                                        <p:tgtEl>
                                          <p:spTgt spid="15670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6708"/>
                                        </p:tgtEl>
                                        <p:attrNameLst>
                                          <p:attrName>style.visibility</p:attrName>
                                        </p:attrNameLst>
                                      </p:cBhvr>
                                      <p:to>
                                        <p:strVal val="visible"/>
                                      </p:to>
                                    </p:set>
                                    <p:anim calcmode="lin" valueType="num">
                                      <p:cBhvr additive="base">
                                        <p:cTn id="149" dur="500" fill="hold"/>
                                        <p:tgtEl>
                                          <p:spTgt spid="156708"/>
                                        </p:tgtEl>
                                        <p:attrNameLst>
                                          <p:attrName>ppt_x</p:attrName>
                                        </p:attrNameLst>
                                      </p:cBhvr>
                                      <p:tavLst>
                                        <p:tav tm="0">
                                          <p:val>
                                            <p:strVal val="#ppt_x"/>
                                          </p:val>
                                        </p:tav>
                                        <p:tav tm="100000">
                                          <p:val>
                                            <p:strVal val="#ppt_x"/>
                                          </p:val>
                                        </p:tav>
                                      </p:tavLst>
                                    </p:anim>
                                    <p:anim calcmode="lin" valueType="num">
                                      <p:cBhvr additive="base">
                                        <p:cTn id="150" dur="500" fill="hold"/>
                                        <p:tgtEl>
                                          <p:spTgt spid="15670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6709"/>
                                        </p:tgtEl>
                                        <p:attrNameLst>
                                          <p:attrName>style.visibility</p:attrName>
                                        </p:attrNameLst>
                                      </p:cBhvr>
                                      <p:to>
                                        <p:strVal val="visible"/>
                                      </p:to>
                                    </p:set>
                                    <p:anim calcmode="lin" valueType="num">
                                      <p:cBhvr additive="base">
                                        <p:cTn id="153" dur="500" fill="hold"/>
                                        <p:tgtEl>
                                          <p:spTgt spid="156709"/>
                                        </p:tgtEl>
                                        <p:attrNameLst>
                                          <p:attrName>ppt_x</p:attrName>
                                        </p:attrNameLst>
                                      </p:cBhvr>
                                      <p:tavLst>
                                        <p:tav tm="0">
                                          <p:val>
                                            <p:strVal val="#ppt_x"/>
                                          </p:val>
                                        </p:tav>
                                        <p:tav tm="100000">
                                          <p:val>
                                            <p:strVal val="#ppt_x"/>
                                          </p:val>
                                        </p:tav>
                                      </p:tavLst>
                                    </p:anim>
                                    <p:anim calcmode="lin" valueType="num">
                                      <p:cBhvr additive="base">
                                        <p:cTn id="154" dur="500" fill="hold"/>
                                        <p:tgtEl>
                                          <p:spTgt spid="15670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56710"/>
                                        </p:tgtEl>
                                        <p:attrNameLst>
                                          <p:attrName>style.visibility</p:attrName>
                                        </p:attrNameLst>
                                      </p:cBhvr>
                                      <p:to>
                                        <p:strVal val="visible"/>
                                      </p:to>
                                    </p:set>
                                    <p:anim calcmode="lin" valueType="num">
                                      <p:cBhvr additive="base">
                                        <p:cTn id="157" dur="500" fill="hold"/>
                                        <p:tgtEl>
                                          <p:spTgt spid="156710"/>
                                        </p:tgtEl>
                                        <p:attrNameLst>
                                          <p:attrName>ppt_x</p:attrName>
                                        </p:attrNameLst>
                                      </p:cBhvr>
                                      <p:tavLst>
                                        <p:tav tm="0">
                                          <p:val>
                                            <p:strVal val="#ppt_x"/>
                                          </p:val>
                                        </p:tav>
                                        <p:tav tm="100000">
                                          <p:val>
                                            <p:strVal val="#ppt_x"/>
                                          </p:val>
                                        </p:tav>
                                      </p:tavLst>
                                    </p:anim>
                                    <p:anim calcmode="lin" valueType="num">
                                      <p:cBhvr additive="base">
                                        <p:cTn id="158" dur="500" fill="hold"/>
                                        <p:tgtEl>
                                          <p:spTgt spid="15671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56711"/>
                                        </p:tgtEl>
                                        <p:attrNameLst>
                                          <p:attrName>style.visibility</p:attrName>
                                        </p:attrNameLst>
                                      </p:cBhvr>
                                      <p:to>
                                        <p:strVal val="visible"/>
                                      </p:to>
                                    </p:set>
                                    <p:anim calcmode="lin" valueType="num">
                                      <p:cBhvr additive="base">
                                        <p:cTn id="161" dur="500" fill="hold"/>
                                        <p:tgtEl>
                                          <p:spTgt spid="156711"/>
                                        </p:tgtEl>
                                        <p:attrNameLst>
                                          <p:attrName>ppt_x</p:attrName>
                                        </p:attrNameLst>
                                      </p:cBhvr>
                                      <p:tavLst>
                                        <p:tav tm="0">
                                          <p:val>
                                            <p:strVal val="#ppt_x"/>
                                          </p:val>
                                        </p:tav>
                                        <p:tav tm="100000">
                                          <p:val>
                                            <p:strVal val="#ppt_x"/>
                                          </p:val>
                                        </p:tav>
                                      </p:tavLst>
                                    </p:anim>
                                    <p:anim calcmode="lin" valueType="num">
                                      <p:cBhvr additive="base">
                                        <p:cTn id="162" dur="500" fill="hold"/>
                                        <p:tgtEl>
                                          <p:spTgt spid="156711"/>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56712"/>
                                        </p:tgtEl>
                                        <p:attrNameLst>
                                          <p:attrName>style.visibility</p:attrName>
                                        </p:attrNameLst>
                                      </p:cBhvr>
                                      <p:to>
                                        <p:strVal val="visible"/>
                                      </p:to>
                                    </p:set>
                                    <p:anim calcmode="lin" valueType="num">
                                      <p:cBhvr additive="base">
                                        <p:cTn id="165" dur="500" fill="hold"/>
                                        <p:tgtEl>
                                          <p:spTgt spid="156712"/>
                                        </p:tgtEl>
                                        <p:attrNameLst>
                                          <p:attrName>ppt_x</p:attrName>
                                        </p:attrNameLst>
                                      </p:cBhvr>
                                      <p:tavLst>
                                        <p:tav tm="0">
                                          <p:val>
                                            <p:strVal val="#ppt_x"/>
                                          </p:val>
                                        </p:tav>
                                        <p:tav tm="100000">
                                          <p:val>
                                            <p:strVal val="#ppt_x"/>
                                          </p:val>
                                        </p:tav>
                                      </p:tavLst>
                                    </p:anim>
                                    <p:anim calcmode="lin" valueType="num">
                                      <p:cBhvr additive="base">
                                        <p:cTn id="166" dur="500" fill="hold"/>
                                        <p:tgtEl>
                                          <p:spTgt spid="156712"/>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56713"/>
                                        </p:tgtEl>
                                        <p:attrNameLst>
                                          <p:attrName>style.visibility</p:attrName>
                                        </p:attrNameLst>
                                      </p:cBhvr>
                                      <p:to>
                                        <p:strVal val="visible"/>
                                      </p:to>
                                    </p:set>
                                    <p:anim calcmode="lin" valueType="num">
                                      <p:cBhvr additive="base">
                                        <p:cTn id="169" dur="500" fill="hold"/>
                                        <p:tgtEl>
                                          <p:spTgt spid="156713"/>
                                        </p:tgtEl>
                                        <p:attrNameLst>
                                          <p:attrName>ppt_x</p:attrName>
                                        </p:attrNameLst>
                                      </p:cBhvr>
                                      <p:tavLst>
                                        <p:tav tm="0">
                                          <p:val>
                                            <p:strVal val="#ppt_x"/>
                                          </p:val>
                                        </p:tav>
                                        <p:tav tm="100000">
                                          <p:val>
                                            <p:strVal val="#ppt_x"/>
                                          </p:val>
                                        </p:tav>
                                      </p:tavLst>
                                    </p:anim>
                                    <p:anim calcmode="lin" valueType="num">
                                      <p:cBhvr additive="base">
                                        <p:cTn id="170" dur="500" fill="hold"/>
                                        <p:tgtEl>
                                          <p:spTgt spid="15671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56714"/>
                                        </p:tgtEl>
                                        <p:attrNameLst>
                                          <p:attrName>style.visibility</p:attrName>
                                        </p:attrNameLst>
                                      </p:cBhvr>
                                      <p:to>
                                        <p:strVal val="visible"/>
                                      </p:to>
                                    </p:set>
                                    <p:anim calcmode="lin" valueType="num">
                                      <p:cBhvr additive="base">
                                        <p:cTn id="173" dur="500" fill="hold"/>
                                        <p:tgtEl>
                                          <p:spTgt spid="156714"/>
                                        </p:tgtEl>
                                        <p:attrNameLst>
                                          <p:attrName>ppt_x</p:attrName>
                                        </p:attrNameLst>
                                      </p:cBhvr>
                                      <p:tavLst>
                                        <p:tav tm="0">
                                          <p:val>
                                            <p:strVal val="#ppt_x"/>
                                          </p:val>
                                        </p:tav>
                                        <p:tav tm="100000">
                                          <p:val>
                                            <p:strVal val="#ppt_x"/>
                                          </p:val>
                                        </p:tav>
                                      </p:tavLst>
                                    </p:anim>
                                    <p:anim calcmode="lin" valueType="num">
                                      <p:cBhvr additive="base">
                                        <p:cTn id="174" dur="500" fill="hold"/>
                                        <p:tgtEl>
                                          <p:spTgt spid="15671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56715"/>
                                        </p:tgtEl>
                                        <p:attrNameLst>
                                          <p:attrName>style.visibility</p:attrName>
                                        </p:attrNameLst>
                                      </p:cBhvr>
                                      <p:to>
                                        <p:strVal val="visible"/>
                                      </p:to>
                                    </p:set>
                                    <p:anim calcmode="lin" valueType="num">
                                      <p:cBhvr additive="base">
                                        <p:cTn id="177" dur="500" fill="hold"/>
                                        <p:tgtEl>
                                          <p:spTgt spid="156715"/>
                                        </p:tgtEl>
                                        <p:attrNameLst>
                                          <p:attrName>ppt_x</p:attrName>
                                        </p:attrNameLst>
                                      </p:cBhvr>
                                      <p:tavLst>
                                        <p:tav tm="0">
                                          <p:val>
                                            <p:strVal val="#ppt_x"/>
                                          </p:val>
                                        </p:tav>
                                        <p:tav tm="100000">
                                          <p:val>
                                            <p:strVal val="#ppt_x"/>
                                          </p:val>
                                        </p:tav>
                                      </p:tavLst>
                                    </p:anim>
                                    <p:anim calcmode="lin" valueType="num">
                                      <p:cBhvr additive="base">
                                        <p:cTn id="178" dur="500" fill="hold"/>
                                        <p:tgtEl>
                                          <p:spTgt spid="15671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56716"/>
                                        </p:tgtEl>
                                        <p:attrNameLst>
                                          <p:attrName>style.visibility</p:attrName>
                                        </p:attrNameLst>
                                      </p:cBhvr>
                                      <p:to>
                                        <p:strVal val="visible"/>
                                      </p:to>
                                    </p:set>
                                    <p:anim calcmode="lin" valueType="num">
                                      <p:cBhvr additive="base">
                                        <p:cTn id="181" dur="500" fill="hold"/>
                                        <p:tgtEl>
                                          <p:spTgt spid="156716"/>
                                        </p:tgtEl>
                                        <p:attrNameLst>
                                          <p:attrName>ppt_x</p:attrName>
                                        </p:attrNameLst>
                                      </p:cBhvr>
                                      <p:tavLst>
                                        <p:tav tm="0">
                                          <p:val>
                                            <p:strVal val="#ppt_x"/>
                                          </p:val>
                                        </p:tav>
                                        <p:tav tm="100000">
                                          <p:val>
                                            <p:strVal val="#ppt_x"/>
                                          </p:val>
                                        </p:tav>
                                      </p:tavLst>
                                    </p:anim>
                                    <p:anim calcmode="lin" valueType="num">
                                      <p:cBhvr additive="base">
                                        <p:cTn id="182" dur="500" fill="hold"/>
                                        <p:tgtEl>
                                          <p:spTgt spid="15671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6717"/>
                                        </p:tgtEl>
                                        <p:attrNameLst>
                                          <p:attrName>style.visibility</p:attrName>
                                        </p:attrNameLst>
                                      </p:cBhvr>
                                      <p:to>
                                        <p:strVal val="visible"/>
                                      </p:to>
                                    </p:set>
                                    <p:anim calcmode="lin" valueType="num">
                                      <p:cBhvr additive="base">
                                        <p:cTn id="185" dur="500" fill="hold"/>
                                        <p:tgtEl>
                                          <p:spTgt spid="156717"/>
                                        </p:tgtEl>
                                        <p:attrNameLst>
                                          <p:attrName>ppt_x</p:attrName>
                                        </p:attrNameLst>
                                      </p:cBhvr>
                                      <p:tavLst>
                                        <p:tav tm="0">
                                          <p:val>
                                            <p:strVal val="#ppt_x"/>
                                          </p:val>
                                        </p:tav>
                                        <p:tav tm="100000">
                                          <p:val>
                                            <p:strVal val="#ppt_x"/>
                                          </p:val>
                                        </p:tav>
                                      </p:tavLst>
                                    </p:anim>
                                    <p:anim calcmode="lin" valueType="num">
                                      <p:cBhvr additive="base">
                                        <p:cTn id="186" dur="500" fill="hold"/>
                                        <p:tgtEl>
                                          <p:spTgt spid="156717"/>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156718"/>
                                        </p:tgtEl>
                                        <p:attrNameLst>
                                          <p:attrName>style.visibility</p:attrName>
                                        </p:attrNameLst>
                                      </p:cBhvr>
                                      <p:to>
                                        <p:strVal val="visible"/>
                                      </p:to>
                                    </p:set>
                                    <p:anim calcmode="lin" valueType="num">
                                      <p:cBhvr additive="base">
                                        <p:cTn id="189" dur="500" fill="hold"/>
                                        <p:tgtEl>
                                          <p:spTgt spid="156718"/>
                                        </p:tgtEl>
                                        <p:attrNameLst>
                                          <p:attrName>ppt_x</p:attrName>
                                        </p:attrNameLst>
                                      </p:cBhvr>
                                      <p:tavLst>
                                        <p:tav tm="0">
                                          <p:val>
                                            <p:strVal val="#ppt_x"/>
                                          </p:val>
                                        </p:tav>
                                        <p:tav tm="100000">
                                          <p:val>
                                            <p:strVal val="#ppt_x"/>
                                          </p:val>
                                        </p:tav>
                                      </p:tavLst>
                                    </p:anim>
                                    <p:anim calcmode="lin" valueType="num">
                                      <p:cBhvr additive="base">
                                        <p:cTn id="190" dur="500" fill="hold"/>
                                        <p:tgtEl>
                                          <p:spTgt spid="156718"/>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56719"/>
                                        </p:tgtEl>
                                        <p:attrNameLst>
                                          <p:attrName>style.visibility</p:attrName>
                                        </p:attrNameLst>
                                      </p:cBhvr>
                                      <p:to>
                                        <p:strVal val="visible"/>
                                      </p:to>
                                    </p:set>
                                    <p:anim calcmode="lin" valueType="num">
                                      <p:cBhvr additive="base">
                                        <p:cTn id="193" dur="500" fill="hold"/>
                                        <p:tgtEl>
                                          <p:spTgt spid="156719"/>
                                        </p:tgtEl>
                                        <p:attrNameLst>
                                          <p:attrName>ppt_x</p:attrName>
                                        </p:attrNameLst>
                                      </p:cBhvr>
                                      <p:tavLst>
                                        <p:tav tm="0">
                                          <p:val>
                                            <p:strVal val="#ppt_x"/>
                                          </p:val>
                                        </p:tav>
                                        <p:tav tm="100000">
                                          <p:val>
                                            <p:strVal val="#ppt_x"/>
                                          </p:val>
                                        </p:tav>
                                      </p:tavLst>
                                    </p:anim>
                                    <p:anim calcmode="lin" valueType="num">
                                      <p:cBhvr additive="base">
                                        <p:cTn id="194" dur="500" fill="hold"/>
                                        <p:tgtEl>
                                          <p:spTgt spid="15671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56720"/>
                                        </p:tgtEl>
                                        <p:attrNameLst>
                                          <p:attrName>style.visibility</p:attrName>
                                        </p:attrNameLst>
                                      </p:cBhvr>
                                      <p:to>
                                        <p:strVal val="visible"/>
                                      </p:to>
                                    </p:set>
                                    <p:anim calcmode="lin" valueType="num">
                                      <p:cBhvr additive="base">
                                        <p:cTn id="197" dur="500" fill="hold"/>
                                        <p:tgtEl>
                                          <p:spTgt spid="156720"/>
                                        </p:tgtEl>
                                        <p:attrNameLst>
                                          <p:attrName>ppt_x</p:attrName>
                                        </p:attrNameLst>
                                      </p:cBhvr>
                                      <p:tavLst>
                                        <p:tav tm="0">
                                          <p:val>
                                            <p:strVal val="#ppt_x"/>
                                          </p:val>
                                        </p:tav>
                                        <p:tav tm="100000">
                                          <p:val>
                                            <p:strVal val="#ppt_x"/>
                                          </p:val>
                                        </p:tav>
                                      </p:tavLst>
                                    </p:anim>
                                    <p:anim calcmode="lin" valueType="num">
                                      <p:cBhvr additive="base">
                                        <p:cTn id="198" dur="500" fill="hold"/>
                                        <p:tgtEl>
                                          <p:spTgt spid="15672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156721"/>
                                        </p:tgtEl>
                                        <p:attrNameLst>
                                          <p:attrName>style.visibility</p:attrName>
                                        </p:attrNameLst>
                                      </p:cBhvr>
                                      <p:to>
                                        <p:strVal val="visible"/>
                                      </p:to>
                                    </p:set>
                                    <p:anim calcmode="lin" valueType="num">
                                      <p:cBhvr additive="base">
                                        <p:cTn id="201" dur="500" fill="hold"/>
                                        <p:tgtEl>
                                          <p:spTgt spid="156721"/>
                                        </p:tgtEl>
                                        <p:attrNameLst>
                                          <p:attrName>ppt_x</p:attrName>
                                        </p:attrNameLst>
                                      </p:cBhvr>
                                      <p:tavLst>
                                        <p:tav tm="0">
                                          <p:val>
                                            <p:strVal val="#ppt_x"/>
                                          </p:val>
                                        </p:tav>
                                        <p:tav tm="100000">
                                          <p:val>
                                            <p:strVal val="#ppt_x"/>
                                          </p:val>
                                        </p:tav>
                                      </p:tavLst>
                                    </p:anim>
                                    <p:anim calcmode="lin" valueType="num">
                                      <p:cBhvr additive="base">
                                        <p:cTn id="202" dur="500" fill="hold"/>
                                        <p:tgtEl>
                                          <p:spTgt spid="156721"/>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156722"/>
                                        </p:tgtEl>
                                        <p:attrNameLst>
                                          <p:attrName>style.visibility</p:attrName>
                                        </p:attrNameLst>
                                      </p:cBhvr>
                                      <p:to>
                                        <p:strVal val="visible"/>
                                      </p:to>
                                    </p:set>
                                    <p:anim calcmode="lin" valueType="num">
                                      <p:cBhvr additive="base">
                                        <p:cTn id="205" dur="500" fill="hold"/>
                                        <p:tgtEl>
                                          <p:spTgt spid="156722"/>
                                        </p:tgtEl>
                                        <p:attrNameLst>
                                          <p:attrName>ppt_x</p:attrName>
                                        </p:attrNameLst>
                                      </p:cBhvr>
                                      <p:tavLst>
                                        <p:tav tm="0">
                                          <p:val>
                                            <p:strVal val="#ppt_x"/>
                                          </p:val>
                                        </p:tav>
                                        <p:tav tm="100000">
                                          <p:val>
                                            <p:strVal val="#ppt_x"/>
                                          </p:val>
                                        </p:tav>
                                      </p:tavLst>
                                    </p:anim>
                                    <p:anim calcmode="lin" valueType="num">
                                      <p:cBhvr additive="base">
                                        <p:cTn id="206" dur="500" fill="hold"/>
                                        <p:tgtEl>
                                          <p:spTgt spid="156722"/>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156723"/>
                                        </p:tgtEl>
                                        <p:attrNameLst>
                                          <p:attrName>style.visibility</p:attrName>
                                        </p:attrNameLst>
                                      </p:cBhvr>
                                      <p:to>
                                        <p:strVal val="visible"/>
                                      </p:to>
                                    </p:set>
                                    <p:anim calcmode="lin" valueType="num">
                                      <p:cBhvr additive="base">
                                        <p:cTn id="209" dur="500" fill="hold"/>
                                        <p:tgtEl>
                                          <p:spTgt spid="156723"/>
                                        </p:tgtEl>
                                        <p:attrNameLst>
                                          <p:attrName>ppt_x</p:attrName>
                                        </p:attrNameLst>
                                      </p:cBhvr>
                                      <p:tavLst>
                                        <p:tav tm="0">
                                          <p:val>
                                            <p:strVal val="#ppt_x"/>
                                          </p:val>
                                        </p:tav>
                                        <p:tav tm="100000">
                                          <p:val>
                                            <p:strVal val="#ppt_x"/>
                                          </p:val>
                                        </p:tav>
                                      </p:tavLst>
                                    </p:anim>
                                    <p:anim calcmode="lin" valueType="num">
                                      <p:cBhvr additive="base">
                                        <p:cTn id="210" dur="500" fill="hold"/>
                                        <p:tgtEl>
                                          <p:spTgt spid="156723"/>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156724"/>
                                        </p:tgtEl>
                                        <p:attrNameLst>
                                          <p:attrName>style.visibility</p:attrName>
                                        </p:attrNameLst>
                                      </p:cBhvr>
                                      <p:to>
                                        <p:strVal val="visible"/>
                                      </p:to>
                                    </p:set>
                                    <p:anim calcmode="lin" valueType="num">
                                      <p:cBhvr additive="base">
                                        <p:cTn id="213" dur="500" fill="hold"/>
                                        <p:tgtEl>
                                          <p:spTgt spid="156724"/>
                                        </p:tgtEl>
                                        <p:attrNameLst>
                                          <p:attrName>ppt_x</p:attrName>
                                        </p:attrNameLst>
                                      </p:cBhvr>
                                      <p:tavLst>
                                        <p:tav tm="0">
                                          <p:val>
                                            <p:strVal val="#ppt_x"/>
                                          </p:val>
                                        </p:tav>
                                        <p:tav tm="100000">
                                          <p:val>
                                            <p:strVal val="#ppt_x"/>
                                          </p:val>
                                        </p:tav>
                                      </p:tavLst>
                                    </p:anim>
                                    <p:anim calcmode="lin" valueType="num">
                                      <p:cBhvr additive="base">
                                        <p:cTn id="214" dur="500" fill="hold"/>
                                        <p:tgtEl>
                                          <p:spTgt spid="156724"/>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156725"/>
                                        </p:tgtEl>
                                        <p:attrNameLst>
                                          <p:attrName>style.visibility</p:attrName>
                                        </p:attrNameLst>
                                      </p:cBhvr>
                                      <p:to>
                                        <p:strVal val="visible"/>
                                      </p:to>
                                    </p:set>
                                    <p:anim calcmode="lin" valueType="num">
                                      <p:cBhvr additive="base">
                                        <p:cTn id="217" dur="500" fill="hold"/>
                                        <p:tgtEl>
                                          <p:spTgt spid="156725"/>
                                        </p:tgtEl>
                                        <p:attrNameLst>
                                          <p:attrName>ppt_x</p:attrName>
                                        </p:attrNameLst>
                                      </p:cBhvr>
                                      <p:tavLst>
                                        <p:tav tm="0">
                                          <p:val>
                                            <p:strVal val="#ppt_x"/>
                                          </p:val>
                                        </p:tav>
                                        <p:tav tm="100000">
                                          <p:val>
                                            <p:strVal val="#ppt_x"/>
                                          </p:val>
                                        </p:tav>
                                      </p:tavLst>
                                    </p:anim>
                                    <p:anim calcmode="lin" valueType="num">
                                      <p:cBhvr additive="base">
                                        <p:cTn id="218" dur="500" fill="hold"/>
                                        <p:tgtEl>
                                          <p:spTgt spid="156725"/>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6726"/>
                                        </p:tgtEl>
                                        <p:attrNameLst>
                                          <p:attrName>style.visibility</p:attrName>
                                        </p:attrNameLst>
                                      </p:cBhvr>
                                      <p:to>
                                        <p:strVal val="visible"/>
                                      </p:to>
                                    </p:set>
                                    <p:anim calcmode="lin" valueType="num">
                                      <p:cBhvr additive="base">
                                        <p:cTn id="221" dur="500" fill="hold"/>
                                        <p:tgtEl>
                                          <p:spTgt spid="156726"/>
                                        </p:tgtEl>
                                        <p:attrNameLst>
                                          <p:attrName>ppt_x</p:attrName>
                                        </p:attrNameLst>
                                      </p:cBhvr>
                                      <p:tavLst>
                                        <p:tav tm="0">
                                          <p:val>
                                            <p:strVal val="#ppt_x"/>
                                          </p:val>
                                        </p:tav>
                                        <p:tav tm="100000">
                                          <p:val>
                                            <p:strVal val="#ppt_x"/>
                                          </p:val>
                                        </p:tav>
                                      </p:tavLst>
                                    </p:anim>
                                    <p:anim calcmode="lin" valueType="num">
                                      <p:cBhvr additive="base">
                                        <p:cTn id="222" dur="500" fill="hold"/>
                                        <p:tgtEl>
                                          <p:spTgt spid="156726"/>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6727"/>
                                        </p:tgtEl>
                                        <p:attrNameLst>
                                          <p:attrName>style.visibility</p:attrName>
                                        </p:attrNameLst>
                                      </p:cBhvr>
                                      <p:to>
                                        <p:strVal val="visible"/>
                                      </p:to>
                                    </p:set>
                                    <p:anim calcmode="lin" valueType="num">
                                      <p:cBhvr additive="base">
                                        <p:cTn id="225" dur="500" fill="hold"/>
                                        <p:tgtEl>
                                          <p:spTgt spid="156727"/>
                                        </p:tgtEl>
                                        <p:attrNameLst>
                                          <p:attrName>ppt_x</p:attrName>
                                        </p:attrNameLst>
                                      </p:cBhvr>
                                      <p:tavLst>
                                        <p:tav tm="0">
                                          <p:val>
                                            <p:strVal val="#ppt_x"/>
                                          </p:val>
                                        </p:tav>
                                        <p:tav tm="100000">
                                          <p:val>
                                            <p:strVal val="#ppt_x"/>
                                          </p:val>
                                        </p:tav>
                                      </p:tavLst>
                                    </p:anim>
                                    <p:anim calcmode="lin" valueType="num">
                                      <p:cBhvr additive="base">
                                        <p:cTn id="226" dur="500" fill="hold"/>
                                        <p:tgtEl>
                                          <p:spTgt spid="15672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6728"/>
                                        </p:tgtEl>
                                        <p:attrNameLst>
                                          <p:attrName>style.visibility</p:attrName>
                                        </p:attrNameLst>
                                      </p:cBhvr>
                                      <p:to>
                                        <p:strVal val="visible"/>
                                      </p:to>
                                    </p:set>
                                    <p:anim calcmode="lin" valueType="num">
                                      <p:cBhvr additive="base">
                                        <p:cTn id="229" dur="500" fill="hold"/>
                                        <p:tgtEl>
                                          <p:spTgt spid="156728"/>
                                        </p:tgtEl>
                                        <p:attrNameLst>
                                          <p:attrName>ppt_x</p:attrName>
                                        </p:attrNameLst>
                                      </p:cBhvr>
                                      <p:tavLst>
                                        <p:tav tm="0">
                                          <p:val>
                                            <p:strVal val="#ppt_x"/>
                                          </p:val>
                                        </p:tav>
                                        <p:tav tm="100000">
                                          <p:val>
                                            <p:strVal val="#ppt_x"/>
                                          </p:val>
                                        </p:tav>
                                      </p:tavLst>
                                    </p:anim>
                                    <p:anim calcmode="lin" valueType="num">
                                      <p:cBhvr additive="base">
                                        <p:cTn id="230" dur="500" fill="hold"/>
                                        <p:tgtEl>
                                          <p:spTgt spid="156728"/>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6729"/>
                                        </p:tgtEl>
                                        <p:attrNameLst>
                                          <p:attrName>style.visibility</p:attrName>
                                        </p:attrNameLst>
                                      </p:cBhvr>
                                      <p:to>
                                        <p:strVal val="visible"/>
                                      </p:to>
                                    </p:set>
                                    <p:anim calcmode="lin" valueType="num">
                                      <p:cBhvr additive="base">
                                        <p:cTn id="233" dur="500" fill="hold"/>
                                        <p:tgtEl>
                                          <p:spTgt spid="156729"/>
                                        </p:tgtEl>
                                        <p:attrNameLst>
                                          <p:attrName>ppt_x</p:attrName>
                                        </p:attrNameLst>
                                      </p:cBhvr>
                                      <p:tavLst>
                                        <p:tav tm="0">
                                          <p:val>
                                            <p:strVal val="#ppt_x"/>
                                          </p:val>
                                        </p:tav>
                                        <p:tav tm="100000">
                                          <p:val>
                                            <p:strVal val="#ppt_x"/>
                                          </p:val>
                                        </p:tav>
                                      </p:tavLst>
                                    </p:anim>
                                    <p:anim calcmode="lin" valueType="num">
                                      <p:cBhvr additive="base">
                                        <p:cTn id="234" dur="500" fill="hold"/>
                                        <p:tgtEl>
                                          <p:spTgt spid="156729"/>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6730"/>
                                        </p:tgtEl>
                                        <p:attrNameLst>
                                          <p:attrName>style.visibility</p:attrName>
                                        </p:attrNameLst>
                                      </p:cBhvr>
                                      <p:to>
                                        <p:strVal val="visible"/>
                                      </p:to>
                                    </p:set>
                                    <p:anim calcmode="lin" valueType="num">
                                      <p:cBhvr additive="base">
                                        <p:cTn id="237" dur="500" fill="hold"/>
                                        <p:tgtEl>
                                          <p:spTgt spid="156730"/>
                                        </p:tgtEl>
                                        <p:attrNameLst>
                                          <p:attrName>ppt_x</p:attrName>
                                        </p:attrNameLst>
                                      </p:cBhvr>
                                      <p:tavLst>
                                        <p:tav tm="0">
                                          <p:val>
                                            <p:strVal val="#ppt_x"/>
                                          </p:val>
                                        </p:tav>
                                        <p:tav tm="100000">
                                          <p:val>
                                            <p:strVal val="#ppt_x"/>
                                          </p:val>
                                        </p:tav>
                                      </p:tavLst>
                                    </p:anim>
                                    <p:anim calcmode="lin" valueType="num">
                                      <p:cBhvr additive="base">
                                        <p:cTn id="238" dur="500" fill="hold"/>
                                        <p:tgtEl>
                                          <p:spTgt spid="156730"/>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6731"/>
                                        </p:tgtEl>
                                        <p:attrNameLst>
                                          <p:attrName>style.visibility</p:attrName>
                                        </p:attrNameLst>
                                      </p:cBhvr>
                                      <p:to>
                                        <p:strVal val="visible"/>
                                      </p:to>
                                    </p:set>
                                    <p:anim calcmode="lin" valueType="num">
                                      <p:cBhvr additive="base">
                                        <p:cTn id="241" dur="500" fill="hold"/>
                                        <p:tgtEl>
                                          <p:spTgt spid="156731"/>
                                        </p:tgtEl>
                                        <p:attrNameLst>
                                          <p:attrName>ppt_x</p:attrName>
                                        </p:attrNameLst>
                                      </p:cBhvr>
                                      <p:tavLst>
                                        <p:tav tm="0">
                                          <p:val>
                                            <p:strVal val="#ppt_x"/>
                                          </p:val>
                                        </p:tav>
                                        <p:tav tm="100000">
                                          <p:val>
                                            <p:strVal val="#ppt_x"/>
                                          </p:val>
                                        </p:tav>
                                      </p:tavLst>
                                    </p:anim>
                                    <p:anim calcmode="lin" valueType="num">
                                      <p:cBhvr additive="base">
                                        <p:cTn id="242" dur="500" fill="hold"/>
                                        <p:tgtEl>
                                          <p:spTgt spid="156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p:bldP spid="156680" grpId="0"/>
      <p:bldP spid="156681" grpId="0"/>
      <p:bldP spid="156682" grpId="0"/>
      <p:bldP spid="156683" grpId="0"/>
      <p:bldP spid="156684" grpId="0"/>
      <p:bldP spid="156685" grpId="0"/>
      <p:bldP spid="156686" grpId="0"/>
      <p:bldP spid="156687" grpId="0"/>
      <p:bldP spid="156688" grpId="0"/>
      <p:bldP spid="156689" grpId="0"/>
      <p:bldP spid="156690" grpId="0"/>
      <p:bldP spid="156691" grpId="0"/>
      <p:bldP spid="156692" grpId="0" bldLvl="0" animBg="1"/>
      <p:bldP spid="156693" grpId="0" bldLvl="0" animBg="1"/>
      <p:bldP spid="156694" grpId="0" bldLvl="0" animBg="1"/>
      <p:bldP spid="156695" grpId="0" bldLvl="0" animBg="1"/>
      <p:bldP spid="156696" grpId="0" bldLvl="0" animBg="1"/>
      <p:bldP spid="156697" grpId="0" bldLvl="0" animBg="1"/>
      <p:bldP spid="156698" grpId="0" bldLvl="0" animBg="1"/>
      <p:bldP spid="156699" grpId="0" bldLvl="0" animBg="1"/>
      <p:bldP spid="156700" grpId="0"/>
      <p:bldP spid="156701" grpId="0"/>
      <p:bldP spid="156702" grpId="0"/>
      <p:bldP spid="156703" grpId="0"/>
      <p:bldP spid="156704" grpId="0"/>
      <p:bldP spid="156705" grpId="0"/>
      <p:bldP spid="156706" grpId="0"/>
      <p:bldP spid="156707" grpId="0"/>
      <p:bldP spid="156708" grpId="0"/>
      <p:bldP spid="156709" grpId="0"/>
      <p:bldP spid="156714" grpId="0" bldLvl="0" animBg="1"/>
      <p:bldP spid="156715" grpId="0" bldLvl="0" animBg="1"/>
      <p:bldP spid="156716" grpId="0" bldLvl="0" animBg="1"/>
      <p:bldP spid="156717" grpId="0" bldLvl="0" animBg="1"/>
      <p:bldP spid="156726" grpId="0"/>
      <p:bldP spid="156727" grpId="0"/>
      <p:bldP spid="156728" grpId="0"/>
      <p:bldP spid="156729" grpId="0"/>
      <p:bldP spid="156730" grpId="0"/>
      <p:bldP spid="156731" grpId="0"/>
      <p:bldP spid="156734" grpId="0" bldLvl="0" animBg="1"/>
      <p:bldP spid="1567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文本占位符 91138"/>
          <p:cNvSpPr>
            <a:spLocks noGrp="1"/>
          </p:cNvSpPr>
          <p:nvPr>
            <p:ph type="body" idx="1"/>
          </p:nvPr>
        </p:nvSpPr>
        <p:spPr>
          <a:xfrm>
            <a:off x="1703512" y="1700808"/>
            <a:ext cx="9866807" cy="4532312"/>
          </a:xfrm>
          <a:solidFill>
            <a:srgbClr val="FFFFFF"/>
          </a:solidFill>
          <a:ln>
            <a:noFill/>
          </a:ln>
        </p:spPr>
        <p:txBody>
          <a:bodyPr/>
          <a:lstStyle/>
          <a:p>
            <a:pPr>
              <a:lnSpc>
                <a:spcPct val="150000"/>
              </a:lnSpc>
              <a:buClr>
                <a:srgbClr val="CC3300"/>
              </a:buClr>
              <a:buFont typeface="Wingdings" panose="05000000000000000000" pitchFamily="2" charset="2"/>
              <a:buChar char="n"/>
            </a:pPr>
            <a:r>
              <a:rPr lang="zh-CN" altLang="en-US" dirty="0">
                <a:solidFill>
                  <a:srgbClr val="003399"/>
                </a:solidFill>
                <a:effectLst>
                  <a:outerShdw blurRad="38100" dist="38100" dir="2700000">
                    <a:srgbClr val="C0C0C0"/>
                  </a:outerShdw>
                </a:effectLst>
                <a:latin typeface="宋体" panose="02010600030101010101" pitchFamily="2" charset="-122"/>
              </a:rPr>
              <a:t>地址空间：</a:t>
            </a:r>
            <a:r>
              <a:rPr lang="zh-CN" altLang="en-US" dirty="0">
                <a:latin typeface="宋体" panose="02010600030101010101" pitchFamily="2" charset="-122"/>
              </a:rPr>
              <a:t>程序编译时还没有装入主存，还不能确定它在主存中的实际位置，所以都是从０开始。相对于０位置开始的地址称为逻辑地址，也称为相对地址。地址空间是指逻辑地址的集合。</a:t>
            </a:r>
            <a:r>
              <a:rPr lang="zh-CN" altLang="en-US" dirty="0"/>
              <a:t> </a:t>
            </a:r>
          </a:p>
          <a:p>
            <a:pPr>
              <a:lnSpc>
                <a:spcPct val="150000"/>
              </a:lnSpc>
              <a:buClr>
                <a:srgbClr val="CC3300"/>
              </a:buClr>
              <a:buFont typeface="Wingdings" panose="05000000000000000000" pitchFamily="2" charset="2"/>
              <a:buChar char="n"/>
            </a:pPr>
            <a:r>
              <a:rPr lang="zh-CN" altLang="en-US" dirty="0">
                <a:solidFill>
                  <a:srgbClr val="003399"/>
                </a:solidFill>
                <a:effectLst>
                  <a:outerShdw blurRad="38100" dist="38100" dir="2700000">
                    <a:srgbClr val="C0C0C0"/>
                  </a:outerShdw>
                </a:effectLst>
                <a:latin typeface="宋体" panose="02010600030101010101" pitchFamily="2" charset="-122"/>
              </a:rPr>
              <a:t>存储空间</a:t>
            </a:r>
            <a:r>
              <a:rPr lang="zh-CN" altLang="en-US" dirty="0">
                <a:solidFill>
                  <a:srgbClr val="003399"/>
                </a:solidFill>
                <a:effectLst>
                  <a:outerShdw blurRad="38100" dist="38100" dir="2700000">
                    <a:srgbClr val="C0C0C0"/>
                  </a:outerShdw>
                </a:effectLst>
              </a:rPr>
              <a:t>：</a:t>
            </a:r>
            <a:r>
              <a:rPr lang="zh-CN" altLang="en-US" dirty="0"/>
              <a:t>一个程序在主存中的实际位置称为物理地址。物理地址的集合就是存储空间。 </a:t>
            </a:r>
          </a:p>
        </p:txBody>
      </p:sp>
      <p:sp>
        <p:nvSpPr>
          <p:cNvPr id="91142" name="AutoShape 5"/>
          <p:cNvSpPr/>
          <p:nvPr/>
        </p:nvSpPr>
        <p:spPr>
          <a:xfrm>
            <a:off x="923678" y="95374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91143" name="Text Box 38"/>
          <p:cNvSpPr txBox="1"/>
          <p:nvPr/>
        </p:nvSpPr>
        <p:spPr>
          <a:xfrm>
            <a:off x="1055440" y="98072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1A0926A6-72D9-4D7F-AC5D-B9F2BC79B4E2}"/>
              </a:ext>
            </a:extLst>
          </p:cNvPr>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1142"/>
                                        </p:tgtEl>
                                        <p:attrNameLst>
                                          <p:attrName>style.visibility</p:attrName>
                                        </p:attrNameLst>
                                      </p:cBhvr>
                                      <p:to>
                                        <p:strVal val="visible"/>
                                      </p:to>
                                    </p:set>
                                    <p:anim calcmode="lin" valueType="num">
                                      <p:cBhvr additive="base">
                                        <p:cTn id="7" dur="500" fill="hold"/>
                                        <p:tgtEl>
                                          <p:spTgt spid="91142"/>
                                        </p:tgtEl>
                                        <p:attrNameLst>
                                          <p:attrName>ppt_x</p:attrName>
                                        </p:attrNameLst>
                                      </p:cBhvr>
                                      <p:tavLst>
                                        <p:tav tm="0">
                                          <p:val>
                                            <p:strVal val="#ppt_x"/>
                                          </p:val>
                                        </p:tav>
                                        <p:tav tm="100000">
                                          <p:val>
                                            <p:strVal val="#ppt_x"/>
                                          </p:val>
                                        </p:tav>
                                      </p:tavLst>
                                    </p:anim>
                                    <p:anim calcmode="lin" valueType="num">
                                      <p:cBhvr additive="base">
                                        <p:cTn id="8" dur="500" fill="hold"/>
                                        <p:tgtEl>
                                          <p:spTgt spid="911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1143"/>
                                        </p:tgtEl>
                                        <p:attrNameLst>
                                          <p:attrName>style.visibility</p:attrName>
                                        </p:attrNameLst>
                                      </p:cBhvr>
                                      <p:to>
                                        <p:strVal val="visible"/>
                                      </p:to>
                                    </p:set>
                                    <p:anim calcmode="lin" valueType="num">
                                      <p:cBhvr additive="base">
                                        <p:cTn id="12" dur="500" fill="hold"/>
                                        <p:tgtEl>
                                          <p:spTgt spid="91143"/>
                                        </p:tgtEl>
                                        <p:attrNameLst>
                                          <p:attrName>ppt_x</p:attrName>
                                        </p:attrNameLst>
                                      </p:cBhvr>
                                      <p:tavLst>
                                        <p:tav tm="0">
                                          <p:val>
                                            <p:strVal val="#ppt_x"/>
                                          </p:val>
                                        </p:tav>
                                        <p:tav tm="100000">
                                          <p:val>
                                            <p:strVal val="#ppt_x"/>
                                          </p:val>
                                        </p:tav>
                                      </p:tavLst>
                                    </p:anim>
                                    <p:anim calcmode="lin" valueType="num">
                                      <p:cBhvr additive="base">
                                        <p:cTn id="13" dur="500" fill="hold"/>
                                        <p:tgtEl>
                                          <p:spTgt spid="911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1139">
                                            <p:bg/>
                                          </p:spTgt>
                                        </p:tgtEl>
                                        <p:attrNameLst>
                                          <p:attrName>style.visibility</p:attrName>
                                        </p:attrNameLst>
                                      </p:cBhvr>
                                      <p:to>
                                        <p:strVal val="visible"/>
                                      </p:to>
                                    </p:set>
                                    <p:anim calcmode="lin" valueType="num">
                                      <p:cBhvr additive="base">
                                        <p:cTn id="17" dur="500" fill="hold"/>
                                        <p:tgtEl>
                                          <p:spTgt spid="9113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9113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1139">
                                            <p:txEl>
                                              <p:pRg st="0" end="0"/>
                                            </p:txEl>
                                          </p:spTgt>
                                        </p:tgtEl>
                                        <p:attrNameLst>
                                          <p:attrName>style.visibility</p:attrName>
                                        </p:attrNameLst>
                                      </p:cBhvr>
                                      <p:to>
                                        <p:strVal val="visible"/>
                                      </p:to>
                                    </p:set>
                                    <p:anim calcmode="lin" valueType="num">
                                      <p:cBhvr additive="base">
                                        <p:cTn id="22" dur="5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113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1139">
                                            <p:txEl>
                                              <p:pRg st="1" end="1"/>
                                            </p:txEl>
                                          </p:spTgt>
                                        </p:tgtEl>
                                        <p:attrNameLst>
                                          <p:attrName>style.visibility</p:attrName>
                                        </p:attrNameLst>
                                      </p:cBhvr>
                                      <p:to>
                                        <p:strVal val="visible"/>
                                      </p:to>
                                    </p:set>
                                    <p:anim calcmode="lin" valueType="num">
                                      <p:cBhvr additive="base">
                                        <p:cTn id="27"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nimBg="1"/>
      <p:bldP spid="91142" grpId="0" bldLvl="0" animBg="1"/>
      <p:bldP spid="911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8" name="椭圆 157707"/>
          <p:cNvSpPr/>
          <p:nvPr/>
        </p:nvSpPr>
        <p:spPr>
          <a:xfrm>
            <a:off x="6048375" y="2530475"/>
            <a:ext cx="384175" cy="419100"/>
          </a:xfrm>
          <a:prstGeom prst="ellipse">
            <a:avLst/>
          </a:prstGeom>
          <a:solidFill>
            <a:srgbClr val="FFCCFF"/>
          </a:solidFill>
          <a:ln w="9525" cap="flat" cmpd="sng">
            <a:solidFill>
              <a:srgbClr val="000000"/>
            </a:solidFill>
            <a:prstDash val="solid"/>
            <a:headEnd type="none" w="med" len="med"/>
            <a:tailEnd type="none" w="med" len="med"/>
          </a:ln>
        </p:spPr>
        <p:txBody>
          <a:bodyPr/>
          <a:lstStyle/>
          <a:p>
            <a:endParaRPr lang="zh-CN" altLang="en-US"/>
          </a:p>
        </p:txBody>
      </p:sp>
      <p:sp>
        <p:nvSpPr>
          <p:cNvPr id="157699" name="文本框 157698"/>
          <p:cNvSpPr txBox="1"/>
          <p:nvPr/>
        </p:nvSpPr>
        <p:spPr>
          <a:xfrm>
            <a:off x="2565400" y="2878138"/>
            <a:ext cx="1017588" cy="457200"/>
          </a:xfrm>
          <a:prstGeom prst="rect">
            <a:avLst/>
          </a:prstGeom>
          <a:noFill/>
          <a:ln w="9525">
            <a:noFill/>
          </a:ln>
        </p:spPr>
        <p:txBody>
          <a:bodyPr lIns="0" tIns="0"/>
          <a:lstStyle/>
          <a:p>
            <a:pPr algn="ctr" eaLnBrk="0" hangingPunct="0"/>
            <a:r>
              <a:rPr lang="zh-CN" altLang="en-US" sz="2000" dirty="0">
                <a:solidFill>
                  <a:srgbClr val="0000CC"/>
                </a:solidFill>
                <a:latin typeface="Times New Roman" panose="02020603050405020304" pitchFamily="18" charset="0"/>
              </a:rPr>
              <a:t>段号</a:t>
            </a:r>
          </a:p>
        </p:txBody>
      </p:sp>
      <p:sp>
        <p:nvSpPr>
          <p:cNvPr id="157700" name="文本框 157699"/>
          <p:cNvSpPr txBox="1"/>
          <p:nvPr/>
        </p:nvSpPr>
        <p:spPr>
          <a:xfrm>
            <a:off x="3582988" y="2878138"/>
            <a:ext cx="1425575" cy="457200"/>
          </a:xfrm>
          <a:prstGeom prst="rect">
            <a:avLst/>
          </a:prstGeom>
          <a:noFill/>
          <a:ln w="9525">
            <a:noFill/>
          </a:ln>
        </p:spPr>
        <p:txBody>
          <a:bodyPr lIns="0" tIns="0" rIns="0" bIns="0"/>
          <a:lstStyle/>
          <a:p>
            <a:pPr algn="ctr" eaLnBrk="0" hangingPunct="0"/>
            <a:r>
              <a:rPr lang="zh-CN" altLang="en-US" sz="2000" dirty="0">
                <a:solidFill>
                  <a:srgbClr val="0000CC"/>
                </a:solidFill>
                <a:latin typeface="Times New Roman" panose="02020603050405020304" pitchFamily="18" charset="0"/>
              </a:rPr>
              <a:t>段内地址</a:t>
            </a:r>
          </a:p>
        </p:txBody>
      </p:sp>
      <p:sp>
        <p:nvSpPr>
          <p:cNvPr id="157701" name="文本框 157700"/>
          <p:cNvSpPr txBox="1"/>
          <p:nvPr/>
        </p:nvSpPr>
        <p:spPr>
          <a:xfrm>
            <a:off x="7653338" y="3140075"/>
            <a:ext cx="1222375" cy="457200"/>
          </a:xfrm>
          <a:prstGeom prst="rect">
            <a:avLst/>
          </a:prstGeom>
          <a:solidFill>
            <a:srgbClr val="CCFF99"/>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2000" dirty="0">
                <a:solidFill>
                  <a:srgbClr val="0000CC"/>
                </a:solidFill>
                <a:latin typeface="Times New Roman" panose="02020603050405020304" pitchFamily="18" charset="0"/>
              </a:rPr>
              <a:t>段表始址</a:t>
            </a:r>
          </a:p>
        </p:txBody>
      </p:sp>
      <p:sp>
        <p:nvSpPr>
          <p:cNvPr id="157702" name="文本框 157701"/>
          <p:cNvSpPr txBox="1"/>
          <p:nvPr/>
        </p:nvSpPr>
        <p:spPr>
          <a:xfrm>
            <a:off x="8875713" y="3140075"/>
            <a:ext cx="1220787" cy="457200"/>
          </a:xfrm>
          <a:prstGeom prst="rect">
            <a:avLst/>
          </a:prstGeom>
          <a:solidFill>
            <a:srgbClr val="CCFF99"/>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2000" dirty="0">
                <a:solidFill>
                  <a:srgbClr val="0000CC"/>
                </a:solidFill>
                <a:latin typeface="Times New Roman" panose="02020603050405020304" pitchFamily="18" charset="0"/>
              </a:rPr>
              <a:t>段表长度</a:t>
            </a:r>
          </a:p>
        </p:txBody>
      </p:sp>
      <p:sp>
        <p:nvSpPr>
          <p:cNvPr id="157703" name="文本框 157702"/>
          <p:cNvSpPr txBox="1"/>
          <p:nvPr/>
        </p:nvSpPr>
        <p:spPr>
          <a:xfrm>
            <a:off x="2565400" y="2178050"/>
            <a:ext cx="1425575" cy="457200"/>
          </a:xfrm>
          <a:prstGeom prst="rect">
            <a:avLst/>
          </a:prstGeom>
          <a:noFill/>
          <a:ln w="9525">
            <a:noFill/>
          </a:ln>
        </p:spPr>
        <p:txBody>
          <a:bodyPr lIns="0" tIns="0"/>
          <a:lstStyle/>
          <a:p>
            <a:pPr algn="ctr" eaLnBrk="0" hangingPunct="0"/>
            <a:r>
              <a:rPr lang="zh-CN" altLang="en-US" sz="2000" dirty="0">
                <a:solidFill>
                  <a:srgbClr val="D60093"/>
                </a:solidFill>
                <a:effectLst>
                  <a:outerShdw blurRad="38100" dist="38100" dir="2700000">
                    <a:srgbClr val="C0C0C0"/>
                  </a:outerShdw>
                </a:effectLst>
                <a:latin typeface="Times New Roman" panose="02020603050405020304" pitchFamily="18" charset="0"/>
              </a:rPr>
              <a:t>逻辑地址</a:t>
            </a:r>
            <a:r>
              <a:rPr lang="en-US" altLang="zh-CN" sz="2000">
                <a:solidFill>
                  <a:srgbClr val="D60093"/>
                </a:solidFill>
                <a:effectLst>
                  <a:outerShdw blurRad="38100" dist="38100" dir="2700000">
                    <a:srgbClr val="C0C0C0"/>
                  </a:outerShdw>
                </a:effectLst>
                <a:latin typeface="Times New Roman" panose="02020603050405020304" pitchFamily="18" charset="0"/>
              </a:rPr>
              <a:t>A</a:t>
            </a:r>
          </a:p>
        </p:txBody>
      </p:sp>
      <p:sp>
        <p:nvSpPr>
          <p:cNvPr id="157704" name="直接连接符 157703"/>
          <p:cNvSpPr/>
          <p:nvPr/>
        </p:nvSpPr>
        <p:spPr>
          <a:xfrm>
            <a:off x="6635750" y="5575300"/>
            <a:ext cx="1628775" cy="0"/>
          </a:xfrm>
          <a:prstGeom prst="line">
            <a:avLst/>
          </a:prstGeom>
          <a:ln w="9525" cap="flat" cmpd="sng">
            <a:solidFill>
              <a:srgbClr val="000000"/>
            </a:solidFill>
            <a:prstDash val="solid"/>
            <a:headEnd type="triangle" w="med" len="med"/>
            <a:tailEnd type="none" w="med" len="med"/>
          </a:ln>
        </p:spPr>
      </p:sp>
      <p:sp>
        <p:nvSpPr>
          <p:cNvPr id="157705" name="直接连接符 157704"/>
          <p:cNvSpPr/>
          <p:nvPr/>
        </p:nvSpPr>
        <p:spPr>
          <a:xfrm>
            <a:off x="2973388" y="3594100"/>
            <a:ext cx="0" cy="509588"/>
          </a:xfrm>
          <a:prstGeom prst="line">
            <a:avLst/>
          </a:prstGeom>
          <a:ln w="9525" cap="flat" cmpd="sng">
            <a:solidFill>
              <a:srgbClr val="000000"/>
            </a:solidFill>
            <a:prstDash val="solid"/>
            <a:headEnd type="none" w="med" len="med"/>
            <a:tailEnd type="none" w="med" len="med"/>
          </a:ln>
        </p:spPr>
      </p:sp>
      <p:sp>
        <p:nvSpPr>
          <p:cNvPr id="157706" name="直接连接符 157705"/>
          <p:cNvSpPr/>
          <p:nvPr/>
        </p:nvSpPr>
        <p:spPr>
          <a:xfrm>
            <a:off x="2973388" y="4103688"/>
            <a:ext cx="5087937" cy="3175"/>
          </a:xfrm>
          <a:prstGeom prst="line">
            <a:avLst/>
          </a:prstGeom>
          <a:ln w="9525" cap="flat" cmpd="sng">
            <a:solidFill>
              <a:srgbClr val="000000"/>
            </a:solidFill>
            <a:prstDash val="solid"/>
            <a:headEnd type="none" w="med" len="med"/>
            <a:tailEnd type="triangle" w="med" len="med"/>
          </a:ln>
        </p:spPr>
      </p:sp>
      <p:sp>
        <p:nvSpPr>
          <p:cNvPr id="157707" name="文本框 157706"/>
          <p:cNvSpPr txBox="1"/>
          <p:nvPr/>
        </p:nvSpPr>
        <p:spPr>
          <a:xfrm>
            <a:off x="5584825" y="2586038"/>
            <a:ext cx="1425575" cy="457200"/>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&gt;=</a:t>
            </a:r>
          </a:p>
        </p:txBody>
      </p:sp>
      <p:sp>
        <p:nvSpPr>
          <p:cNvPr id="157709" name="直接连接符 157708"/>
          <p:cNvSpPr/>
          <p:nvPr/>
        </p:nvSpPr>
        <p:spPr>
          <a:xfrm flipV="1">
            <a:off x="6229350" y="2178050"/>
            <a:ext cx="0" cy="385763"/>
          </a:xfrm>
          <a:prstGeom prst="line">
            <a:avLst/>
          </a:prstGeom>
          <a:ln w="9525" cap="flat" cmpd="sng">
            <a:solidFill>
              <a:srgbClr val="000000"/>
            </a:solidFill>
            <a:prstDash val="solid"/>
            <a:headEnd type="none" w="med" len="med"/>
            <a:tailEnd type="triangle" w="med" len="med"/>
          </a:ln>
        </p:spPr>
      </p:sp>
      <p:sp>
        <p:nvSpPr>
          <p:cNvPr id="157710" name="文本框 157709"/>
          <p:cNvSpPr txBox="1"/>
          <p:nvPr/>
        </p:nvSpPr>
        <p:spPr>
          <a:xfrm>
            <a:off x="5618163" y="1916113"/>
            <a:ext cx="1425575" cy="457200"/>
          </a:xfrm>
          <a:prstGeom prst="rect">
            <a:avLst/>
          </a:prstGeom>
          <a:noFill/>
          <a:ln w="9525">
            <a:noFill/>
          </a:ln>
        </p:spPr>
        <p:txBody>
          <a:bodyPr lIns="0" tIns="0"/>
          <a:lstStyle/>
          <a:p>
            <a:pPr algn="ctr" eaLnBrk="0" hangingPunct="0"/>
            <a:r>
              <a:rPr lang="zh-CN" altLang="en-US" sz="2000" dirty="0">
                <a:solidFill>
                  <a:srgbClr val="D60093"/>
                </a:solidFill>
                <a:effectLst>
                  <a:outerShdw blurRad="38100" dist="38100" dir="2700000">
                    <a:srgbClr val="C0C0C0"/>
                  </a:outerShdw>
                </a:effectLst>
                <a:latin typeface="Times New Roman" panose="02020603050405020304" pitchFamily="18" charset="0"/>
              </a:rPr>
              <a:t>越界中断 </a:t>
            </a:r>
          </a:p>
        </p:txBody>
      </p:sp>
      <p:sp>
        <p:nvSpPr>
          <p:cNvPr id="157711" name="直接连接符 157710"/>
          <p:cNvSpPr/>
          <p:nvPr/>
        </p:nvSpPr>
        <p:spPr>
          <a:xfrm flipH="1">
            <a:off x="8264525" y="3597275"/>
            <a:ext cx="0" cy="336550"/>
          </a:xfrm>
          <a:prstGeom prst="line">
            <a:avLst/>
          </a:prstGeom>
          <a:ln w="9525" cap="flat" cmpd="sng">
            <a:solidFill>
              <a:srgbClr val="000000"/>
            </a:solidFill>
            <a:prstDash val="solid"/>
            <a:headEnd type="none" w="med" len="med"/>
            <a:tailEnd type="triangle" w="med" len="med"/>
          </a:ln>
        </p:spPr>
      </p:sp>
      <p:sp>
        <p:nvSpPr>
          <p:cNvPr id="157712" name="椭圆 157711"/>
          <p:cNvSpPr/>
          <p:nvPr/>
        </p:nvSpPr>
        <p:spPr>
          <a:xfrm>
            <a:off x="8078788" y="3911600"/>
            <a:ext cx="384175" cy="419100"/>
          </a:xfrm>
          <a:prstGeom prst="ellipse">
            <a:avLst/>
          </a:prstGeom>
          <a:solidFill>
            <a:srgbClr val="FFCCFF"/>
          </a:solidFill>
          <a:ln w="9525" cap="flat" cmpd="sng">
            <a:solidFill>
              <a:srgbClr val="000000"/>
            </a:solidFill>
            <a:prstDash val="solid"/>
            <a:headEnd type="none" w="med" len="med"/>
            <a:tailEnd type="none" w="med" len="med"/>
          </a:ln>
        </p:spPr>
        <p:txBody>
          <a:bodyPr lIns="0" tIns="0" rIns="0" bIns="0"/>
          <a:lstStyle/>
          <a:p>
            <a:pPr eaLnBrk="0" hangingPunct="0"/>
            <a:endParaRPr lang="en-US" altLang="zh-CN" sz="2000">
              <a:solidFill>
                <a:srgbClr val="000000"/>
              </a:solidFill>
              <a:latin typeface="Times New Roman" panose="02020603050405020304" pitchFamily="18" charset="0"/>
            </a:endParaRPr>
          </a:p>
        </p:txBody>
      </p:sp>
      <p:sp>
        <p:nvSpPr>
          <p:cNvPr id="157713" name="文本框 157712"/>
          <p:cNvSpPr txBox="1"/>
          <p:nvPr/>
        </p:nvSpPr>
        <p:spPr>
          <a:xfrm>
            <a:off x="8016875" y="3960813"/>
            <a:ext cx="611188" cy="455612"/>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a:t>
            </a:r>
          </a:p>
        </p:txBody>
      </p:sp>
      <p:sp>
        <p:nvSpPr>
          <p:cNvPr id="157714" name="直接连接符 157713"/>
          <p:cNvSpPr/>
          <p:nvPr/>
        </p:nvSpPr>
        <p:spPr>
          <a:xfrm>
            <a:off x="8264525" y="4316413"/>
            <a:ext cx="0" cy="1258887"/>
          </a:xfrm>
          <a:prstGeom prst="line">
            <a:avLst/>
          </a:prstGeom>
          <a:ln w="9525" cap="flat" cmpd="sng">
            <a:solidFill>
              <a:srgbClr val="000000"/>
            </a:solidFill>
            <a:prstDash val="solid"/>
            <a:headEnd type="none" w="med" len="med"/>
            <a:tailEnd type="none" w="med" len="med"/>
          </a:ln>
        </p:spPr>
      </p:sp>
      <p:sp>
        <p:nvSpPr>
          <p:cNvPr id="157715" name="文本框 157714"/>
          <p:cNvSpPr txBox="1"/>
          <p:nvPr/>
        </p:nvSpPr>
        <p:spPr>
          <a:xfrm>
            <a:off x="5822950" y="4738688"/>
            <a:ext cx="609600" cy="31432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1K</a:t>
            </a:r>
          </a:p>
        </p:txBody>
      </p:sp>
      <p:sp>
        <p:nvSpPr>
          <p:cNvPr id="157716" name="文本框 157715"/>
          <p:cNvSpPr txBox="1"/>
          <p:nvPr/>
        </p:nvSpPr>
        <p:spPr>
          <a:xfrm>
            <a:off x="5822950" y="5356225"/>
            <a:ext cx="609600" cy="315913"/>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500</a:t>
            </a:r>
          </a:p>
        </p:txBody>
      </p:sp>
      <p:sp>
        <p:nvSpPr>
          <p:cNvPr id="157717" name="文本框 157716"/>
          <p:cNvSpPr txBox="1"/>
          <p:nvPr/>
        </p:nvSpPr>
        <p:spPr>
          <a:xfrm>
            <a:off x="5822950" y="5672138"/>
            <a:ext cx="609600" cy="31432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200</a:t>
            </a:r>
          </a:p>
        </p:txBody>
      </p:sp>
      <p:sp>
        <p:nvSpPr>
          <p:cNvPr id="157718" name="文本框 157717"/>
          <p:cNvSpPr txBox="1"/>
          <p:nvPr/>
        </p:nvSpPr>
        <p:spPr>
          <a:xfrm>
            <a:off x="5822950" y="5057775"/>
            <a:ext cx="609600" cy="31432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600</a:t>
            </a:r>
          </a:p>
        </p:txBody>
      </p:sp>
      <p:sp>
        <p:nvSpPr>
          <p:cNvPr id="157719" name="文本框 157718"/>
          <p:cNvSpPr txBox="1"/>
          <p:nvPr/>
        </p:nvSpPr>
        <p:spPr>
          <a:xfrm>
            <a:off x="6229350" y="4702175"/>
            <a:ext cx="814388" cy="452438"/>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0</a:t>
            </a:r>
          </a:p>
        </p:txBody>
      </p:sp>
      <p:sp>
        <p:nvSpPr>
          <p:cNvPr id="157720" name="文本框 157719"/>
          <p:cNvSpPr txBox="1"/>
          <p:nvPr/>
        </p:nvSpPr>
        <p:spPr>
          <a:xfrm>
            <a:off x="6229350" y="4997450"/>
            <a:ext cx="814388" cy="454025"/>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1</a:t>
            </a:r>
          </a:p>
        </p:txBody>
      </p:sp>
      <p:sp>
        <p:nvSpPr>
          <p:cNvPr id="157721" name="文本框 157720"/>
          <p:cNvSpPr txBox="1"/>
          <p:nvPr/>
        </p:nvSpPr>
        <p:spPr>
          <a:xfrm>
            <a:off x="6229350" y="5324475"/>
            <a:ext cx="814388" cy="457200"/>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2</a:t>
            </a:r>
          </a:p>
        </p:txBody>
      </p:sp>
      <p:sp>
        <p:nvSpPr>
          <p:cNvPr id="157722" name="文本框 157721"/>
          <p:cNvSpPr txBox="1"/>
          <p:nvPr/>
        </p:nvSpPr>
        <p:spPr>
          <a:xfrm>
            <a:off x="6229350" y="5630863"/>
            <a:ext cx="814388" cy="454025"/>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3</a:t>
            </a:r>
          </a:p>
        </p:txBody>
      </p:sp>
      <p:sp>
        <p:nvSpPr>
          <p:cNvPr id="157723" name="文本框 157722"/>
          <p:cNvSpPr txBox="1"/>
          <p:nvPr/>
        </p:nvSpPr>
        <p:spPr>
          <a:xfrm>
            <a:off x="5313363" y="4398963"/>
            <a:ext cx="814387" cy="457200"/>
          </a:xfrm>
          <a:prstGeom prst="rect">
            <a:avLst/>
          </a:prstGeom>
          <a:noFill/>
          <a:ln w="9525">
            <a:noFill/>
          </a:ln>
        </p:spPr>
        <p:txBody>
          <a:bodyPr lIns="0" tIns="0"/>
          <a:lstStyle/>
          <a:p>
            <a:pPr eaLnBrk="0" hangingPunct="0"/>
            <a:r>
              <a:rPr lang="zh-CN" altLang="en-US" sz="2000" dirty="0">
                <a:solidFill>
                  <a:srgbClr val="0000CC"/>
                </a:solidFill>
                <a:latin typeface="Times New Roman" panose="02020603050405020304" pitchFamily="18" charset="0"/>
              </a:rPr>
              <a:t>基址</a:t>
            </a:r>
          </a:p>
        </p:txBody>
      </p:sp>
      <p:sp>
        <p:nvSpPr>
          <p:cNvPr id="157724" name="文本框 157723"/>
          <p:cNvSpPr txBox="1"/>
          <p:nvPr/>
        </p:nvSpPr>
        <p:spPr>
          <a:xfrm>
            <a:off x="6313488" y="4408488"/>
            <a:ext cx="814387" cy="454025"/>
          </a:xfrm>
          <a:prstGeom prst="rect">
            <a:avLst/>
          </a:prstGeom>
          <a:noFill/>
          <a:ln w="9525">
            <a:noFill/>
          </a:ln>
        </p:spPr>
        <p:txBody>
          <a:bodyPr lIns="0" tIns="0"/>
          <a:lstStyle/>
          <a:p>
            <a:pPr algn="ctr" eaLnBrk="0" hangingPunct="0"/>
            <a:r>
              <a:rPr lang="zh-CN" altLang="en-US" sz="2000" dirty="0">
                <a:solidFill>
                  <a:srgbClr val="0000CC"/>
                </a:solidFill>
                <a:latin typeface="Times New Roman" panose="02020603050405020304" pitchFamily="18" charset="0"/>
              </a:rPr>
              <a:t>段号</a:t>
            </a:r>
          </a:p>
        </p:txBody>
      </p:sp>
      <p:sp>
        <p:nvSpPr>
          <p:cNvPr id="157725" name="文本框 157724"/>
          <p:cNvSpPr txBox="1"/>
          <p:nvPr/>
        </p:nvSpPr>
        <p:spPr>
          <a:xfrm>
            <a:off x="5805488" y="4398963"/>
            <a:ext cx="814387" cy="457200"/>
          </a:xfrm>
          <a:prstGeom prst="rect">
            <a:avLst/>
          </a:prstGeom>
          <a:noFill/>
          <a:ln w="9525">
            <a:noFill/>
          </a:ln>
        </p:spPr>
        <p:txBody>
          <a:bodyPr lIns="0" tIns="0"/>
          <a:lstStyle/>
          <a:p>
            <a:pPr algn="ctr" eaLnBrk="0" hangingPunct="0"/>
            <a:r>
              <a:rPr lang="zh-CN" altLang="en-US" sz="2000" dirty="0">
                <a:solidFill>
                  <a:srgbClr val="0000CC"/>
                </a:solidFill>
                <a:latin typeface="Times New Roman" panose="02020603050405020304" pitchFamily="18" charset="0"/>
              </a:rPr>
              <a:t>段长</a:t>
            </a:r>
          </a:p>
        </p:txBody>
      </p:sp>
      <p:sp>
        <p:nvSpPr>
          <p:cNvPr id="157726" name="文本框 157725"/>
          <p:cNvSpPr txBox="1"/>
          <p:nvPr/>
        </p:nvSpPr>
        <p:spPr>
          <a:xfrm>
            <a:off x="2536825" y="5903913"/>
            <a:ext cx="1230313" cy="452437"/>
          </a:xfrm>
          <a:prstGeom prst="rect">
            <a:avLst/>
          </a:prstGeom>
          <a:noFill/>
          <a:ln w="9525">
            <a:noFill/>
          </a:ln>
        </p:spPr>
        <p:txBody>
          <a:bodyPr lIns="0" tIns="0"/>
          <a:lstStyle/>
          <a:p>
            <a:pPr algn="ctr" eaLnBrk="0" hangingPunct="0"/>
            <a:r>
              <a:rPr lang="zh-CN" altLang="en-US" sz="2000" dirty="0">
                <a:solidFill>
                  <a:srgbClr val="D60093"/>
                </a:solidFill>
                <a:effectLst>
                  <a:outerShdw blurRad="38100" dist="38100" dir="2700000">
                    <a:srgbClr val="C0C0C0"/>
                  </a:outerShdw>
                </a:effectLst>
                <a:latin typeface="Times New Roman" panose="02020603050405020304" pitchFamily="18" charset="0"/>
              </a:rPr>
              <a:t>用户程序</a:t>
            </a:r>
          </a:p>
        </p:txBody>
      </p:sp>
      <p:sp>
        <p:nvSpPr>
          <p:cNvPr id="157727" name="文本框 157726"/>
          <p:cNvSpPr txBox="1"/>
          <p:nvPr/>
        </p:nvSpPr>
        <p:spPr>
          <a:xfrm>
            <a:off x="2565400" y="5380038"/>
            <a:ext cx="1017588" cy="457200"/>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ln>
                  <a:solidFill>
                    <a:srgbClr val="FFFFFF"/>
                  </a:solidFill>
                </a:ln>
                <a:solidFill>
                  <a:srgbClr val="FFFFFF"/>
                </a:solidFill>
                <a:latin typeface="Times New Roman" panose="02020603050405020304" pitchFamily="18" charset="0"/>
              </a:rPr>
              <a:t>8292</a:t>
            </a:r>
          </a:p>
        </p:txBody>
      </p:sp>
      <p:sp>
        <p:nvSpPr>
          <p:cNvPr id="157728" name="直接连接符 157727"/>
          <p:cNvSpPr/>
          <p:nvPr/>
        </p:nvSpPr>
        <p:spPr>
          <a:xfrm flipH="1" flipV="1">
            <a:off x="4397375" y="5572125"/>
            <a:ext cx="1017588" cy="3175"/>
          </a:xfrm>
          <a:prstGeom prst="line">
            <a:avLst/>
          </a:prstGeom>
          <a:ln w="9525" cap="flat" cmpd="sng">
            <a:solidFill>
              <a:srgbClr val="000000"/>
            </a:solidFill>
            <a:prstDash val="solid"/>
            <a:headEnd type="none" w="med" len="med"/>
            <a:tailEnd type="triangle" w="med" len="med"/>
          </a:ln>
        </p:spPr>
      </p:sp>
      <p:sp>
        <p:nvSpPr>
          <p:cNvPr id="157729" name="直接连接符 157728"/>
          <p:cNvSpPr/>
          <p:nvPr/>
        </p:nvSpPr>
        <p:spPr>
          <a:xfrm>
            <a:off x="4194175" y="3581400"/>
            <a:ext cx="0" cy="1798638"/>
          </a:xfrm>
          <a:prstGeom prst="line">
            <a:avLst/>
          </a:prstGeom>
          <a:ln w="9525" cap="flat" cmpd="sng">
            <a:solidFill>
              <a:srgbClr val="000000"/>
            </a:solidFill>
            <a:prstDash val="solid"/>
            <a:headEnd type="none" w="med" len="med"/>
            <a:tailEnd type="triangle" w="med" len="med"/>
          </a:ln>
        </p:spPr>
      </p:sp>
      <p:sp>
        <p:nvSpPr>
          <p:cNvPr id="157730" name="直接连接符 157729"/>
          <p:cNvSpPr/>
          <p:nvPr/>
        </p:nvSpPr>
        <p:spPr>
          <a:xfrm flipV="1">
            <a:off x="2973388" y="2743200"/>
            <a:ext cx="0" cy="212725"/>
          </a:xfrm>
          <a:prstGeom prst="line">
            <a:avLst/>
          </a:prstGeom>
          <a:ln w="9525" cap="flat" cmpd="sng">
            <a:solidFill>
              <a:srgbClr val="000000"/>
            </a:solidFill>
            <a:prstDash val="solid"/>
            <a:headEnd type="none" w="med" len="med"/>
            <a:tailEnd type="none" w="med" len="med"/>
          </a:ln>
        </p:spPr>
      </p:sp>
      <p:sp>
        <p:nvSpPr>
          <p:cNvPr id="157731" name="直接连接符 157730"/>
          <p:cNvSpPr/>
          <p:nvPr/>
        </p:nvSpPr>
        <p:spPr>
          <a:xfrm>
            <a:off x="2973388" y="2755900"/>
            <a:ext cx="3052762" cy="1588"/>
          </a:xfrm>
          <a:prstGeom prst="line">
            <a:avLst/>
          </a:prstGeom>
          <a:ln w="9525" cap="flat" cmpd="sng">
            <a:solidFill>
              <a:srgbClr val="000000"/>
            </a:solidFill>
            <a:prstDash val="solid"/>
            <a:headEnd type="none" w="med" len="med"/>
            <a:tailEnd type="none" w="med" len="med"/>
          </a:ln>
        </p:spPr>
      </p:sp>
      <p:sp>
        <p:nvSpPr>
          <p:cNvPr id="157732" name="直接连接符 157731"/>
          <p:cNvSpPr/>
          <p:nvPr/>
        </p:nvSpPr>
        <p:spPr>
          <a:xfrm>
            <a:off x="6432550" y="2755900"/>
            <a:ext cx="3052763" cy="1588"/>
          </a:xfrm>
          <a:prstGeom prst="line">
            <a:avLst/>
          </a:prstGeom>
          <a:ln w="9525" cap="flat" cmpd="sng">
            <a:solidFill>
              <a:srgbClr val="000000"/>
            </a:solidFill>
            <a:prstDash val="solid"/>
            <a:headEnd type="none" w="med" len="med"/>
            <a:tailEnd type="none" w="med" len="med"/>
          </a:ln>
        </p:spPr>
      </p:sp>
      <p:sp>
        <p:nvSpPr>
          <p:cNvPr id="157733" name="直接连接符 157732"/>
          <p:cNvSpPr/>
          <p:nvPr/>
        </p:nvSpPr>
        <p:spPr>
          <a:xfrm>
            <a:off x="9485313" y="2755900"/>
            <a:ext cx="0" cy="369888"/>
          </a:xfrm>
          <a:prstGeom prst="line">
            <a:avLst/>
          </a:prstGeom>
          <a:ln w="9525" cap="flat" cmpd="sng">
            <a:solidFill>
              <a:srgbClr val="000000"/>
            </a:solidFill>
            <a:prstDash val="solid"/>
            <a:headEnd type="none" w="med" len="med"/>
            <a:tailEnd type="none" w="med" len="med"/>
          </a:ln>
        </p:spPr>
      </p:sp>
      <p:sp>
        <p:nvSpPr>
          <p:cNvPr id="157734" name="文本框 157733"/>
          <p:cNvSpPr txBox="1"/>
          <p:nvPr/>
        </p:nvSpPr>
        <p:spPr>
          <a:xfrm>
            <a:off x="3935413" y="6164263"/>
            <a:ext cx="4884737" cy="360362"/>
          </a:xfrm>
          <a:prstGeom prst="rect">
            <a:avLst/>
          </a:prstGeom>
          <a:noFill/>
          <a:ln w="9525">
            <a:noFill/>
          </a:ln>
        </p:spPr>
        <p:txBody>
          <a:bodyPr lIns="0" tIns="0" rIns="0" bIns="0"/>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段式存储的地址变换机构</a:t>
            </a:r>
          </a:p>
        </p:txBody>
      </p:sp>
      <p:sp>
        <p:nvSpPr>
          <p:cNvPr id="157735" name="文本框 157734"/>
          <p:cNvSpPr txBox="1"/>
          <p:nvPr/>
        </p:nvSpPr>
        <p:spPr>
          <a:xfrm>
            <a:off x="2565400" y="3263900"/>
            <a:ext cx="1017588" cy="454025"/>
          </a:xfrm>
          <a:prstGeom prst="rect">
            <a:avLst/>
          </a:prstGeom>
          <a:solidFill>
            <a:srgbClr val="00CC00"/>
          </a:solidFill>
          <a:ln w="9525" cap="flat" cmpd="sng">
            <a:solidFill>
              <a:srgbClr val="000000"/>
            </a:solidFill>
            <a:prstDash val="solid"/>
            <a:miter/>
            <a:headEnd type="none" w="med" len="med"/>
            <a:tailEnd type="none" w="med" len="med"/>
          </a:ln>
        </p:spPr>
        <p:txBody>
          <a:bodyPr lIns="0" tIns="0"/>
          <a:lstStyle/>
          <a:p>
            <a:pPr algn="ctr" eaLnBrk="0" hangingPunct="0"/>
            <a:r>
              <a:rPr lang="en-US" altLang="zh-CN" sz="2000">
                <a:ln>
                  <a:solidFill>
                    <a:srgbClr val="FFFFFF"/>
                  </a:solidFill>
                </a:ln>
                <a:solidFill>
                  <a:srgbClr val="FFFFFF"/>
                </a:solidFill>
                <a:latin typeface="Times New Roman" panose="02020603050405020304" pitchFamily="18" charset="0"/>
              </a:rPr>
              <a:t>2</a:t>
            </a:r>
          </a:p>
        </p:txBody>
      </p:sp>
      <p:sp>
        <p:nvSpPr>
          <p:cNvPr id="157736" name="文本框 157735"/>
          <p:cNvSpPr txBox="1"/>
          <p:nvPr/>
        </p:nvSpPr>
        <p:spPr>
          <a:xfrm>
            <a:off x="3582988" y="3263900"/>
            <a:ext cx="1425575" cy="454025"/>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ln>
                  <a:solidFill>
                    <a:srgbClr val="FFFFFF"/>
                  </a:solidFill>
                </a:ln>
                <a:solidFill>
                  <a:srgbClr val="FFFFFF"/>
                </a:solidFill>
                <a:latin typeface="Times New Roman" panose="02020603050405020304" pitchFamily="18" charset="0"/>
              </a:rPr>
              <a:t>100</a:t>
            </a:r>
          </a:p>
        </p:txBody>
      </p:sp>
      <p:sp>
        <p:nvSpPr>
          <p:cNvPr id="157737" name="椭圆 157736"/>
          <p:cNvSpPr/>
          <p:nvPr/>
        </p:nvSpPr>
        <p:spPr>
          <a:xfrm>
            <a:off x="4006850" y="5343525"/>
            <a:ext cx="385763" cy="419100"/>
          </a:xfrm>
          <a:prstGeom prst="ellipse">
            <a:avLst/>
          </a:prstGeom>
          <a:solidFill>
            <a:srgbClr val="FFCCFF"/>
          </a:solidFill>
          <a:ln w="9525" cap="flat" cmpd="sng">
            <a:solidFill>
              <a:srgbClr val="000000"/>
            </a:solidFill>
            <a:prstDash val="solid"/>
            <a:headEnd type="none" w="med" len="med"/>
            <a:tailEnd type="none" w="med" len="med"/>
          </a:ln>
        </p:spPr>
        <p:txBody>
          <a:bodyPr lIns="0" tIns="0" rIns="0" bIns="0"/>
          <a:lstStyle/>
          <a:p>
            <a:pPr eaLnBrk="0" hangingPunct="0"/>
            <a:endParaRPr lang="en-US" altLang="zh-CN" sz="2000">
              <a:latin typeface="Times New Roman" panose="02020603050405020304" pitchFamily="18" charset="0"/>
            </a:endParaRPr>
          </a:p>
        </p:txBody>
      </p:sp>
      <p:sp>
        <p:nvSpPr>
          <p:cNvPr id="157738" name="文本框 157737"/>
          <p:cNvSpPr txBox="1"/>
          <p:nvPr/>
        </p:nvSpPr>
        <p:spPr>
          <a:xfrm>
            <a:off x="3957638" y="5413375"/>
            <a:ext cx="609600" cy="457200"/>
          </a:xfrm>
          <a:prstGeom prst="rect">
            <a:avLst/>
          </a:prstGeom>
          <a:noFill/>
          <a:ln w="9525">
            <a:noFill/>
          </a:ln>
        </p:spPr>
        <p:txBody>
          <a:bodyPr lIns="0" tIns="0"/>
          <a:lstStyle/>
          <a:p>
            <a:pPr algn="ctr" eaLnBrk="0" hangingPunct="0"/>
            <a:r>
              <a:rPr lang="en-US" altLang="zh-CN" sz="2000">
                <a:solidFill>
                  <a:srgbClr val="000000"/>
                </a:solidFill>
                <a:latin typeface="Times New Roman" panose="02020603050405020304" pitchFamily="18" charset="0"/>
              </a:rPr>
              <a:t>+</a:t>
            </a:r>
          </a:p>
        </p:txBody>
      </p:sp>
      <p:sp>
        <p:nvSpPr>
          <p:cNvPr id="157739" name="直接连接符 157738"/>
          <p:cNvSpPr/>
          <p:nvPr/>
        </p:nvSpPr>
        <p:spPr>
          <a:xfrm flipH="1">
            <a:off x="3582988" y="5575300"/>
            <a:ext cx="407987" cy="0"/>
          </a:xfrm>
          <a:prstGeom prst="line">
            <a:avLst/>
          </a:prstGeom>
          <a:ln w="9525" cap="flat" cmpd="sng">
            <a:solidFill>
              <a:srgbClr val="000000"/>
            </a:solidFill>
            <a:prstDash val="solid"/>
            <a:headEnd type="none" w="med" len="med"/>
            <a:tailEnd type="triangle" w="med" len="med"/>
          </a:ln>
        </p:spPr>
      </p:sp>
      <p:sp>
        <p:nvSpPr>
          <p:cNvPr id="157740" name="文本框 157739"/>
          <p:cNvSpPr txBox="1"/>
          <p:nvPr/>
        </p:nvSpPr>
        <p:spPr>
          <a:xfrm>
            <a:off x="5211763" y="4738688"/>
            <a:ext cx="611187" cy="31432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6K</a:t>
            </a:r>
          </a:p>
        </p:txBody>
      </p:sp>
      <p:sp>
        <p:nvSpPr>
          <p:cNvPr id="157741" name="文本框 157740"/>
          <p:cNvSpPr txBox="1"/>
          <p:nvPr/>
        </p:nvSpPr>
        <p:spPr>
          <a:xfrm>
            <a:off x="5211763" y="5356225"/>
            <a:ext cx="611187" cy="315913"/>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8K</a:t>
            </a:r>
          </a:p>
        </p:txBody>
      </p:sp>
      <p:sp>
        <p:nvSpPr>
          <p:cNvPr id="157742" name="文本框 157741"/>
          <p:cNvSpPr txBox="1"/>
          <p:nvPr/>
        </p:nvSpPr>
        <p:spPr>
          <a:xfrm>
            <a:off x="5211763" y="5672138"/>
            <a:ext cx="611187" cy="31432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9200</a:t>
            </a:r>
          </a:p>
        </p:txBody>
      </p:sp>
      <p:sp>
        <p:nvSpPr>
          <p:cNvPr id="157743" name="文本框 157742"/>
          <p:cNvSpPr txBox="1"/>
          <p:nvPr/>
        </p:nvSpPr>
        <p:spPr>
          <a:xfrm>
            <a:off x="5211763" y="5057775"/>
            <a:ext cx="611187" cy="314325"/>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2000">
                <a:solidFill>
                  <a:srgbClr val="0000CC"/>
                </a:solidFill>
                <a:latin typeface="Times New Roman" panose="02020603050405020304" pitchFamily="18" charset="0"/>
              </a:rPr>
              <a:t>4K</a:t>
            </a:r>
          </a:p>
        </p:txBody>
      </p:sp>
      <p:sp>
        <p:nvSpPr>
          <p:cNvPr id="157744" name="AutoShape 5"/>
          <p:cNvSpPr/>
          <p:nvPr/>
        </p:nvSpPr>
        <p:spPr>
          <a:xfrm>
            <a:off x="989087" y="1002665"/>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7745" name="Text Box 38"/>
          <p:cNvSpPr txBox="1"/>
          <p:nvPr/>
        </p:nvSpPr>
        <p:spPr>
          <a:xfrm>
            <a:off x="1120849" y="1029653"/>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二、地址变换机构</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50" name="矩形 49">
            <a:extLst>
              <a:ext uri="{FF2B5EF4-FFF2-40B4-BE49-F238E27FC236}">
                <a16:creationId xmlns:a16="http://schemas.microsoft.com/office/drawing/2014/main" id="{0041620A-1FBE-4A48-8D95-542B7A38CF75}"/>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7744"/>
                                        </p:tgtEl>
                                        <p:attrNameLst>
                                          <p:attrName>style.visibility</p:attrName>
                                        </p:attrNameLst>
                                      </p:cBhvr>
                                      <p:to>
                                        <p:strVal val="visible"/>
                                      </p:to>
                                    </p:set>
                                    <p:anim calcmode="lin" valueType="num">
                                      <p:cBhvr additive="base">
                                        <p:cTn id="7" dur="500" fill="hold"/>
                                        <p:tgtEl>
                                          <p:spTgt spid="157744"/>
                                        </p:tgtEl>
                                        <p:attrNameLst>
                                          <p:attrName>ppt_x</p:attrName>
                                        </p:attrNameLst>
                                      </p:cBhvr>
                                      <p:tavLst>
                                        <p:tav tm="0">
                                          <p:val>
                                            <p:strVal val="#ppt_x"/>
                                          </p:val>
                                        </p:tav>
                                        <p:tav tm="100000">
                                          <p:val>
                                            <p:strVal val="#ppt_x"/>
                                          </p:val>
                                        </p:tav>
                                      </p:tavLst>
                                    </p:anim>
                                    <p:anim calcmode="lin" valueType="num">
                                      <p:cBhvr additive="base">
                                        <p:cTn id="8" dur="500" fill="hold"/>
                                        <p:tgtEl>
                                          <p:spTgt spid="1577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7745"/>
                                        </p:tgtEl>
                                        <p:attrNameLst>
                                          <p:attrName>style.visibility</p:attrName>
                                        </p:attrNameLst>
                                      </p:cBhvr>
                                      <p:to>
                                        <p:strVal val="visible"/>
                                      </p:to>
                                    </p:set>
                                    <p:anim calcmode="lin" valueType="num">
                                      <p:cBhvr additive="base">
                                        <p:cTn id="12" dur="500" fill="hold"/>
                                        <p:tgtEl>
                                          <p:spTgt spid="157745"/>
                                        </p:tgtEl>
                                        <p:attrNameLst>
                                          <p:attrName>ppt_x</p:attrName>
                                        </p:attrNameLst>
                                      </p:cBhvr>
                                      <p:tavLst>
                                        <p:tav tm="0">
                                          <p:val>
                                            <p:strVal val="#ppt_x"/>
                                          </p:val>
                                        </p:tav>
                                        <p:tav tm="100000">
                                          <p:val>
                                            <p:strVal val="#ppt_x"/>
                                          </p:val>
                                        </p:tav>
                                      </p:tavLst>
                                    </p:anim>
                                    <p:anim calcmode="lin" valueType="num">
                                      <p:cBhvr additive="base">
                                        <p:cTn id="13" dur="500" fill="hold"/>
                                        <p:tgtEl>
                                          <p:spTgt spid="15774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7708"/>
                                        </p:tgtEl>
                                        <p:attrNameLst>
                                          <p:attrName>style.visibility</p:attrName>
                                        </p:attrNameLst>
                                      </p:cBhvr>
                                      <p:to>
                                        <p:strVal val="visible"/>
                                      </p:to>
                                    </p:set>
                                    <p:anim calcmode="lin" valueType="num">
                                      <p:cBhvr additive="base">
                                        <p:cTn id="17" dur="500" fill="hold"/>
                                        <p:tgtEl>
                                          <p:spTgt spid="157708"/>
                                        </p:tgtEl>
                                        <p:attrNameLst>
                                          <p:attrName>ppt_x</p:attrName>
                                        </p:attrNameLst>
                                      </p:cBhvr>
                                      <p:tavLst>
                                        <p:tav tm="0">
                                          <p:val>
                                            <p:strVal val="#ppt_x"/>
                                          </p:val>
                                        </p:tav>
                                        <p:tav tm="100000">
                                          <p:val>
                                            <p:strVal val="#ppt_x"/>
                                          </p:val>
                                        </p:tav>
                                      </p:tavLst>
                                    </p:anim>
                                    <p:anim calcmode="lin" valueType="num">
                                      <p:cBhvr additive="base">
                                        <p:cTn id="18" dur="500" fill="hold"/>
                                        <p:tgtEl>
                                          <p:spTgt spid="15770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7699"/>
                                        </p:tgtEl>
                                        <p:attrNameLst>
                                          <p:attrName>style.visibility</p:attrName>
                                        </p:attrNameLst>
                                      </p:cBhvr>
                                      <p:to>
                                        <p:strVal val="visible"/>
                                      </p:to>
                                    </p:set>
                                    <p:anim calcmode="lin" valueType="num">
                                      <p:cBhvr additive="base">
                                        <p:cTn id="21" dur="500" fill="hold"/>
                                        <p:tgtEl>
                                          <p:spTgt spid="157699"/>
                                        </p:tgtEl>
                                        <p:attrNameLst>
                                          <p:attrName>ppt_x</p:attrName>
                                        </p:attrNameLst>
                                      </p:cBhvr>
                                      <p:tavLst>
                                        <p:tav tm="0">
                                          <p:val>
                                            <p:strVal val="#ppt_x"/>
                                          </p:val>
                                        </p:tav>
                                        <p:tav tm="100000">
                                          <p:val>
                                            <p:strVal val="#ppt_x"/>
                                          </p:val>
                                        </p:tav>
                                      </p:tavLst>
                                    </p:anim>
                                    <p:anim calcmode="lin" valueType="num">
                                      <p:cBhvr additive="base">
                                        <p:cTn id="22" dur="500" fill="hold"/>
                                        <p:tgtEl>
                                          <p:spTgt spid="15769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7700"/>
                                        </p:tgtEl>
                                        <p:attrNameLst>
                                          <p:attrName>style.visibility</p:attrName>
                                        </p:attrNameLst>
                                      </p:cBhvr>
                                      <p:to>
                                        <p:strVal val="visible"/>
                                      </p:to>
                                    </p:set>
                                    <p:anim calcmode="lin" valueType="num">
                                      <p:cBhvr additive="base">
                                        <p:cTn id="25" dur="500" fill="hold"/>
                                        <p:tgtEl>
                                          <p:spTgt spid="157700"/>
                                        </p:tgtEl>
                                        <p:attrNameLst>
                                          <p:attrName>ppt_x</p:attrName>
                                        </p:attrNameLst>
                                      </p:cBhvr>
                                      <p:tavLst>
                                        <p:tav tm="0">
                                          <p:val>
                                            <p:strVal val="#ppt_x"/>
                                          </p:val>
                                        </p:tav>
                                        <p:tav tm="100000">
                                          <p:val>
                                            <p:strVal val="#ppt_x"/>
                                          </p:val>
                                        </p:tav>
                                      </p:tavLst>
                                    </p:anim>
                                    <p:anim calcmode="lin" valueType="num">
                                      <p:cBhvr additive="base">
                                        <p:cTn id="26" dur="500" fill="hold"/>
                                        <p:tgtEl>
                                          <p:spTgt spid="15770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7701"/>
                                        </p:tgtEl>
                                        <p:attrNameLst>
                                          <p:attrName>style.visibility</p:attrName>
                                        </p:attrNameLst>
                                      </p:cBhvr>
                                      <p:to>
                                        <p:strVal val="visible"/>
                                      </p:to>
                                    </p:set>
                                    <p:anim calcmode="lin" valueType="num">
                                      <p:cBhvr additive="base">
                                        <p:cTn id="29" dur="500" fill="hold"/>
                                        <p:tgtEl>
                                          <p:spTgt spid="157701"/>
                                        </p:tgtEl>
                                        <p:attrNameLst>
                                          <p:attrName>ppt_x</p:attrName>
                                        </p:attrNameLst>
                                      </p:cBhvr>
                                      <p:tavLst>
                                        <p:tav tm="0">
                                          <p:val>
                                            <p:strVal val="#ppt_x"/>
                                          </p:val>
                                        </p:tav>
                                        <p:tav tm="100000">
                                          <p:val>
                                            <p:strVal val="#ppt_x"/>
                                          </p:val>
                                        </p:tav>
                                      </p:tavLst>
                                    </p:anim>
                                    <p:anim calcmode="lin" valueType="num">
                                      <p:cBhvr additive="base">
                                        <p:cTn id="30" dur="500" fill="hold"/>
                                        <p:tgtEl>
                                          <p:spTgt spid="15770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7702"/>
                                        </p:tgtEl>
                                        <p:attrNameLst>
                                          <p:attrName>style.visibility</p:attrName>
                                        </p:attrNameLst>
                                      </p:cBhvr>
                                      <p:to>
                                        <p:strVal val="visible"/>
                                      </p:to>
                                    </p:set>
                                    <p:anim calcmode="lin" valueType="num">
                                      <p:cBhvr additive="base">
                                        <p:cTn id="33" dur="500" fill="hold"/>
                                        <p:tgtEl>
                                          <p:spTgt spid="157702"/>
                                        </p:tgtEl>
                                        <p:attrNameLst>
                                          <p:attrName>ppt_x</p:attrName>
                                        </p:attrNameLst>
                                      </p:cBhvr>
                                      <p:tavLst>
                                        <p:tav tm="0">
                                          <p:val>
                                            <p:strVal val="#ppt_x"/>
                                          </p:val>
                                        </p:tav>
                                        <p:tav tm="100000">
                                          <p:val>
                                            <p:strVal val="#ppt_x"/>
                                          </p:val>
                                        </p:tav>
                                      </p:tavLst>
                                    </p:anim>
                                    <p:anim calcmode="lin" valueType="num">
                                      <p:cBhvr additive="base">
                                        <p:cTn id="34" dur="500" fill="hold"/>
                                        <p:tgtEl>
                                          <p:spTgt spid="15770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7703"/>
                                        </p:tgtEl>
                                        <p:attrNameLst>
                                          <p:attrName>style.visibility</p:attrName>
                                        </p:attrNameLst>
                                      </p:cBhvr>
                                      <p:to>
                                        <p:strVal val="visible"/>
                                      </p:to>
                                    </p:set>
                                    <p:anim calcmode="lin" valueType="num">
                                      <p:cBhvr additive="base">
                                        <p:cTn id="37" dur="500" fill="hold"/>
                                        <p:tgtEl>
                                          <p:spTgt spid="157703"/>
                                        </p:tgtEl>
                                        <p:attrNameLst>
                                          <p:attrName>ppt_x</p:attrName>
                                        </p:attrNameLst>
                                      </p:cBhvr>
                                      <p:tavLst>
                                        <p:tav tm="0">
                                          <p:val>
                                            <p:strVal val="#ppt_x"/>
                                          </p:val>
                                        </p:tav>
                                        <p:tav tm="100000">
                                          <p:val>
                                            <p:strVal val="#ppt_x"/>
                                          </p:val>
                                        </p:tav>
                                      </p:tavLst>
                                    </p:anim>
                                    <p:anim calcmode="lin" valueType="num">
                                      <p:cBhvr additive="base">
                                        <p:cTn id="38" dur="500" fill="hold"/>
                                        <p:tgtEl>
                                          <p:spTgt spid="15770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7704"/>
                                        </p:tgtEl>
                                        <p:attrNameLst>
                                          <p:attrName>style.visibility</p:attrName>
                                        </p:attrNameLst>
                                      </p:cBhvr>
                                      <p:to>
                                        <p:strVal val="visible"/>
                                      </p:to>
                                    </p:set>
                                    <p:anim calcmode="lin" valueType="num">
                                      <p:cBhvr additive="base">
                                        <p:cTn id="41" dur="500" fill="hold"/>
                                        <p:tgtEl>
                                          <p:spTgt spid="157704"/>
                                        </p:tgtEl>
                                        <p:attrNameLst>
                                          <p:attrName>ppt_x</p:attrName>
                                        </p:attrNameLst>
                                      </p:cBhvr>
                                      <p:tavLst>
                                        <p:tav tm="0">
                                          <p:val>
                                            <p:strVal val="#ppt_x"/>
                                          </p:val>
                                        </p:tav>
                                        <p:tav tm="100000">
                                          <p:val>
                                            <p:strVal val="#ppt_x"/>
                                          </p:val>
                                        </p:tav>
                                      </p:tavLst>
                                    </p:anim>
                                    <p:anim calcmode="lin" valueType="num">
                                      <p:cBhvr additive="base">
                                        <p:cTn id="42" dur="500" fill="hold"/>
                                        <p:tgtEl>
                                          <p:spTgt spid="15770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7705"/>
                                        </p:tgtEl>
                                        <p:attrNameLst>
                                          <p:attrName>style.visibility</p:attrName>
                                        </p:attrNameLst>
                                      </p:cBhvr>
                                      <p:to>
                                        <p:strVal val="visible"/>
                                      </p:to>
                                    </p:set>
                                    <p:anim calcmode="lin" valueType="num">
                                      <p:cBhvr additive="base">
                                        <p:cTn id="45" dur="500" fill="hold"/>
                                        <p:tgtEl>
                                          <p:spTgt spid="157705"/>
                                        </p:tgtEl>
                                        <p:attrNameLst>
                                          <p:attrName>ppt_x</p:attrName>
                                        </p:attrNameLst>
                                      </p:cBhvr>
                                      <p:tavLst>
                                        <p:tav tm="0">
                                          <p:val>
                                            <p:strVal val="#ppt_x"/>
                                          </p:val>
                                        </p:tav>
                                        <p:tav tm="100000">
                                          <p:val>
                                            <p:strVal val="#ppt_x"/>
                                          </p:val>
                                        </p:tav>
                                      </p:tavLst>
                                    </p:anim>
                                    <p:anim calcmode="lin" valueType="num">
                                      <p:cBhvr additive="base">
                                        <p:cTn id="46" dur="500" fill="hold"/>
                                        <p:tgtEl>
                                          <p:spTgt spid="15770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7706"/>
                                        </p:tgtEl>
                                        <p:attrNameLst>
                                          <p:attrName>style.visibility</p:attrName>
                                        </p:attrNameLst>
                                      </p:cBhvr>
                                      <p:to>
                                        <p:strVal val="visible"/>
                                      </p:to>
                                    </p:set>
                                    <p:anim calcmode="lin" valueType="num">
                                      <p:cBhvr additive="base">
                                        <p:cTn id="49" dur="500" fill="hold"/>
                                        <p:tgtEl>
                                          <p:spTgt spid="157706"/>
                                        </p:tgtEl>
                                        <p:attrNameLst>
                                          <p:attrName>ppt_x</p:attrName>
                                        </p:attrNameLst>
                                      </p:cBhvr>
                                      <p:tavLst>
                                        <p:tav tm="0">
                                          <p:val>
                                            <p:strVal val="#ppt_x"/>
                                          </p:val>
                                        </p:tav>
                                        <p:tav tm="100000">
                                          <p:val>
                                            <p:strVal val="#ppt_x"/>
                                          </p:val>
                                        </p:tav>
                                      </p:tavLst>
                                    </p:anim>
                                    <p:anim calcmode="lin" valueType="num">
                                      <p:cBhvr additive="base">
                                        <p:cTn id="50" dur="500" fill="hold"/>
                                        <p:tgtEl>
                                          <p:spTgt spid="15770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7707"/>
                                        </p:tgtEl>
                                        <p:attrNameLst>
                                          <p:attrName>style.visibility</p:attrName>
                                        </p:attrNameLst>
                                      </p:cBhvr>
                                      <p:to>
                                        <p:strVal val="visible"/>
                                      </p:to>
                                    </p:set>
                                    <p:anim calcmode="lin" valueType="num">
                                      <p:cBhvr additive="base">
                                        <p:cTn id="53" dur="500" fill="hold"/>
                                        <p:tgtEl>
                                          <p:spTgt spid="157707"/>
                                        </p:tgtEl>
                                        <p:attrNameLst>
                                          <p:attrName>ppt_x</p:attrName>
                                        </p:attrNameLst>
                                      </p:cBhvr>
                                      <p:tavLst>
                                        <p:tav tm="0">
                                          <p:val>
                                            <p:strVal val="#ppt_x"/>
                                          </p:val>
                                        </p:tav>
                                        <p:tav tm="100000">
                                          <p:val>
                                            <p:strVal val="#ppt_x"/>
                                          </p:val>
                                        </p:tav>
                                      </p:tavLst>
                                    </p:anim>
                                    <p:anim calcmode="lin" valueType="num">
                                      <p:cBhvr additive="base">
                                        <p:cTn id="54" dur="500" fill="hold"/>
                                        <p:tgtEl>
                                          <p:spTgt spid="15770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7709"/>
                                        </p:tgtEl>
                                        <p:attrNameLst>
                                          <p:attrName>style.visibility</p:attrName>
                                        </p:attrNameLst>
                                      </p:cBhvr>
                                      <p:to>
                                        <p:strVal val="visible"/>
                                      </p:to>
                                    </p:set>
                                    <p:anim calcmode="lin" valueType="num">
                                      <p:cBhvr additive="base">
                                        <p:cTn id="57" dur="500" fill="hold"/>
                                        <p:tgtEl>
                                          <p:spTgt spid="157709"/>
                                        </p:tgtEl>
                                        <p:attrNameLst>
                                          <p:attrName>ppt_x</p:attrName>
                                        </p:attrNameLst>
                                      </p:cBhvr>
                                      <p:tavLst>
                                        <p:tav tm="0">
                                          <p:val>
                                            <p:strVal val="#ppt_x"/>
                                          </p:val>
                                        </p:tav>
                                        <p:tav tm="100000">
                                          <p:val>
                                            <p:strVal val="#ppt_x"/>
                                          </p:val>
                                        </p:tav>
                                      </p:tavLst>
                                    </p:anim>
                                    <p:anim calcmode="lin" valueType="num">
                                      <p:cBhvr additive="base">
                                        <p:cTn id="58" dur="500" fill="hold"/>
                                        <p:tgtEl>
                                          <p:spTgt spid="15770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7710"/>
                                        </p:tgtEl>
                                        <p:attrNameLst>
                                          <p:attrName>style.visibility</p:attrName>
                                        </p:attrNameLst>
                                      </p:cBhvr>
                                      <p:to>
                                        <p:strVal val="visible"/>
                                      </p:to>
                                    </p:set>
                                    <p:anim calcmode="lin" valueType="num">
                                      <p:cBhvr additive="base">
                                        <p:cTn id="61" dur="500" fill="hold"/>
                                        <p:tgtEl>
                                          <p:spTgt spid="157710"/>
                                        </p:tgtEl>
                                        <p:attrNameLst>
                                          <p:attrName>ppt_x</p:attrName>
                                        </p:attrNameLst>
                                      </p:cBhvr>
                                      <p:tavLst>
                                        <p:tav tm="0">
                                          <p:val>
                                            <p:strVal val="#ppt_x"/>
                                          </p:val>
                                        </p:tav>
                                        <p:tav tm="100000">
                                          <p:val>
                                            <p:strVal val="#ppt_x"/>
                                          </p:val>
                                        </p:tav>
                                      </p:tavLst>
                                    </p:anim>
                                    <p:anim calcmode="lin" valueType="num">
                                      <p:cBhvr additive="base">
                                        <p:cTn id="62" dur="500" fill="hold"/>
                                        <p:tgtEl>
                                          <p:spTgt spid="15771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57711"/>
                                        </p:tgtEl>
                                        <p:attrNameLst>
                                          <p:attrName>style.visibility</p:attrName>
                                        </p:attrNameLst>
                                      </p:cBhvr>
                                      <p:to>
                                        <p:strVal val="visible"/>
                                      </p:to>
                                    </p:set>
                                    <p:anim calcmode="lin" valueType="num">
                                      <p:cBhvr additive="base">
                                        <p:cTn id="65" dur="500" fill="hold"/>
                                        <p:tgtEl>
                                          <p:spTgt spid="157711"/>
                                        </p:tgtEl>
                                        <p:attrNameLst>
                                          <p:attrName>ppt_x</p:attrName>
                                        </p:attrNameLst>
                                      </p:cBhvr>
                                      <p:tavLst>
                                        <p:tav tm="0">
                                          <p:val>
                                            <p:strVal val="#ppt_x"/>
                                          </p:val>
                                        </p:tav>
                                        <p:tav tm="100000">
                                          <p:val>
                                            <p:strVal val="#ppt_x"/>
                                          </p:val>
                                        </p:tav>
                                      </p:tavLst>
                                    </p:anim>
                                    <p:anim calcmode="lin" valueType="num">
                                      <p:cBhvr additive="base">
                                        <p:cTn id="66" dur="500" fill="hold"/>
                                        <p:tgtEl>
                                          <p:spTgt spid="1577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7712"/>
                                        </p:tgtEl>
                                        <p:attrNameLst>
                                          <p:attrName>style.visibility</p:attrName>
                                        </p:attrNameLst>
                                      </p:cBhvr>
                                      <p:to>
                                        <p:strVal val="visible"/>
                                      </p:to>
                                    </p:set>
                                    <p:anim calcmode="lin" valueType="num">
                                      <p:cBhvr additive="base">
                                        <p:cTn id="69" dur="500" fill="hold"/>
                                        <p:tgtEl>
                                          <p:spTgt spid="157712"/>
                                        </p:tgtEl>
                                        <p:attrNameLst>
                                          <p:attrName>ppt_x</p:attrName>
                                        </p:attrNameLst>
                                      </p:cBhvr>
                                      <p:tavLst>
                                        <p:tav tm="0">
                                          <p:val>
                                            <p:strVal val="#ppt_x"/>
                                          </p:val>
                                        </p:tav>
                                        <p:tav tm="100000">
                                          <p:val>
                                            <p:strVal val="#ppt_x"/>
                                          </p:val>
                                        </p:tav>
                                      </p:tavLst>
                                    </p:anim>
                                    <p:anim calcmode="lin" valueType="num">
                                      <p:cBhvr additive="base">
                                        <p:cTn id="70" dur="500" fill="hold"/>
                                        <p:tgtEl>
                                          <p:spTgt spid="1577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7713"/>
                                        </p:tgtEl>
                                        <p:attrNameLst>
                                          <p:attrName>style.visibility</p:attrName>
                                        </p:attrNameLst>
                                      </p:cBhvr>
                                      <p:to>
                                        <p:strVal val="visible"/>
                                      </p:to>
                                    </p:set>
                                    <p:anim calcmode="lin" valueType="num">
                                      <p:cBhvr additive="base">
                                        <p:cTn id="73" dur="500" fill="hold"/>
                                        <p:tgtEl>
                                          <p:spTgt spid="157713"/>
                                        </p:tgtEl>
                                        <p:attrNameLst>
                                          <p:attrName>ppt_x</p:attrName>
                                        </p:attrNameLst>
                                      </p:cBhvr>
                                      <p:tavLst>
                                        <p:tav tm="0">
                                          <p:val>
                                            <p:strVal val="#ppt_x"/>
                                          </p:val>
                                        </p:tav>
                                        <p:tav tm="100000">
                                          <p:val>
                                            <p:strVal val="#ppt_x"/>
                                          </p:val>
                                        </p:tav>
                                      </p:tavLst>
                                    </p:anim>
                                    <p:anim calcmode="lin" valueType="num">
                                      <p:cBhvr additive="base">
                                        <p:cTn id="74" dur="500" fill="hold"/>
                                        <p:tgtEl>
                                          <p:spTgt spid="15771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57714"/>
                                        </p:tgtEl>
                                        <p:attrNameLst>
                                          <p:attrName>style.visibility</p:attrName>
                                        </p:attrNameLst>
                                      </p:cBhvr>
                                      <p:to>
                                        <p:strVal val="visible"/>
                                      </p:to>
                                    </p:set>
                                    <p:anim calcmode="lin" valueType="num">
                                      <p:cBhvr additive="base">
                                        <p:cTn id="77" dur="500" fill="hold"/>
                                        <p:tgtEl>
                                          <p:spTgt spid="157714"/>
                                        </p:tgtEl>
                                        <p:attrNameLst>
                                          <p:attrName>ppt_x</p:attrName>
                                        </p:attrNameLst>
                                      </p:cBhvr>
                                      <p:tavLst>
                                        <p:tav tm="0">
                                          <p:val>
                                            <p:strVal val="#ppt_x"/>
                                          </p:val>
                                        </p:tav>
                                        <p:tav tm="100000">
                                          <p:val>
                                            <p:strVal val="#ppt_x"/>
                                          </p:val>
                                        </p:tav>
                                      </p:tavLst>
                                    </p:anim>
                                    <p:anim calcmode="lin" valueType="num">
                                      <p:cBhvr additive="base">
                                        <p:cTn id="78" dur="500" fill="hold"/>
                                        <p:tgtEl>
                                          <p:spTgt spid="15771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7715"/>
                                        </p:tgtEl>
                                        <p:attrNameLst>
                                          <p:attrName>style.visibility</p:attrName>
                                        </p:attrNameLst>
                                      </p:cBhvr>
                                      <p:to>
                                        <p:strVal val="visible"/>
                                      </p:to>
                                    </p:set>
                                    <p:anim calcmode="lin" valueType="num">
                                      <p:cBhvr additive="base">
                                        <p:cTn id="81" dur="500" fill="hold"/>
                                        <p:tgtEl>
                                          <p:spTgt spid="157715"/>
                                        </p:tgtEl>
                                        <p:attrNameLst>
                                          <p:attrName>ppt_x</p:attrName>
                                        </p:attrNameLst>
                                      </p:cBhvr>
                                      <p:tavLst>
                                        <p:tav tm="0">
                                          <p:val>
                                            <p:strVal val="#ppt_x"/>
                                          </p:val>
                                        </p:tav>
                                        <p:tav tm="100000">
                                          <p:val>
                                            <p:strVal val="#ppt_x"/>
                                          </p:val>
                                        </p:tav>
                                      </p:tavLst>
                                    </p:anim>
                                    <p:anim calcmode="lin" valueType="num">
                                      <p:cBhvr additive="base">
                                        <p:cTn id="82" dur="500" fill="hold"/>
                                        <p:tgtEl>
                                          <p:spTgt spid="15771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7716"/>
                                        </p:tgtEl>
                                        <p:attrNameLst>
                                          <p:attrName>style.visibility</p:attrName>
                                        </p:attrNameLst>
                                      </p:cBhvr>
                                      <p:to>
                                        <p:strVal val="visible"/>
                                      </p:to>
                                    </p:set>
                                    <p:anim calcmode="lin" valueType="num">
                                      <p:cBhvr additive="base">
                                        <p:cTn id="85" dur="500" fill="hold"/>
                                        <p:tgtEl>
                                          <p:spTgt spid="157716"/>
                                        </p:tgtEl>
                                        <p:attrNameLst>
                                          <p:attrName>ppt_x</p:attrName>
                                        </p:attrNameLst>
                                      </p:cBhvr>
                                      <p:tavLst>
                                        <p:tav tm="0">
                                          <p:val>
                                            <p:strVal val="#ppt_x"/>
                                          </p:val>
                                        </p:tav>
                                        <p:tav tm="100000">
                                          <p:val>
                                            <p:strVal val="#ppt_x"/>
                                          </p:val>
                                        </p:tav>
                                      </p:tavLst>
                                    </p:anim>
                                    <p:anim calcmode="lin" valueType="num">
                                      <p:cBhvr additive="base">
                                        <p:cTn id="86" dur="500" fill="hold"/>
                                        <p:tgtEl>
                                          <p:spTgt spid="1577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7717"/>
                                        </p:tgtEl>
                                        <p:attrNameLst>
                                          <p:attrName>style.visibility</p:attrName>
                                        </p:attrNameLst>
                                      </p:cBhvr>
                                      <p:to>
                                        <p:strVal val="visible"/>
                                      </p:to>
                                    </p:set>
                                    <p:anim calcmode="lin" valueType="num">
                                      <p:cBhvr additive="base">
                                        <p:cTn id="89" dur="500" fill="hold"/>
                                        <p:tgtEl>
                                          <p:spTgt spid="157717"/>
                                        </p:tgtEl>
                                        <p:attrNameLst>
                                          <p:attrName>ppt_x</p:attrName>
                                        </p:attrNameLst>
                                      </p:cBhvr>
                                      <p:tavLst>
                                        <p:tav tm="0">
                                          <p:val>
                                            <p:strVal val="#ppt_x"/>
                                          </p:val>
                                        </p:tav>
                                        <p:tav tm="100000">
                                          <p:val>
                                            <p:strVal val="#ppt_x"/>
                                          </p:val>
                                        </p:tav>
                                      </p:tavLst>
                                    </p:anim>
                                    <p:anim calcmode="lin" valueType="num">
                                      <p:cBhvr additive="base">
                                        <p:cTn id="90" dur="500" fill="hold"/>
                                        <p:tgtEl>
                                          <p:spTgt spid="15771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7718"/>
                                        </p:tgtEl>
                                        <p:attrNameLst>
                                          <p:attrName>style.visibility</p:attrName>
                                        </p:attrNameLst>
                                      </p:cBhvr>
                                      <p:to>
                                        <p:strVal val="visible"/>
                                      </p:to>
                                    </p:set>
                                    <p:anim calcmode="lin" valueType="num">
                                      <p:cBhvr additive="base">
                                        <p:cTn id="93" dur="500" fill="hold"/>
                                        <p:tgtEl>
                                          <p:spTgt spid="157718"/>
                                        </p:tgtEl>
                                        <p:attrNameLst>
                                          <p:attrName>ppt_x</p:attrName>
                                        </p:attrNameLst>
                                      </p:cBhvr>
                                      <p:tavLst>
                                        <p:tav tm="0">
                                          <p:val>
                                            <p:strVal val="#ppt_x"/>
                                          </p:val>
                                        </p:tav>
                                        <p:tav tm="100000">
                                          <p:val>
                                            <p:strVal val="#ppt_x"/>
                                          </p:val>
                                        </p:tav>
                                      </p:tavLst>
                                    </p:anim>
                                    <p:anim calcmode="lin" valueType="num">
                                      <p:cBhvr additive="base">
                                        <p:cTn id="94" dur="500" fill="hold"/>
                                        <p:tgtEl>
                                          <p:spTgt spid="15771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7719"/>
                                        </p:tgtEl>
                                        <p:attrNameLst>
                                          <p:attrName>style.visibility</p:attrName>
                                        </p:attrNameLst>
                                      </p:cBhvr>
                                      <p:to>
                                        <p:strVal val="visible"/>
                                      </p:to>
                                    </p:set>
                                    <p:anim calcmode="lin" valueType="num">
                                      <p:cBhvr additive="base">
                                        <p:cTn id="97" dur="500" fill="hold"/>
                                        <p:tgtEl>
                                          <p:spTgt spid="157719"/>
                                        </p:tgtEl>
                                        <p:attrNameLst>
                                          <p:attrName>ppt_x</p:attrName>
                                        </p:attrNameLst>
                                      </p:cBhvr>
                                      <p:tavLst>
                                        <p:tav tm="0">
                                          <p:val>
                                            <p:strVal val="#ppt_x"/>
                                          </p:val>
                                        </p:tav>
                                        <p:tav tm="100000">
                                          <p:val>
                                            <p:strVal val="#ppt_x"/>
                                          </p:val>
                                        </p:tav>
                                      </p:tavLst>
                                    </p:anim>
                                    <p:anim calcmode="lin" valueType="num">
                                      <p:cBhvr additive="base">
                                        <p:cTn id="98" dur="500" fill="hold"/>
                                        <p:tgtEl>
                                          <p:spTgt spid="15771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7720"/>
                                        </p:tgtEl>
                                        <p:attrNameLst>
                                          <p:attrName>style.visibility</p:attrName>
                                        </p:attrNameLst>
                                      </p:cBhvr>
                                      <p:to>
                                        <p:strVal val="visible"/>
                                      </p:to>
                                    </p:set>
                                    <p:anim calcmode="lin" valueType="num">
                                      <p:cBhvr additive="base">
                                        <p:cTn id="101" dur="500" fill="hold"/>
                                        <p:tgtEl>
                                          <p:spTgt spid="157720"/>
                                        </p:tgtEl>
                                        <p:attrNameLst>
                                          <p:attrName>ppt_x</p:attrName>
                                        </p:attrNameLst>
                                      </p:cBhvr>
                                      <p:tavLst>
                                        <p:tav tm="0">
                                          <p:val>
                                            <p:strVal val="#ppt_x"/>
                                          </p:val>
                                        </p:tav>
                                        <p:tav tm="100000">
                                          <p:val>
                                            <p:strVal val="#ppt_x"/>
                                          </p:val>
                                        </p:tav>
                                      </p:tavLst>
                                    </p:anim>
                                    <p:anim calcmode="lin" valueType="num">
                                      <p:cBhvr additive="base">
                                        <p:cTn id="102" dur="500" fill="hold"/>
                                        <p:tgtEl>
                                          <p:spTgt spid="15772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7721"/>
                                        </p:tgtEl>
                                        <p:attrNameLst>
                                          <p:attrName>style.visibility</p:attrName>
                                        </p:attrNameLst>
                                      </p:cBhvr>
                                      <p:to>
                                        <p:strVal val="visible"/>
                                      </p:to>
                                    </p:set>
                                    <p:anim calcmode="lin" valueType="num">
                                      <p:cBhvr additive="base">
                                        <p:cTn id="105" dur="500" fill="hold"/>
                                        <p:tgtEl>
                                          <p:spTgt spid="157721"/>
                                        </p:tgtEl>
                                        <p:attrNameLst>
                                          <p:attrName>ppt_x</p:attrName>
                                        </p:attrNameLst>
                                      </p:cBhvr>
                                      <p:tavLst>
                                        <p:tav tm="0">
                                          <p:val>
                                            <p:strVal val="#ppt_x"/>
                                          </p:val>
                                        </p:tav>
                                        <p:tav tm="100000">
                                          <p:val>
                                            <p:strVal val="#ppt_x"/>
                                          </p:val>
                                        </p:tav>
                                      </p:tavLst>
                                    </p:anim>
                                    <p:anim calcmode="lin" valueType="num">
                                      <p:cBhvr additive="base">
                                        <p:cTn id="106" dur="500" fill="hold"/>
                                        <p:tgtEl>
                                          <p:spTgt spid="15772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7722"/>
                                        </p:tgtEl>
                                        <p:attrNameLst>
                                          <p:attrName>style.visibility</p:attrName>
                                        </p:attrNameLst>
                                      </p:cBhvr>
                                      <p:to>
                                        <p:strVal val="visible"/>
                                      </p:to>
                                    </p:set>
                                    <p:anim calcmode="lin" valueType="num">
                                      <p:cBhvr additive="base">
                                        <p:cTn id="109" dur="500" fill="hold"/>
                                        <p:tgtEl>
                                          <p:spTgt spid="157722"/>
                                        </p:tgtEl>
                                        <p:attrNameLst>
                                          <p:attrName>ppt_x</p:attrName>
                                        </p:attrNameLst>
                                      </p:cBhvr>
                                      <p:tavLst>
                                        <p:tav tm="0">
                                          <p:val>
                                            <p:strVal val="#ppt_x"/>
                                          </p:val>
                                        </p:tav>
                                        <p:tav tm="100000">
                                          <p:val>
                                            <p:strVal val="#ppt_x"/>
                                          </p:val>
                                        </p:tav>
                                      </p:tavLst>
                                    </p:anim>
                                    <p:anim calcmode="lin" valueType="num">
                                      <p:cBhvr additive="base">
                                        <p:cTn id="110" dur="500" fill="hold"/>
                                        <p:tgtEl>
                                          <p:spTgt spid="15772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7723"/>
                                        </p:tgtEl>
                                        <p:attrNameLst>
                                          <p:attrName>style.visibility</p:attrName>
                                        </p:attrNameLst>
                                      </p:cBhvr>
                                      <p:to>
                                        <p:strVal val="visible"/>
                                      </p:to>
                                    </p:set>
                                    <p:anim calcmode="lin" valueType="num">
                                      <p:cBhvr additive="base">
                                        <p:cTn id="113" dur="500" fill="hold"/>
                                        <p:tgtEl>
                                          <p:spTgt spid="157723"/>
                                        </p:tgtEl>
                                        <p:attrNameLst>
                                          <p:attrName>ppt_x</p:attrName>
                                        </p:attrNameLst>
                                      </p:cBhvr>
                                      <p:tavLst>
                                        <p:tav tm="0">
                                          <p:val>
                                            <p:strVal val="#ppt_x"/>
                                          </p:val>
                                        </p:tav>
                                        <p:tav tm="100000">
                                          <p:val>
                                            <p:strVal val="#ppt_x"/>
                                          </p:val>
                                        </p:tav>
                                      </p:tavLst>
                                    </p:anim>
                                    <p:anim calcmode="lin" valueType="num">
                                      <p:cBhvr additive="base">
                                        <p:cTn id="114" dur="500" fill="hold"/>
                                        <p:tgtEl>
                                          <p:spTgt spid="15772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7724"/>
                                        </p:tgtEl>
                                        <p:attrNameLst>
                                          <p:attrName>style.visibility</p:attrName>
                                        </p:attrNameLst>
                                      </p:cBhvr>
                                      <p:to>
                                        <p:strVal val="visible"/>
                                      </p:to>
                                    </p:set>
                                    <p:anim calcmode="lin" valueType="num">
                                      <p:cBhvr additive="base">
                                        <p:cTn id="117" dur="500" fill="hold"/>
                                        <p:tgtEl>
                                          <p:spTgt spid="157724"/>
                                        </p:tgtEl>
                                        <p:attrNameLst>
                                          <p:attrName>ppt_x</p:attrName>
                                        </p:attrNameLst>
                                      </p:cBhvr>
                                      <p:tavLst>
                                        <p:tav tm="0">
                                          <p:val>
                                            <p:strVal val="#ppt_x"/>
                                          </p:val>
                                        </p:tav>
                                        <p:tav tm="100000">
                                          <p:val>
                                            <p:strVal val="#ppt_x"/>
                                          </p:val>
                                        </p:tav>
                                      </p:tavLst>
                                    </p:anim>
                                    <p:anim calcmode="lin" valueType="num">
                                      <p:cBhvr additive="base">
                                        <p:cTn id="118" dur="500" fill="hold"/>
                                        <p:tgtEl>
                                          <p:spTgt spid="15772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7725"/>
                                        </p:tgtEl>
                                        <p:attrNameLst>
                                          <p:attrName>style.visibility</p:attrName>
                                        </p:attrNameLst>
                                      </p:cBhvr>
                                      <p:to>
                                        <p:strVal val="visible"/>
                                      </p:to>
                                    </p:set>
                                    <p:anim calcmode="lin" valueType="num">
                                      <p:cBhvr additive="base">
                                        <p:cTn id="121" dur="500" fill="hold"/>
                                        <p:tgtEl>
                                          <p:spTgt spid="157725"/>
                                        </p:tgtEl>
                                        <p:attrNameLst>
                                          <p:attrName>ppt_x</p:attrName>
                                        </p:attrNameLst>
                                      </p:cBhvr>
                                      <p:tavLst>
                                        <p:tav tm="0">
                                          <p:val>
                                            <p:strVal val="#ppt_x"/>
                                          </p:val>
                                        </p:tav>
                                        <p:tav tm="100000">
                                          <p:val>
                                            <p:strVal val="#ppt_x"/>
                                          </p:val>
                                        </p:tav>
                                      </p:tavLst>
                                    </p:anim>
                                    <p:anim calcmode="lin" valueType="num">
                                      <p:cBhvr additive="base">
                                        <p:cTn id="122" dur="500" fill="hold"/>
                                        <p:tgtEl>
                                          <p:spTgt spid="15772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7726"/>
                                        </p:tgtEl>
                                        <p:attrNameLst>
                                          <p:attrName>style.visibility</p:attrName>
                                        </p:attrNameLst>
                                      </p:cBhvr>
                                      <p:to>
                                        <p:strVal val="visible"/>
                                      </p:to>
                                    </p:set>
                                    <p:anim calcmode="lin" valueType="num">
                                      <p:cBhvr additive="base">
                                        <p:cTn id="125" dur="500" fill="hold"/>
                                        <p:tgtEl>
                                          <p:spTgt spid="157726"/>
                                        </p:tgtEl>
                                        <p:attrNameLst>
                                          <p:attrName>ppt_x</p:attrName>
                                        </p:attrNameLst>
                                      </p:cBhvr>
                                      <p:tavLst>
                                        <p:tav tm="0">
                                          <p:val>
                                            <p:strVal val="#ppt_x"/>
                                          </p:val>
                                        </p:tav>
                                        <p:tav tm="100000">
                                          <p:val>
                                            <p:strVal val="#ppt_x"/>
                                          </p:val>
                                        </p:tav>
                                      </p:tavLst>
                                    </p:anim>
                                    <p:anim calcmode="lin" valueType="num">
                                      <p:cBhvr additive="base">
                                        <p:cTn id="126" dur="500" fill="hold"/>
                                        <p:tgtEl>
                                          <p:spTgt spid="15772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7727"/>
                                        </p:tgtEl>
                                        <p:attrNameLst>
                                          <p:attrName>style.visibility</p:attrName>
                                        </p:attrNameLst>
                                      </p:cBhvr>
                                      <p:to>
                                        <p:strVal val="visible"/>
                                      </p:to>
                                    </p:set>
                                    <p:anim calcmode="lin" valueType="num">
                                      <p:cBhvr additive="base">
                                        <p:cTn id="129" dur="500" fill="hold"/>
                                        <p:tgtEl>
                                          <p:spTgt spid="157727"/>
                                        </p:tgtEl>
                                        <p:attrNameLst>
                                          <p:attrName>ppt_x</p:attrName>
                                        </p:attrNameLst>
                                      </p:cBhvr>
                                      <p:tavLst>
                                        <p:tav tm="0">
                                          <p:val>
                                            <p:strVal val="#ppt_x"/>
                                          </p:val>
                                        </p:tav>
                                        <p:tav tm="100000">
                                          <p:val>
                                            <p:strVal val="#ppt_x"/>
                                          </p:val>
                                        </p:tav>
                                      </p:tavLst>
                                    </p:anim>
                                    <p:anim calcmode="lin" valueType="num">
                                      <p:cBhvr additive="base">
                                        <p:cTn id="130" dur="500" fill="hold"/>
                                        <p:tgtEl>
                                          <p:spTgt spid="157727"/>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57728"/>
                                        </p:tgtEl>
                                        <p:attrNameLst>
                                          <p:attrName>style.visibility</p:attrName>
                                        </p:attrNameLst>
                                      </p:cBhvr>
                                      <p:to>
                                        <p:strVal val="visible"/>
                                      </p:to>
                                    </p:set>
                                    <p:anim calcmode="lin" valueType="num">
                                      <p:cBhvr additive="base">
                                        <p:cTn id="133" dur="500" fill="hold"/>
                                        <p:tgtEl>
                                          <p:spTgt spid="157728"/>
                                        </p:tgtEl>
                                        <p:attrNameLst>
                                          <p:attrName>ppt_x</p:attrName>
                                        </p:attrNameLst>
                                      </p:cBhvr>
                                      <p:tavLst>
                                        <p:tav tm="0">
                                          <p:val>
                                            <p:strVal val="#ppt_x"/>
                                          </p:val>
                                        </p:tav>
                                        <p:tav tm="100000">
                                          <p:val>
                                            <p:strVal val="#ppt_x"/>
                                          </p:val>
                                        </p:tav>
                                      </p:tavLst>
                                    </p:anim>
                                    <p:anim calcmode="lin" valueType="num">
                                      <p:cBhvr additive="base">
                                        <p:cTn id="134" dur="500" fill="hold"/>
                                        <p:tgtEl>
                                          <p:spTgt spid="157728"/>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57729"/>
                                        </p:tgtEl>
                                        <p:attrNameLst>
                                          <p:attrName>style.visibility</p:attrName>
                                        </p:attrNameLst>
                                      </p:cBhvr>
                                      <p:to>
                                        <p:strVal val="visible"/>
                                      </p:to>
                                    </p:set>
                                    <p:anim calcmode="lin" valueType="num">
                                      <p:cBhvr additive="base">
                                        <p:cTn id="137" dur="500" fill="hold"/>
                                        <p:tgtEl>
                                          <p:spTgt spid="157729"/>
                                        </p:tgtEl>
                                        <p:attrNameLst>
                                          <p:attrName>ppt_x</p:attrName>
                                        </p:attrNameLst>
                                      </p:cBhvr>
                                      <p:tavLst>
                                        <p:tav tm="0">
                                          <p:val>
                                            <p:strVal val="#ppt_x"/>
                                          </p:val>
                                        </p:tav>
                                        <p:tav tm="100000">
                                          <p:val>
                                            <p:strVal val="#ppt_x"/>
                                          </p:val>
                                        </p:tav>
                                      </p:tavLst>
                                    </p:anim>
                                    <p:anim calcmode="lin" valueType="num">
                                      <p:cBhvr additive="base">
                                        <p:cTn id="138" dur="500" fill="hold"/>
                                        <p:tgtEl>
                                          <p:spTgt spid="157729"/>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57730"/>
                                        </p:tgtEl>
                                        <p:attrNameLst>
                                          <p:attrName>style.visibility</p:attrName>
                                        </p:attrNameLst>
                                      </p:cBhvr>
                                      <p:to>
                                        <p:strVal val="visible"/>
                                      </p:to>
                                    </p:set>
                                    <p:anim calcmode="lin" valueType="num">
                                      <p:cBhvr additive="base">
                                        <p:cTn id="141" dur="500" fill="hold"/>
                                        <p:tgtEl>
                                          <p:spTgt spid="157730"/>
                                        </p:tgtEl>
                                        <p:attrNameLst>
                                          <p:attrName>ppt_x</p:attrName>
                                        </p:attrNameLst>
                                      </p:cBhvr>
                                      <p:tavLst>
                                        <p:tav tm="0">
                                          <p:val>
                                            <p:strVal val="#ppt_x"/>
                                          </p:val>
                                        </p:tav>
                                        <p:tav tm="100000">
                                          <p:val>
                                            <p:strVal val="#ppt_x"/>
                                          </p:val>
                                        </p:tav>
                                      </p:tavLst>
                                    </p:anim>
                                    <p:anim calcmode="lin" valueType="num">
                                      <p:cBhvr additive="base">
                                        <p:cTn id="142" dur="500" fill="hold"/>
                                        <p:tgtEl>
                                          <p:spTgt spid="157730"/>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57731"/>
                                        </p:tgtEl>
                                        <p:attrNameLst>
                                          <p:attrName>style.visibility</p:attrName>
                                        </p:attrNameLst>
                                      </p:cBhvr>
                                      <p:to>
                                        <p:strVal val="visible"/>
                                      </p:to>
                                    </p:set>
                                    <p:anim calcmode="lin" valueType="num">
                                      <p:cBhvr additive="base">
                                        <p:cTn id="145" dur="500" fill="hold"/>
                                        <p:tgtEl>
                                          <p:spTgt spid="157731"/>
                                        </p:tgtEl>
                                        <p:attrNameLst>
                                          <p:attrName>ppt_x</p:attrName>
                                        </p:attrNameLst>
                                      </p:cBhvr>
                                      <p:tavLst>
                                        <p:tav tm="0">
                                          <p:val>
                                            <p:strVal val="#ppt_x"/>
                                          </p:val>
                                        </p:tav>
                                        <p:tav tm="100000">
                                          <p:val>
                                            <p:strVal val="#ppt_x"/>
                                          </p:val>
                                        </p:tav>
                                      </p:tavLst>
                                    </p:anim>
                                    <p:anim calcmode="lin" valueType="num">
                                      <p:cBhvr additive="base">
                                        <p:cTn id="146" dur="500" fill="hold"/>
                                        <p:tgtEl>
                                          <p:spTgt spid="157731"/>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57732"/>
                                        </p:tgtEl>
                                        <p:attrNameLst>
                                          <p:attrName>style.visibility</p:attrName>
                                        </p:attrNameLst>
                                      </p:cBhvr>
                                      <p:to>
                                        <p:strVal val="visible"/>
                                      </p:to>
                                    </p:set>
                                    <p:anim calcmode="lin" valueType="num">
                                      <p:cBhvr additive="base">
                                        <p:cTn id="149" dur="500" fill="hold"/>
                                        <p:tgtEl>
                                          <p:spTgt spid="157732"/>
                                        </p:tgtEl>
                                        <p:attrNameLst>
                                          <p:attrName>ppt_x</p:attrName>
                                        </p:attrNameLst>
                                      </p:cBhvr>
                                      <p:tavLst>
                                        <p:tav tm="0">
                                          <p:val>
                                            <p:strVal val="#ppt_x"/>
                                          </p:val>
                                        </p:tav>
                                        <p:tav tm="100000">
                                          <p:val>
                                            <p:strVal val="#ppt_x"/>
                                          </p:val>
                                        </p:tav>
                                      </p:tavLst>
                                    </p:anim>
                                    <p:anim calcmode="lin" valueType="num">
                                      <p:cBhvr additive="base">
                                        <p:cTn id="150" dur="500" fill="hold"/>
                                        <p:tgtEl>
                                          <p:spTgt spid="15773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57733"/>
                                        </p:tgtEl>
                                        <p:attrNameLst>
                                          <p:attrName>style.visibility</p:attrName>
                                        </p:attrNameLst>
                                      </p:cBhvr>
                                      <p:to>
                                        <p:strVal val="visible"/>
                                      </p:to>
                                    </p:set>
                                    <p:anim calcmode="lin" valueType="num">
                                      <p:cBhvr additive="base">
                                        <p:cTn id="153" dur="500" fill="hold"/>
                                        <p:tgtEl>
                                          <p:spTgt spid="157733"/>
                                        </p:tgtEl>
                                        <p:attrNameLst>
                                          <p:attrName>ppt_x</p:attrName>
                                        </p:attrNameLst>
                                      </p:cBhvr>
                                      <p:tavLst>
                                        <p:tav tm="0">
                                          <p:val>
                                            <p:strVal val="#ppt_x"/>
                                          </p:val>
                                        </p:tav>
                                        <p:tav tm="100000">
                                          <p:val>
                                            <p:strVal val="#ppt_x"/>
                                          </p:val>
                                        </p:tav>
                                      </p:tavLst>
                                    </p:anim>
                                    <p:anim calcmode="lin" valueType="num">
                                      <p:cBhvr additive="base">
                                        <p:cTn id="154" dur="500" fill="hold"/>
                                        <p:tgtEl>
                                          <p:spTgt spid="157733"/>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57734"/>
                                        </p:tgtEl>
                                        <p:attrNameLst>
                                          <p:attrName>style.visibility</p:attrName>
                                        </p:attrNameLst>
                                      </p:cBhvr>
                                      <p:to>
                                        <p:strVal val="visible"/>
                                      </p:to>
                                    </p:set>
                                    <p:anim calcmode="lin" valueType="num">
                                      <p:cBhvr additive="base">
                                        <p:cTn id="157" dur="500" fill="hold"/>
                                        <p:tgtEl>
                                          <p:spTgt spid="157734"/>
                                        </p:tgtEl>
                                        <p:attrNameLst>
                                          <p:attrName>ppt_x</p:attrName>
                                        </p:attrNameLst>
                                      </p:cBhvr>
                                      <p:tavLst>
                                        <p:tav tm="0">
                                          <p:val>
                                            <p:strVal val="#ppt_x"/>
                                          </p:val>
                                        </p:tav>
                                        <p:tav tm="100000">
                                          <p:val>
                                            <p:strVal val="#ppt_x"/>
                                          </p:val>
                                        </p:tav>
                                      </p:tavLst>
                                    </p:anim>
                                    <p:anim calcmode="lin" valueType="num">
                                      <p:cBhvr additive="base">
                                        <p:cTn id="158" dur="500" fill="hold"/>
                                        <p:tgtEl>
                                          <p:spTgt spid="15773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7735"/>
                                        </p:tgtEl>
                                        <p:attrNameLst>
                                          <p:attrName>style.visibility</p:attrName>
                                        </p:attrNameLst>
                                      </p:cBhvr>
                                      <p:to>
                                        <p:strVal val="visible"/>
                                      </p:to>
                                    </p:set>
                                    <p:anim calcmode="lin" valueType="num">
                                      <p:cBhvr additive="base">
                                        <p:cTn id="161" dur="500" fill="hold"/>
                                        <p:tgtEl>
                                          <p:spTgt spid="157735"/>
                                        </p:tgtEl>
                                        <p:attrNameLst>
                                          <p:attrName>ppt_x</p:attrName>
                                        </p:attrNameLst>
                                      </p:cBhvr>
                                      <p:tavLst>
                                        <p:tav tm="0">
                                          <p:val>
                                            <p:strVal val="#ppt_x"/>
                                          </p:val>
                                        </p:tav>
                                        <p:tav tm="100000">
                                          <p:val>
                                            <p:strVal val="#ppt_x"/>
                                          </p:val>
                                        </p:tav>
                                      </p:tavLst>
                                    </p:anim>
                                    <p:anim calcmode="lin" valueType="num">
                                      <p:cBhvr additive="base">
                                        <p:cTn id="162" dur="500" fill="hold"/>
                                        <p:tgtEl>
                                          <p:spTgt spid="15773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57736"/>
                                        </p:tgtEl>
                                        <p:attrNameLst>
                                          <p:attrName>style.visibility</p:attrName>
                                        </p:attrNameLst>
                                      </p:cBhvr>
                                      <p:to>
                                        <p:strVal val="visible"/>
                                      </p:to>
                                    </p:set>
                                    <p:anim calcmode="lin" valueType="num">
                                      <p:cBhvr additive="base">
                                        <p:cTn id="165" dur="500" fill="hold"/>
                                        <p:tgtEl>
                                          <p:spTgt spid="157736"/>
                                        </p:tgtEl>
                                        <p:attrNameLst>
                                          <p:attrName>ppt_x</p:attrName>
                                        </p:attrNameLst>
                                      </p:cBhvr>
                                      <p:tavLst>
                                        <p:tav tm="0">
                                          <p:val>
                                            <p:strVal val="#ppt_x"/>
                                          </p:val>
                                        </p:tav>
                                        <p:tav tm="100000">
                                          <p:val>
                                            <p:strVal val="#ppt_x"/>
                                          </p:val>
                                        </p:tav>
                                      </p:tavLst>
                                    </p:anim>
                                    <p:anim calcmode="lin" valueType="num">
                                      <p:cBhvr additive="base">
                                        <p:cTn id="166" dur="500" fill="hold"/>
                                        <p:tgtEl>
                                          <p:spTgt spid="157736"/>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57737"/>
                                        </p:tgtEl>
                                        <p:attrNameLst>
                                          <p:attrName>style.visibility</p:attrName>
                                        </p:attrNameLst>
                                      </p:cBhvr>
                                      <p:to>
                                        <p:strVal val="visible"/>
                                      </p:to>
                                    </p:set>
                                    <p:anim calcmode="lin" valueType="num">
                                      <p:cBhvr additive="base">
                                        <p:cTn id="169" dur="500" fill="hold"/>
                                        <p:tgtEl>
                                          <p:spTgt spid="157737"/>
                                        </p:tgtEl>
                                        <p:attrNameLst>
                                          <p:attrName>ppt_x</p:attrName>
                                        </p:attrNameLst>
                                      </p:cBhvr>
                                      <p:tavLst>
                                        <p:tav tm="0">
                                          <p:val>
                                            <p:strVal val="#ppt_x"/>
                                          </p:val>
                                        </p:tav>
                                        <p:tav tm="100000">
                                          <p:val>
                                            <p:strVal val="#ppt_x"/>
                                          </p:val>
                                        </p:tav>
                                      </p:tavLst>
                                    </p:anim>
                                    <p:anim calcmode="lin" valueType="num">
                                      <p:cBhvr additive="base">
                                        <p:cTn id="170" dur="500" fill="hold"/>
                                        <p:tgtEl>
                                          <p:spTgt spid="157737"/>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57738"/>
                                        </p:tgtEl>
                                        <p:attrNameLst>
                                          <p:attrName>style.visibility</p:attrName>
                                        </p:attrNameLst>
                                      </p:cBhvr>
                                      <p:to>
                                        <p:strVal val="visible"/>
                                      </p:to>
                                    </p:set>
                                    <p:anim calcmode="lin" valueType="num">
                                      <p:cBhvr additive="base">
                                        <p:cTn id="173" dur="500" fill="hold"/>
                                        <p:tgtEl>
                                          <p:spTgt spid="157738"/>
                                        </p:tgtEl>
                                        <p:attrNameLst>
                                          <p:attrName>ppt_x</p:attrName>
                                        </p:attrNameLst>
                                      </p:cBhvr>
                                      <p:tavLst>
                                        <p:tav tm="0">
                                          <p:val>
                                            <p:strVal val="#ppt_x"/>
                                          </p:val>
                                        </p:tav>
                                        <p:tav tm="100000">
                                          <p:val>
                                            <p:strVal val="#ppt_x"/>
                                          </p:val>
                                        </p:tav>
                                      </p:tavLst>
                                    </p:anim>
                                    <p:anim calcmode="lin" valueType="num">
                                      <p:cBhvr additive="base">
                                        <p:cTn id="174" dur="500" fill="hold"/>
                                        <p:tgtEl>
                                          <p:spTgt spid="157738"/>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157739"/>
                                        </p:tgtEl>
                                        <p:attrNameLst>
                                          <p:attrName>style.visibility</p:attrName>
                                        </p:attrNameLst>
                                      </p:cBhvr>
                                      <p:to>
                                        <p:strVal val="visible"/>
                                      </p:to>
                                    </p:set>
                                    <p:anim calcmode="lin" valueType="num">
                                      <p:cBhvr additive="base">
                                        <p:cTn id="177" dur="500" fill="hold"/>
                                        <p:tgtEl>
                                          <p:spTgt spid="157739"/>
                                        </p:tgtEl>
                                        <p:attrNameLst>
                                          <p:attrName>ppt_x</p:attrName>
                                        </p:attrNameLst>
                                      </p:cBhvr>
                                      <p:tavLst>
                                        <p:tav tm="0">
                                          <p:val>
                                            <p:strVal val="#ppt_x"/>
                                          </p:val>
                                        </p:tav>
                                        <p:tav tm="100000">
                                          <p:val>
                                            <p:strVal val="#ppt_x"/>
                                          </p:val>
                                        </p:tav>
                                      </p:tavLst>
                                    </p:anim>
                                    <p:anim calcmode="lin" valueType="num">
                                      <p:cBhvr additive="base">
                                        <p:cTn id="178" dur="500" fill="hold"/>
                                        <p:tgtEl>
                                          <p:spTgt spid="157739"/>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57740"/>
                                        </p:tgtEl>
                                        <p:attrNameLst>
                                          <p:attrName>style.visibility</p:attrName>
                                        </p:attrNameLst>
                                      </p:cBhvr>
                                      <p:to>
                                        <p:strVal val="visible"/>
                                      </p:to>
                                    </p:set>
                                    <p:anim calcmode="lin" valueType="num">
                                      <p:cBhvr additive="base">
                                        <p:cTn id="181" dur="500" fill="hold"/>
                                        <p:tgtEl>
                                          <p:spTgt spid="157740"/>
                                        </p:tgtEl>
                                        <p:attrNameLst>
                                          <p:attrName>ppt_x</p:attrName>
                                        </p:attrNameLst>
                                      </p:cBhvr>
                                      <p:tavLst>
                                        <p:tav tm="0">
                                          <p:val>
                                            <p:strVal val="#ppt_x"/>
                                          </p:val>
                                        </p:tav>
                                        <p:tav tm="100000">
                                          <p:val>
                                            <p:strVal val="#ppt_x"/>
                                          </p:val>
                                        </p:tav>
                                      </p:tavLst>
                                    </p:anim>
                                    <p:anim calcmode="lin" valueType="num">
                                      <p:cBhvr additive="base">
                                        <p:cTn id="182" dur="500" fill="hold"/>
                                        <p:tgtEl>
                                          <p:spTgt spid="157740"/>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7741"/>
                                        </p:tgtEl>
                                        <p:attrNameLst>
                                          <p:attrName>style.visibility</p:attrName>
                                        </p:attrNameLst>
                                      </p:cBhvr>
                                      <p:to>
                                        <p:strVal val="visible"/>
                                      </p:to>
                                    </p:set>
                                    <p:anim calcmode="lin" valueType="num">
                                      <p:cBhvr additive="base">
                                        <p:cTn id="185" dur="500" fill="hold"/>
                                        <p:tgtEl>
                                          <p:spTgt spid="157741"/>
                                        </p:tgtEl>
                                        <p:attrNameLst>
                                          <p:attrName>ppt_x</p:attrName>
                                        </p:attrNameLst>
                                      </p:cBhvr>
                                      <p:tavLst>
                                        <p:tav tm="0">
                                          <p:val>
                                            <p:strVal val="#ppt_x"/>
                                          </p:val>
                                        </p:tav>
                                        <p:tav tm="100000">
                                          <p:val>
                                            <p:strVal val="#ppt_x"/>
                                          </p:val>
                                        </p:tav>
                                      </p:tavLst>
                                    </p:anim>
                                    <p:anim calcmode="lin" valueType="num">
                                      <p:cBhvr additive="base">
                                        <p:cTn id="186" dur="500" fill="hold"/>
                                        <p:tgtEl>
                                          <p:spTgt spid="157741"/>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57742"/>
                                        </p:tgtEl>
                                        <p:attrNameLst>
                                          <p:attrName>style.visibility</p:attrName>
                                        </p:attrNameLst>
                                      </p:cBhvr>
                                      <p:to>
                                        <p:strVal val="visible"/>
                                      </p:to>
                                    </p:set>
                                    <p:anim calcmode="lin" valueType="num">
                                      <p:cBhvr additive="base">
                                        <p:cTn id="189" dur="500" fill="hold"/>
                                        <p:tgtEl>
                                          <p:spTgt spid="157742"/>
                                        </p:tgtEl>
                                        <p:attrNameLst>
                                          <p:attrName>ppt_x</p:attrName>
                                        </p:attrNameLst>
                                      </p:cBhvr>
                                      <p:tavLst>
                                        <p:tav tm="0">
                                          <p:val>
                                            <p:strVal val="#ppt_x"/>
                                          </p:val>
                                        </p:tav>
                                        <p:tav tm="100000">
                                          <p:val>
                                            <p:strVal val="#ppt_x"/>
                                          </p:val>
                                        </p:tav>
                                      </p:tavLst>
                                    </p:anim>
                                    <p:anim calcmode="lin" valueType="num">
                                      <p:cBhvr additive="base">
                                        <p:cTn id="190" dur="500" fill="hold"/>
                                        <p:tgtEl>
                                          <p:spTgt spid="15774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57743"/>
                                        </p:tgtEl>
                                        <p:attrNameLst>
                                          <p:attrName>style.visibility</p:attrName>
                                        </p:attrNameLst>
                                      </p:cBhvr>
                                      <p:to>
                                        <p:strVal val="visible"/>
                                      </p:to>
                                    </p:set>
                                    <p:anim calcmode="lin" valueType="num">
                                      <p:cBhvr additive="base">
                                        <p:cTn id="193" dur="500" fill="hold"/>
                                        <p:tgtEl>
                                          <p:spTgt spid="157743"/>
                                        </p:tgtEl>
                                        <p:attrNameLst>
                                          <p:attrName>ppt_x</p:attrName>
                                        </p:attrNameLst>
                                      </p:cBhvr>
                                      <p:tavLst>
                                        <p:tav tm="0">
                                          <p:val>
                                            <p:strVal val="#ppt_x"/>
                                          </p:val>
                                        </p:tav>
                                        <p:tav tm="100000">
                                          <p:val>
                                            <p:strVal val="#ppt_x"/>
                                          </p:val>
                                        </p:tav>
                                      </p:tavLst>
                                    </p:anim>
                                    <p:anim calcmode="lin" valueType="num">
                                      <p:cBhvr additive="base">
                                        <p:cTn id="194" dur="500" fill="hold"/>
                                        <p:tgtEl>
                                          <p:spTgt spid="157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p:bldP spid="157700" grpId="0"/>
      <p:bldP spid="157701" grpId="0" bldLvl="0" animBg="1"/>
      <p:bldP spid="157702" grpId="0" bldLvl="0" animBg="1"/>
      <p:bldP spid="157703" grpId="0"/>
      <p:bldP spid="157707" grpId="0"/>
      <p:bldP spid="157710" grpId="0"/>
      <p:bldP spid="157712" grpId="0" bldLvl="0" animBg="1"/>
      <p:bldP spid="157713" grpId="0"/>
      <p:bldP spid="157715" grpId="0" bldLvl="0" animBg="1"/>
      <p:bldP spid="157716" grpId="0" bldLvl="0" animBg="1"/>
      <p:bldP spid="157717" grpId="0" bldLvl="0" animBg="1"/>
      <p:bldP spid="157718" grpId="0" bldLvl="0" animBg="1"/>
      <p:bldP spid="157719" grpId="0"/>
      <p:bldP spid="157720" grpId="0"/>
      <p:bldP spid="157721" grpId="0"/>
      <p:bldP spid="157722" grpId="0"/>
      <p:bldP spid="157723" grpId="0"/>
      <p:bldP spid="157724" grpId="0"/>
      <p:bldP spid="157725" grpId="0"/>
      <p:bldP spid="157726" grpId="0"/>
      <p:bldP spid="157727" grpId="0" bldLvl="0" animBg="1"/>
      <p:bldP spid="157734" grpId="0"/>
      <p:bldP spid="157735" grpId="0" bldLvl="0" animBg="1"/>
      <p:bldP spid="157736" grpId="0" bldLvl="0" animBg="1"/>
      <p:bldP spid="157737" grpId="0" bldLvl="0" animBg="1"/>
      <p:bldP spid="157738" grpId="0"/>
      <p:bldP spid="157740" grpId="0" bldLvl="0" animBg="1"/>
      <p:bldP spid="157741" grpId="0" bldLvl="0" animBg="1"/>
      <p:bldP spid="157742" grpId="0" bldLvl="0" animBg="1"/>
      <p:bldP spid="157743" grpId="0" bldLvl="0" animBg="1"/>
      <p:bldP spid="157744" grpId="0" bldLvl="0" animBg="1"/>
      <p:bldP spid="1577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文本占位符 158722"/>
          <p:cNvSpPr>
            <a:spLocks noGrp="1"/>
          </p:cNvSpPr>
          <p:nvPr>
            <p:ph type="body" idx="1"/>
          </p:nvPr>
        </p:nvSpPr>
        <p:spPr>
          <a:xfrm>
            <a:off x="995686" y="1700559"/>
            <a:ext cx="9636818" cy="4176713"/>
          </a:xfrm>
          <a:solidFill>
            <a:srgbClr val="FFFFFF"/>
          </a:solidFill>
          <a:ln>
            <a:noFill/>
          </a:ln>
        </p:spPr>
        <p:txBody>
          <a:bodyPr/>
          <a:lstStyle/>
          <a:p>
            <a:pPr>
              <a:lnSpc>
                <a:spcPct val="200000"/>
              </a:lnSpc>
              <a:spcBef>
                <a:spcPct val="0"/>
              </a:spcBef>
              <a:buFont typeface="Wingdings" panose="05000000000000000000" pitchFamily="2" charset="2"/>
              <a:buNone/>
            </a:pPr>
            <a:r>
              <a:rPr lang="zh-CN" altLang="en-US" sz="2400" dirty="0">
                <a:solidFill>
                  <a:srgbClr val="0000CC"/>
                </a:solidFill>
                <a:effectLst>
                  <a:outerShdw blurRad="38100" dist="38100" dir="2700000">
                    <a:srgbClr val="C0C0C0"/>
                  </a:outerShdw>
                </a:effectLst>
                <a:latin typeface="Tahoma" panose="020B0604030504040204" pitchFamily="34" charset="0"/>
              </a:rPr>
              <a:t>		例子：有一个多用户系统，可以容纳40个用户，他们都执行一个文本编辑程序，如果文本编辑程序有160</a:t>
            </a:r>
            <a:r>
              <a:rPr lang="en-US" altLang="zh-CN" sz="2400" dirty="0">
                <a:solidFill>
                  <a:srgbClr val="0000CC"/>
                </a:solidFill>
                <a:effectLst>
                  <a:outerShdw blurRad="38100" dist="38100" dir="2700000">
                    <a:srgbClr val="C0C0C0"/>
                  </a:outerShdw>
                </a:effectLst>
                <a:latin typeface="Tahoma" panose="020B0604030504040204" pitchFamily="34" charset="0"/>
              </a:rPr>
              <a:t>K</a:t>
            </a:r>
            <a:r>
              <a:rPr lang="zh-CN" altLang="en-US" sz="2400" dirty="0">
                <a:solidFill>
                  <a:srgbClr val="0000CC"/>
                </a:solidFill>
                <a:effectLst>
                  <a:outerShdw blurRad="38100" dist="38100" dir="2700000">
                    <a:srgbClr val="C0C0C0"/>
                  </a:outerShdw>
                </a:effectLst>
                <a:latin typeface="Tahoma" panose="020B0604030504040204" pitchFamily="34" charset="0"/>
              </a:rPr>
              <a:t>的代码和40</a:t>
            </a:r>
            <a:r>
              <a:rPr lang="en-US" altLang="zh-CN" sz="2400" dirty="0">
                <a:solidFill>
                  <a:srgbClr val="0000CC"/>
                </a:solidFill>
                <a:effectLst>
                  <a:outerShdw blurRad="38100" dist="38100" dir="2700000">
                    <a:srgbClr val="C0C0C0"/>
                  </a:outerShdw>
                </a:effectLst>
                <a:latin typeface="Tahoma" panose="020B0604030504040204" pitchFamily="34" charset="0"/>
              </a:rPr>
              <a:t>K</a:t>
            </a:r>
            <a:r>
              <a:rPr lang="zh-CN" altLang="en-US" sz="2400" dirty="0">
                <a:solidFill>
                  <a:srgbClr val="0000CC"/>
                </a:solidFill>
                <a:effectLst>
                  <a:outerShdw blurRad="38100" dist="38100" dir="2700000">
                    <a:srgbClr val="C0C0C0"/>
                  </a:outerShdw>
                </a:effectLst>
                <a:latin typeface="Tahoma" panose="020B0604030504040204" pitchFamily="34" charset="0"/>
              </a:rPr>
              <a:t>的数据区，则需要：</a:t>
            </a:r>
          </a:p>
          <a:p>
            <a:pPr>
              <a:lnSpc>
                <a:spcPct val="150000"/>
              </a:lnSpc>
              <a:spcBef>
                <a:spcPct val="0"/>
              </a:spcBef>
              <a:buFont typeface="Wingdings" panose="05000000000000000000" pitchFamily="2" charset="2"/>
              <a:buNone/>
            </a:pPr>
            <a:r>
              <a:rPr lang="zh-CN" altLang="en-US" sz="2400" dirty="0">
                <a:solidFill>
                  <a:srgbClr val="0000CC"/>
                </a:solidFill>
                <a:effectLst>
                  <a:outerShdw blurRad="38100" dist="38100" dir="2700000">
                    <a:srgbClr val="C0C0C0"/>
                  </a:outerShdw>
                </a:effectLst>
                <a:latin typeface="Tahoma" panose="020B0604030504040204" pitchFamily="34" charset="0"/>
              </a:rPr>
              <a:t>         （160+40）*40 =8</a:t>
            </a:r>
            <a:r>
              <a:rPr lang="en-US" altLang="zh-CN" sz="2400" dirty="0">
                <a:solidFill>
                  <a:srgbClr val="0000CC"/>
                </a:solidFill>
                <a:effectLst>
                  <a:outerShdw blurRad="38100" dist="38100" dir="2700000">
                    <a:srgbClr val="C0C0C0"/>
                  </a:outerShdw>
                </a:effectLst>
                <a:latin typeface="Tahoma" panose="020B0604030504040204" pitchFamily="34" charset="0"/>
              </a:rPr>
              <a:t>M </a:t>
            </a:r>
            <a:r>
              <a:rPr lang="zh-CN" altLang="en-US" sz="2400" dirty="0">
                <a:solidFill>
                  <a:srgbClr val="0000CC"/>
                </a:solidFill>
                <a:effectLst>
                  <a:outerShdw blurRad="38100" dist="38100" dir="2700000">
                    <a:srgbClr val="C0C0C0"/>
                  </a:outerShdw>
                </a:effectLst>
                <a:latin typeface="Tahoma" panose="020B0604030504040204" pitchFamily="34" charset="0"/>
              </a:rPr>
              <a:t>的内存空间，如果160</a:t>
            </a:r>
            <a:r>
              <a:rPr lang="en-US" altLang="zh-CN" sz="2400" dirty="0">
                <a:solidFill>
                  <a:srgbClr val="0000CC"/>
                </a:solidFill>
                <a:effectLst>
                  <a:outerShdw blurRad="38100" dist="38100" dir="2700000">
                    <a:srgbClr val="C0C0C0"/>
                  </a:outerShdw>
                </a:effectLst>
                <a:latin typeface="Tahoma" panose="020B0604030504040204" pitchFamily="34" charset="0"/>
              </a:rPr>
              <a:t>K</a:t>
            </a:r>
            <a:r>
              <a:rPr lang="zh-CN" altLang="en-US" sz="2400" dirty="0">
                <a:solidFill>
                  <a:srgbClr val="0000CC"/>
                </a:solidFill>
                <a:effectLst>
                  <a:outerShdw blurRad="38100" dist="38100" dir="2700000">
                    <a:srgbClr val="C0C0C0"/>
                  </a:outerShdw>
                </a:effectLst>
                <a:latin typeface="Tahoma" panose="020B0604030504040204" pitchFamily="34" charset="0"/>
              </a:rPr>
              <a:t>的代码是可重入的，则在内存中只保存一个副本就可以了，则需要：  </a:t>
            </a:r>
            <a:endParaRPr lang="en-US" altLang="zh-CN" sz="2400" dirty="0">
              <a:solidFill>
                <a:srgbClr val="0000CC"/>
              </a:solidFill>
              <a:effectLst>
                <a:outerShdw blurRad="38100" dist="38100" dir="2700000">
                  <a:srgbClr val="C0C0C0"/>
                </a:outerShdw>
              </a:effectLst>
              <a:latin typeface="Tahoma" panose="020B0604030504040204" pitchFamily="34" charset="0"/>
            </a:endParaRPr>
          </a:p>
          <a:p>
            <a:pPr>
              <a:lnSpc>
                <a:spcPct val="150000"/>
              </a:lnSpc>
              <a:spcBef>
                <a:spcPct val="0"/>
              </a:spcBef>
              <a:buFont typeface="Wingdings" panose="05000000000000000000" pitchFamily="2" charset="2"/>
              <a:buNone/>
            </a:pPr>
            <a:r>
              <a:rPr lang="en-US" altLang="zh-CN" sz="2400" dirty="0">
                <a:solidFill>
                  <a:srgbClr val="0000CC"/>
                </a:solidFill>
                <a:effectLst>
                  <a:outerShdw blurRad="38100" dist="38100" dir="2700000">
                    <a:srgbClr val="C0C0C0"/>
                  </a:outerShdw>
                </a:effectLst>
                <a:latin typeface="Tahoma" panose="020B0604030504040204" pitchFamily="34" charset="0"/>
              </a:rPr>
              <a:t>           </a:t>
            </a:r>
            <a:r>
              <a:rPr lang="zh-CN" altLang="en-US" sz="2400" dirty="0">
                <a:solidFill>
                  <a:srgbClr val="0000CC"/>
                </a:solidFill>
                <a:effectLst>
                  <a:outerShdw blurRad="38100" dist="38100" dir="2700000">
                    <a:srgbClr val="C0C0C0"/>
                  </a:outerShdw>
                </a:effectLst>
                <a:latin typeface="Tahoma" panose="020B0604030504040204" pitchFamily="34" charset="0"/>
              </a:rPr>
              <a:t>160+40*40=1760</a:t>
            </a:r>
            <a:r>
              <a:rPr lang="en-US" altLang="zh-CN" sz="2400" dirty="0">
                <a:solidFill>
                  <a:srgbClr val="0000CC"/>
                </a:solidFill>
                <a:effectLst>
                  <a:outerShdw blurRad="38100" dist="38100" dir="2700000">
                    <a:srgbClr val="C0C0C0"/>
                  </a:outerShdw>
                </a:effectLst>
                <a:latin typeface="Tahoma" panose="020B0604030504040204" pitchFamily="34" charset="0"/>
              </a:rPr>
              <a:t>K</a:t>
            </a:r>
            <a:r>
              <a:rPr lang="zh-CN" altLang="en-US" sz="2400" dirty="0">
                <a:solidFill>
                  <a:srgbClr val="0000CC"/>
                </a:solidFill>
                <a:effectLst>
                  <a:outerShdw blurRad="38100" dist="38100" dir="2700000">
                    <a:srgbClr val="C0C0C0"/>
                  </a:outerShdw>
                </a:effectLst>
                <a:latin typeface="Tahoma" panose="020B0604030504040204" pitchFamily="34" charset="0"/>
              </a:rPr>
              <a:t>内存空间。</a:t>
            </a:r>
          </a:p>
        </p:txBody>
      </p:sp>
      <p:sp>
        <p:nvSpPr>
          <p:cNvPr id="158725" name="AutoShape 5"/>
          <p:cNvSpPr/>
          <p:nvPr/>
        </p:nvSpPr>
        <p:spPr>
          <a:xfrm>
            <a:off x="995686" y="953740"/>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8726" name="Text Box 38"/>
          <p:cNvSpPr txBox="1"/>
          <p:nvPr/>
        </p:nvSpPr>
        <p:spPr>
          <a:xfrm>
            <a:off x="1127448" y="980728"/>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三、共享与保护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D4ACC5BF-D582-4781-8C36-3788DB3B6BF7}"/>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ppt_x"/>
                                          </p:val>
                                        </p:tav>
                                        <p:tav tm="100000">
                                          <p:val>
                                            <p:strVal val="#ppt_x"/>
                                          </p:val>
                                        </p:tav>
                                      </p:tavLst>
                                    </p:anim>
                                    <p:anim calcmode="lin" valueType="num">
                                      <p:cBhvr additive="base">
                                        <p:cTn id="8" dur="500" fill="hold"/>
                                        <p:tgtEl>
                                          <p:spTgt spid="1587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8726"/>
                                        </p:tgtEl>
                                        <p:attrNameLst>
                                          <p:attrName>style.visibility</p:attrName>
                                        </p:attrNameLst>
                                      </p:cBhvr>
                                      <p:to>
                                        <p:strVal val="visible"/>
                                      </p:to>
                                    </p:set>
                                    <p:anim calcmode="lin" valueType="num">
                                      <p:cBhvr additive="base">
                                        <p:cTn id="12" dur="500" fill="hold"/>
                                        <p:tgtEl>
                                          <p:spTgt spid="158726"/>
                                        </p:tgtEl>
                                        <p:attrNameLst>
                                          <p:attrName>ppt_x</p:attrName>
                                        </p:attrNameLst>
                                      </p:cBhvr>
                                      <p:tavLst>
                                        <p:tav tm="0">
                                          <p:val>
                                            <p:strVal val="#ppt_x"/>
                                          </p:val>
                                        </p:tav>
                                        <p:tav tm="100000">
                                          <p:val>
                                            <p:strVal val="#ppt_x"/>
                                          </p:val>
                                        </p:tav>
                                      </p:tavLst>
                                    </p:anim>
                                    <p:anim calcmode="lin" valueType="num">
                                      <p:cBhvr additive="base">
                                        <p:cTn id="13" dur="500" fill="hold"/>
                                        <p:tgtEl>
                                          <p:spTgt spid="15872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8723">
                                            <p:bg/>
                                          </p:spTgt>
                                        </p:tgtEl>
                                        <p:attrNameLst>
                                          <p:attrName>style.visibility</p:attrName>
                                        </p:attrNameLst>
                                      </p:cBhvr>
                                      <p:to>
                                        <p:strVal val="visible"/>
                                      </p:to>
                                    </p:set>
                                    <p:anim calcmode="lin" valueType="num">
                                      <p:cBhvr additive="base">
                                        <p:cTn id="17" dur="500" fill="hold"/>
                                        <p:tgtEl>
                                          <p:spTgt spid="15872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5872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8723">
                                            <p:txEl>
                                              <p:pRg st="0" end="0"/>
                                            </p:txEl>
                                          </p:spTgt>
                                        </p:tgtEl>
                                        <p:attrNameLst>
                                          <p:attrName>style.visibility</p:attrName>
                                        </p:attrNameLst>
                                      </p:cBhvr>
                                      <p:to>
                                        <p:strVal val="visible"/>
                                      </p:to>
                                    </p:set>
                                    <p:anim calcmode="lin" valueType="num">
                                      <p:cBhvr additive="base">
                                        <p:cTn id="22"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872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58723">
                                            <p:txEl>
                                              <p:pRg st="1" end="1"/>
                                            </p:txEl>
                                          </p:spTgt>
                                        </p:tgtEl>
                                        <p:attrNameLst>
                                          <p:attrName>style.visibility</p:attrName>
                                        </p:attrNameLst>
                                      </p:cBhvr>
                                      <p:to>
                                        <p:strVal val="visible"/>
                                      </p:to>
                                    </p:set>
                                    <p:anim calcmode="lin" valueType="num">
                                      <p:cBhvr additive="base">
                                        <p:cTn id="27" dur="500" fill="hold"/>
                                        <p:tgtEl>
                                          <p:spTgt spid="15872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872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58723">
                                            <p:txEl>
                                              <p:pRg st="2" end="2"/>
                                            </p:txEl>
                                          </p:spTgt>
                                        </p:tgtEl>
                                        <p:attrNameLst>
                                          <p:attrName>style.visibility</p:attrName>
                                        </p:attrNameLst>
                                      </p:cBhvr>
                                      <p:to>
                                        <p:strVal val="visible"/>
                                      </p:to>
                                    </p:set>
                                    <p:anim calcmode="lin" valueType="num">
                                      <p:cBhvr additive="base">
                                        <p:cTn id="32" dur="500" fill="hold"/>
                                        <p:tgtEl>
                                          <p:spTgt spid="15872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8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nimBg="1"/>
      <p:bldP spid="158725" grpId="0" bldLvl="0" animBg="1"/>
      <p:bldP spid="1587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848" name="组合 159847"/>
          <p:cNvGrpSpPr/>
          <p:nvPr/>
        </p:nvGrpSpPr>
        <p:grpSpPr>
          <a:xfrm>
            <a:off x="5886853" y="1181100"/>
            <a:ext cx="3900488" cy="4867275"/>
            <a:chOff x="521" y="908"/>
            <a:chExt cx="2457" cy="3066"/>
          </a:xfrm>
        </p:grpSpPr>
        <p:sp>
          <p:nvSpPr>
            <p:cNvPr id="159749" name="文本框 159748"/>
            <p:cNvSpPr txBox="1"/>
            <p:nvPr/>
          </p:nvSpPr>
          <p:spPr>
            <a:xfrm>
              <a:off x="609" y="912"/>
              <a:ext cx="442" cy="182"/>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进程1</a:t>
              </a:r>
            </a:p>
          </p:txBody>
        </p:sp>
        <p:sp>
          <p:nvSpPr>
            <p:cNvPr id="159750" name="文本框 159749"/>
            <p:cNvSpPr txBox="1"/>
            <p:nvPr/>
          </p:nvSpPr>
          <p:spPr>
            <a:xfrm>
              <a:off x="1254" y="908"/>
              <a:ext cx="443" cy="184"/>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页表</a:t>
              </a:r>
            </a:p>
          </p:txBody>
        </p:sp>
        <p:sp>
          <p:nvSpPr>
            <p:cNvPr id="159751" name="文本框 159750"/>
            <p:cNvSpPr txBox="1"/>
            <p:nvPr/>
          </p:nvSpPr>
          <p:spPr>
            <a:xfrm>
              <a:off x="591" y="1084"/>
              <a:ext cx="442"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ed1</a:t>
              </a:r>
            </a:p>
          </p:txBody>
        </p:sp>
        <p:sp>
          <p:nvSpPr>
            <p:cNvPr id="159752" name="文本框 159751"/>
            <p:cNvSpPr txBox="1"/>
            <p:nvPr/>
          </p:nvSpPr>
          <p:spPr>
            <a:xfrm>
              <a:off x="591" y="1245"/>
              <a:ext cx="442"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ed2</a:t>
              </a:r>
            </a:p>
          </p:txBody>
        </p:sp>
        <p:sp>
          <p:nvSpPr>
            <p:cNvPr id="159753" name="文本框 159752"/>
            <p:cNvSpPr txBox="1"/>
            <p:nvPr/>
          </p:nvSpPr>
          <p:spPr>
            <a:xfrm>
              <a:off x="591" y="1414"/>
              <a:ext cx="442"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54" name="文本框 159753"/>
            <p:cNvSpPr txBox="1"/>
            <p:nvPr/>
          </p:nvSpPr>
          <p:spPr>
            <a:xfrm>
              <a:off x="591" y="1577"/>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ed40</a:t>
              </a:r>
            </a:p>
          </p:txBody>
        </p:sp>
        <p:sp>
          <p:nvSpPr>
            <p:cNvPr id="159755" name="文本框 159754"/>
            <p:cNvSpPr txBox="1"/>
            <p:nvPr/>
          </p:nvSpPr>
          <p:spPr>
            <a:xfrm>
              <a:off x="591" y="1740"/>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756" name="文本框 159755"/>
            <p:cNvSpPr txBox="1"/>
            <p:nvPr/>
          </p:nvSpPr>
          <p:spPr>
            <a:xfrm>
              <a:off x="591" y="2064"/>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data10</a:t>
              </a:r>
            </a:p>
          </p:txBody>
        </p:sp>
        <p:sp>
          <p:nvSpPr>
            <p:cNvPr id="159757" name="文本框 159756"/>
            <p:cNvSpPr txBox="1"/>
            <p:nvPr/>
          </p:nvSpPr>
          <p:spPr>
            <a:xfrm>
              <a:off x="591" y="1901"/>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58" name="文本框 159757"/>
            <p:cNvSpPr txBox="1"/>
            <p:nvPr/>
          </p:nvSpPr>
          <p:spPr>
            <a:xfrm>
              <a:off x="591" y="2500"/>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ed1</a:t>
              </a:r>
            </a:p>
          </p:txBody>
        </p:sp>
        <p:sp>
          <p:nvSpPr>
            <p:cNvPr id="159759" name="文本框 159758"/>
            <p:cNvSpPr txBox="1"/>
            <p:nvPr/>
          </p:nvSpPr>
          <p:spPr>
            <a:xfrm>
              <a:off x="591" y="2663"/>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ed2</a:t>
              </a:r>
            </a:p>
          </p:txBody>
        </p:sp>
        <p:sp>
          <p:nvSpPr>
            <p:cNvPr id="159760" name="文本框 159759"/>
            <p:cNvSpPr txBox="1"/>
            <p:nvPr/>
          </p:nvSpPr>
          <p:spPr>
            <a:xfrm>
              <a:off x="591" y="2820"/>
              <a:ext cx="442"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61" name="文本框 159760"/>
            <p:cNvSpPr txBox="1"/>
            <p:nvPr/>
          </p:nvSpPr>
          <p:spPr>
            <a:xfrm>
              <a:off x="591" y="2983"/>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ed40</a:t>
              </a:r>
            </a:p>
          </p:txBody>
        </p:sp>
        <p:sp>
          <p:nvSpPr>
            <p:cNvPr id="159762" name="文本框 159761"/>
            <p:cNvSpPr txBox="1"/>
            <p:nvPr/>
          </p:nvSpPr>
          <p:spPr>
            <a:xfrm>
              <a:off x="591" y="3146"/>
              <a:ext cx="442"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763" name="文本框 159762"/>
            <p:cNvSpPr txBox="1"/>
            <p:nvPr/>
          </p:nvSpPr>
          <p:spPr>
            <a:xfrm>
              <a:off x="591" y="3469"/>
              <a:ext cx="442"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data10</a:t>
              </a:r>
            </a:p>
          </p:txBody>
        </p:sp>
        <p:sp>
          <p:nvSpPr>
            <p:cNvPr id="159764" name="文本框 159763"/>
            <p:cNvSpPr txBox="1"/>
            <p:nvPr/>
          </p:nvSpPr>
          <p:spPr>
            <a:xfrm>
              <a:off x="591" y="3308"/>
              <a:ext cx="442"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65" name="文本框 159764"/>
            <p:cNvSpPr txBox="1"/>
            <p:nvPr/>
          </p:nvSpPr>
          <p:spPr>
            <a:xfrm>
              <a:off x="1254" y="1084"/>
              <a:ext cx="443"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21</a:t>
              </a:r>
            </a:p>
          </p:txBody>
        </p:sp>
        <p:sp>
          <p:nvSpPr>
            <p:cNvPr id="159766" name="文本框 159765"/>
            <p:cNvSpPr txBox="1"/>
            <p:nvPr/>
          </p:nvSpPr>
          <p:spPr>
            <a:xfrm>
              <a:off x="1254" y="1247"/>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22</a:t>
              </a:r>
            </a:p>
          </p:txBody>
        </p:sp>
        <p:sp>
          <p:nvSpPr>
            <p:cNvPr id="159767" name="文本框 159766"/>
            <p:cNvSpPr txBox="1"/>
            <p:nvPr/>
          </p:nvSpPr>
          <p:spPr>
            <a:xfrm>
              <a:off x="1254" y="1405"/>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68" name="文本框 159767"/>
            <p:cNvSpPr txBox="1"/>
            <p:nvPr/>
          </p:nvSpPr>
          <p:spPr>
            <a:xfrm>
              <a:off x="1254" y="1567"/>
              <a:ext cx="443"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60</a:t>
              </a:r>
            </a:p>
          </p:txBody>
        </p:sp>
        <p:sp>
          <p:nvSpPr>
            <p:cNvPr id="159769" name="文本框 159768"/>
            <p:cNvSpPr txBox="1"/>
            <p:nvPr/>
          </p:nvSpPr>
          <p:spPr>
            <a:xfrm>
              <a:off x="1254" y="1730"/>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61</a:t>
              </a:r>
            </a:p>
          </p:txBody>
        </p:sp>
        <p:sp>
          <p:nvSpPr>
            <p:cNvPr id="159770" name="文本框 159769"/>
            <p:cNvSpPr txBox="1"/>
            <p:nvPr/>
          </p:nvSpPr>
          <p:spPr>
            <a:xfrm>
              <a:off x="1254" y="2054"/>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70</a:t>
              </a:r>
            </a:p>
          </p:txBody>
        </p:sp>
        <p:sp>
          <p:nvSpPr>
            <p:cNvPr id="159771" name="文本框 159770"/>
            <p:cNvSpPr txBox="1"/>
            <p:nvPr/>
          </p:nvSpPr>
          <p:spPr>
            <a:xfrm>
              <a:off x="1254" y="1893"/>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72" name="文本框 159771"/>
            <p:cNvSpPr txBox="1"/>
            <p:nvPr/>
          </p:nvSpPr>
          <p:spPr>
            <a:xfrm>
              <a:off x="1254" y="2502"/>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21</a:t>
              </a:r>
            </a:p>
          </p:txBody>
        </p:sp>
        <p:sp>
          <p:nvSpPr>
            <p:cNvPr id="159773" name="文本框 159772"/>
            <p:cNvSpPr txBox="1"/>
            <p:nvPr/>
          </p:nvSpPr>
          <p:spPr>
            <a:xfrm>
              <a:off x="1254" y="2663"/>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22</a:t>
              </a:r>
            </a:p>
          </p:txBody>
        </p:sp>
        <p:sp>
          <p:nvSpPr>
            <p:cNvPr id="159774" name="文本框 159773"/>
            <p:cNvSpPr txBox="1"/>
            <p:nvPr/>
          </p:nvSpPr>
          <p:spPr>
            <a:xfrm>
              <a:off x="1254" y="2820"/>
              <a:ext cx="443"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75" name="文本框 159774"/>
            <p:cNvSpPr txBox="1"/>
            <p:nvPr/>
          </p:nvSpPr>
          <p:spPr>
            <a:xfrm>
              <a:off x="1254" y="2985"/>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60</a:t>
              </a:r>
            </a:p>
          </p:txBody>
        </p:sp>
        <p:sp>
          <p:nvSpPr>
            <p:cNvPr id="159776" name="文本框 159775"/>
            <p:cNvSpPr txBox="1"/>
            <p:nvPr/>
          </p:nvSpPr>
          <p:spPr>
            <a:xfrm>
              <a:off x="1254" y="3146"/>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71</a:t>
              </a:r>
            </a:p>
          </p:txBody>
        </p:sp>
        <p:sp>
          <p:nvSpPr>
            <p:cNvPr id="159777" name="文本框 159776"/>
            <p:cNvSpPr txBox="1"/>
            <p:nvPr/>
          </p:nvSpPr>
          <p:spPr>
            <a:xfrm>
              <a:off x="1254" y="3471"/>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80</a:t>
              </a:r>
            </a:p>
          </p:txBody>
        </p:sp>
        <p:sp>
          <p:nvSpPr>
            <p:cNvPr id="159778" name="文本框 159777"/>
            <p:cNvSpPr txBox="1"/>
            <p:nvPr/>
          </p:nvSpPr>
          <p:spPr>
            <a:xfrm>
              <a:off x="1254" y="3308"/>
              <a:ext cx="443"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79" name="文本框 159778"/>
            <p:cNvSpPr txBox="1"/>
            <p:nvPr/>
          </p:nvSpPr>
          <p:spPr>
            <a:xfrm>
              <a:off x="609" y="2339"/>
              <a:ext cx="442" cy="182"/>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进程2</a:t>
              </a:r>
            </a:p>
          </p:txBody>
        </p:sp>
        <p:sp>
          <p:nvSpPr>
            <p:cNvPr id="159780" name="文本框 159779"/>
            <p:cNvSpPr txBox="1"/>
            <p:nvPr/>
          </p:nvSpPr>
          <p:spPr>
            <a:xfrm>
              <a:off x="1254" y="2339"/>
              <a:ext cx="443" cy="183"/>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页表</a:t>
              </a:r>
            </a:p>
          </p:txBody>
        </p:sp>
        <p:sp>
          <p:nvSpPr>
            <p:cNvPr id="159781" name="文本框 159780"/>
            <p:cNvSpPr txBox="1"/>
            <p:nvPr/>
          </p:nvSpPr>
          <p:spPr>
            <a:xfrm>
              <a:off x="2204" y="1682"/>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ed1</a:t>
              </a:r>
            </a:p>
          </p:txBody>
        </p:sp>
        <p:sp>
          <p:nvSpPr>
            <p:cNvPr id="159782" name="文本框 159781"/>
            <p:cNvSpPr txBox="1"/>
            <p:nvPr/>
          </p:nvSpPr>
          <p:spPr>
            <a:xfrm>
              <a:off x="2204" y="1840"/>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ed2</a:t>
              </a:r>
            </a:p>
          </p:txBody>
        </p:sp>
        <p:sp>
          <p:nvSpPr>
            <p:cNvPr id="159783" name="文本框 159782"/>
            <p:cNvSpPr txBox="1"/>
            <p:nvPr/>
          </p:nvSpPr>
          <p:spPr>
            <a:xfrm>
              <a:off x="2204" y="1997"/>
              <a:ext cx="511"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84" name="文本框 159783"/>
            <p:cNvSpPr txBox="1"/>
            <p:nvPr/>
          </p:nvSpPr>
          <p:spPr>
            <a:xfrm>
              <a:off x="2204" y="2162"/>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ed40</a:t>
              </a:r>
            </a:p>
          </p:txBody>
        </p:sp>
        <p:sp>
          <p:nvSpPr>
            <p:cNvPr id="159785" name="文本框 159784"/>
            <p:cNvSpPr txBox="1"/>
            <p:nvPr/>
          </p:nvSpPr>
          <p:spPr>
            <a:xfrm>
              <a:off x="2204" y="2323"/>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786" name="文本框 159785"/>
            <p:cNvSpPr txBox="1"/>
            <p:nvPr/>
          </p:nvSpPr>
          <p:spPr>
            <a:xfrm>
              <a:off x="2204" y="2646"/>
              <a:ext cx="511"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data10</a:t>
              </a:r>
            </a:p>
          </p:txBody>
        </p:sp>
        <p:sp>
          <p:nvSpPr>
            <p:cNvPr id="159787" name="文本框 159786"/>
            <p:cNvSpPr txBox="1"/>
            <p:nvPr/>
          </p:nvSpPr>
          <p:spPr>
            <a:xfrm>
              <a:off x="2204" y="2485"/>
              <a:ext cx="511"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88" name="文本框 159787"/>
            <p:cNvSpPr txBox="1"/>
            <p:nvPr/>
          </p:nvSpPr>
          <p:spPr>
            <a:xfrm>
              <a:off x="2204" y="1363"/>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eaLnBrk="0" hangingPunct="0"/>
              <a:endParaRPr lang="en-US" altLang="zh-CN" sz="2000">
                <a:solidFill>
                  <a:srgbClr val="000000"/>
                </a:solidFill>
                <a:latin typeface="Times New Roman" panose="02020603050405020304" pitchFamily="18" charset="0"/>
              </a:endParaRPr>
            </a:p>
          </p:txBody>
        </p:sp>
        <p:sp>
          <p:nvSpPr>
            <p:cNvPr id="159789" name="文本框 159788"/>
            <p:cNvSpPr txBox="1"/>
            <p:nvPr/>
          </p:nvSpPr>
          <p:spPr>
            <a:xfrm>
              <a:off x="2241" y="1194"/>
              <a:ext cx="442" cy="164"/>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主存</a:t>
              </a:r>
            </a:p>
          </p:txBody>
        </p:sp>
        <p:sp>
          <p:nvSpPr>
            <p:cNvPr id="159792" name="文本框 159791"/>
            <p:cNvSpPr txBox="1"/>
            <p:nvPr/>
          </p:nvSpPr>
          <p:spPr>
            <a:xfrm>
              <a:off x="2204" y="2806"/>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793" name="文本框 159792"/>
            <p:cNvSpPr txBox="1"/>
            <p:nvPr/>
          </p:nvSpPr>
          <p:spPr>
            <a:xfrm>
              <a:off x="2204" y="3130"/>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data10</a:t>
              </a:r>
            </a:p>
          </p:txBody>
        </p:sp>
        <p:sp>
          <p:nvSpPr>
            <p:cNvPr id="159794" name="文本框 159793"/>
            <p:cNvSpPr txBox="1"/>
            <p:nvPr/>
          </p:nvSpPr>
          <p:spPr>
            <a:xfrm>
              <a:off x="2204" y="2969"/>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95" name="文本框 159794"/>
            <p:cNvSpPr txBox="1"/>
            <p:nvPr/>
          </p:nvSpPr>
          <p:spPr>
            <a:xfrm>
              <a:off x="2204" y="1519"/>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796" name="文本框 159795"/>
            <p:cNvSpPr txBox="1"/>
            <p:nvPr/>
          </p:nvSpPr>
          <p:spPr>
            <a:xfrm>
              <a:off x="2683" y="1654"/>
              <a:ext cx="221" cy="202"/>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21</a:t>
              </a:r>
            </a:p>
          </p:txBody>
        </p:sp>
        <p:sp>
          <p:nvSpPr>
            <p:cNvPr id="159797" name="文本框 159796"/>
            <p:cNvSpPr txBox="1"/>
            <p:nvPr/>
          </p:nvSpPr>
          <p:spPr>
            <a:xfrm>
              <a:off x="2683" y="1822"/>
              <a:ext cx="221" cy="195"/>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22</a:t>
              </a:r>
            </a:p>
          </p:txBody>
        </p:sp>
        <p:sp>
          <p:nvSpPr>
            <p:cNvPr id="159798" name="文本框 159797"/>
            <p:cNvSpPr txBox="1"/>
            <p:nvPr/>
          </p:nvSpPr>
          <p:spPr>
            <a:xfrm>
              <a:off x="2711" y="2144"/>
              <a:ext cx="162"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60</a:t>
              </a:r>
            </a:p>
          </p:txBody>
        </p:sp>
        <p:sp>
          <p:nvSpPr>
            <p:cNvPr id="159799" name="文本框 159798"/>
            <p:cNvSpPr txBox="1"/>
            <p:nvPr/>
          </p:nvSpPr>
          <p:spPr>
            <a:xfrm>
              <a:off x="2711" y="2307"/>
              <a:ext cx="162"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61</a:t>
              </a:r>
            </a:p>
          </p:txBody>
        </p:sp>
        <p:sp>
          <p:nvSpPr>
            <p:cNvPr id="159800" name="文本框 159799"/>
            <p:cNvSpPr txBox="1"/>
            <p:nvPr/>
          </p:nvSpPr>
          <p:spPr>
            <a:xfrm>
              <a:off x="2711" y="2630"/>
              <a:ext cx="162" cy="165"/>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70</a:t>
              </a:r>
            </a:p>
          </p:txBody>
        </p:sp>
        <p:sp>
          <p:nvSpPr>
            <p:cNvPr id="159801" name="文本框 159800"/>
            <p:cNvSpPr txBox="1"/>
            <p:nvPr/>
          </p:nvSpPr>
          <p:spPr>
            <a:xfrm>
              <a:off x="2757" y="1345"/>
              <a:ext cx="221" cy="169"/>
            </a:xfrm>
            <a:prstGeom prst="rect">
              <a:avLst/>
            </a:prstGeom>
            <a:noFill/>
            <a:ln w="9525">
              <a:noFill/>
            </a:ln>
          </p:spPr>
          <p:txBody>
            <a:bodyPr lIns="0" tIns="0" rIns="0" bIns="0"/>
            <a:lstStyle/>
            <a:p>
              <a:pPr eaLnBrk="0" hangingPunct="0"/>
              <a:r>
                <a:rPr lang="en-US" altLang="zh-CN" sz="1600">
                  <a:solidFill>
                    <a:srgbClr val="000000"/>
                  </a:solidFill>
                  <a:latin typeface="Times New Roman" panose="02020603050405020304" pitchFamily="18" charset="0"/>
                </a:rPr>
                <a:t>0</a:t>
              </a:r>
            </a:p>
          </p:txBody>
        </p:sp>
        <p:sp>
          <p:nvSpPr>
            <p:cNvPr id="159802" name="文本框 159801"/>
            <p:cNvSpPr txBox="1"/>
            <p:nvPr/>
          </p:nvSpPr>
          <p:spPr>
            <a:xfrm>
              <a:off x="2711" y="2788"/>
              <a:ext cx="162"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71</a:t>
              </a:r>
            </a:p>
          </p:txBody>
        </p:sp>
        <p:sp>
          <p:nvSpPr>
            <p:cNvPr id="159803" name="文本框 159802"/>
            <p:cNvSpPr txBox="1"/>
            <p:nvPr/>
          </p:nvSpPr>
          <p:spPr>
            <a:xfrm>
              <a:off x="2711" y="3114"/>
              <a:ext cx="162"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80</a:t>
              </a:r>
            </a:p>
          </p:txBody>
        </p:sp>
        <p:sp>
          <p:nvSpPr>
            <p:cNvPr id="159804" name="直接连接符 159803"/>
            <p:cNvSpPr/>
            <p:nvPr/>
          </p:nvSpPr>
          <p:spPr>
            <a:xfrm>
              <a:off x="1697" y="1194"/>
              <a:ext cx="491" cy="502"/>
            </a:xfrm>
            <a:prstGeom prst="line">
              <a:avLst/>
            </a:prstGeom>
            <a:ln w="9525" cap="flat" cmpd="sng">
              <a:solidFill>
                <a:srgbClr val="000000"/>
              </a:solidFill>
              <a:prstDash val="solid"/>
              <a:headEnd type="none" w="med" len="med"/>
              <a:tailEnd type="triangle" w="med" len="med"/>
            </a:ln>
          </p:spPr>
        </p:sp>
        <p:sp>
          <p:nvSpPr>
            <p:cNvPr id="159805" name="直接连接符 159804"/>
            <p:cNvSpPr/>
            <p:nvPr/>
          </p:nvSpPr>
          <p:spPr>
            <a:xfrm>
              <a:off x="1697" y="1366"/>
              <a:ext cx="491" cy="503"/>
            </a:xfrm>
            <a:prstGeom prst="line">
              <a:avLst/>
            </a:prstGeom>
            <a:ln w="9525" cap="flat" cmpd="sng">
              <a:solidFill>
                <a:srgbClr val="000000"/>
              </a:solidFill>
              <a:prstDash val="solid"/>
              <a:headEnd type="none" w="med" len="med"/>
              <a:tailEnd type="triangle" w="med" len="med"/>
            </a:ln>
          </p:spPr>
        </p:sp>
        <p:sp>
          <p:nvSpPr>
            <p:cNvPr id="159806" name="直接连接符 159805"/>
            <p:cNvSpPr/>
            <p:nvPr/>
          </p:nvSpPr>
          <p:spPr>
            <a:xfrm>
              <a:off x="1697" y="1596"/>
              <a:ext cx="491" cy="603"/>
            </a:xfrm>
            <a:prstGeom prst="line">
              <a:avLst/>
            </a:prstGeom>
            <a:ln w="9525" cap="flat" cmpd="sng">
              <a:solidFill>
                <a:srgbClr val="000000"/>
              </a:solidFill>
              <a:prstDash val="solid"/>
              <a:headEnd type="none" w="med" len="med"/>
              <a:tailEnd type="triangle" w="med" len="med"/>
            </a:ln>
          </p:spPr>
        </p:sp>
        <p:sp>
          <p:nvSpPr>
            <p:cNvPr id="159807" name="直接连接符 159806"/>
            <p:cNvSpPr/>
            <p:nvPr/>
          </p:nvSpPr>
          <p:spPr>
            <a:xfrm>
              <a:off x="1697" y="1798"/>
              <a:ext cx="491" cy="602"/>
            </a:xfrm>
            <a:prstGeom prst="line">
              <a:avLst/>
            </a:prstGeom>
            <a:ln w="9525" cap="flat" cmpd="sng">
              <a:solidFill>
                <a:srgbClr val="000000"/>
              </a:solidFill>
              <a:prstDash val="solid"/>
              <a:headEnd type="none" w="med" len="med"/>
              <a:tailEnd type="triangle" w="med" len="med"/>
            </a:ln>
          </p:spPr>
        </p:sp>
        <p:sp>
          <p:nvSpPr>
            <p:cNvPr id="159808" name="直接连接符 159807"/>
            <p:cNvSpPr/>
            <p:nvPr/>
          </p:nvSpPr>
          <p:spPr>
            <a:xfrm>
              <a:off x="1697" y="2138"/>
              <a:ext cx="491" cy="602"/>
            </a:xfrm>
            <a:prstGeom prst="line">
              <a:avLst/>
            </a:prstGeom>
            <a:ln w="9525" cap="flat" cmpd="sng">
              <a:solidFill>
                <a:srgbClr val="000000"/>
              </a:solidFill>
              <a:prstDash val="solid"/>
              <a:headEnd type="none" w="med" len="med"/>
              <a:tailEnd type="triangle" w="med" len="med"/>
            </a:ln>
          </p:spPr>
        </p:sp>
        <p:sp>
          <p:nvSpPr>
            <p:cNvPr id="159809" name="直接连接符 159808"/>
            <p:cNvSpPr/>
            <p:nvPr/>
          </p:nvSpPr>
          <p:spPr>
            <a:xfrm flipV="1">
              <a:off x="1697" y="1696"/>
              <a:ext cx="491" cy="905"/>
            </a:xfrm>
            <a:prstGeom prst="line">
              <a:avLst/>
            </a:prstGeom>
            <a:ln w="9525" cap="flat" cmpd="sng">
              <a:solidFill>
                <a:srgbClr val="000000"/>
              </a:solidFill>
              <a:prstDash val="solid"/>
              <a:headEnd type="none" w="med" len="med"/>
              <a:tailEnd type="triangle" w="med" len="med"/>
            </a:ln>
          </p:spPr>
        </p:sp>
        <p:sp>
          <p:nvSpPr>
            <p:cNvPr id="159810" name="直接连接符 159809"/>
            <p:cNvSpPr/>
            <p:nvPr/>
          </p:nvSpPr>
          <p:spPr>
            <a:xfrm flipV="1">
              <a:off x="1697" y="1880"/>
              <a:ext cx="491" cy="905"/>
            </a:xfrm>
            <a:prstGeom prst="line">
              <a:avLst/>
            </a:prstGeom>
            <a:ln w="9525" cap="flat" cmpd="sng">
              <a:solidFill>
                <a:srgbClr val="000000"/>
              </a:solidFill>
              <a:prstDash val="solid"/>
              <a:headEnd type="none" w="med" len="med"/>
              <a:tailEnd type="triangle" w="med" len="med"/>
            </a:ln>
          </p:spPr>
        </p:sp>
        <p:sp>
          <p:nvSpPr>
            <p:cNvPr id="159811" name="直接连接符 159810"/>
            <p:cNvSpPr/>
            <p:nvPr/>
          </p:nvSpPr>
          <p:spPr>
            <a:xfrm flipV="1">
              <a:off x="1697" y="2199"/>
              <a:ext cx="491" cy="905"/>
            </a:xfrm>
            <a:prstGeom prst="line">
              <a:avLst/>
            </a:prstGeom>
            <a:ln w="9525" cap="flat" cmpd="sng">
              <a:solidFill>
                <a:srgbClr val="000000"/>
              </a:solidFill>
              <a:prstDash val="solid"/>
              <a:headEnd type="none" w="med" len="med"/>
              <a:tailEnd type="triangle" w="med" len="med"/>
            </a:ln>
          </p:spPr>
        </p:sp>
        <p:sp>
          <p:nvSpPr>
            <p:cNvPr id="159812" name="直接连接符 159811"/>
            <p:cNvSpPr/>
            <p:nvPr/>
          </p:nvSpPr>
          <p:spPr>
            <a:xfrm flipV="1">
              <a:off x="1697" y="2903"/>
              <a:ext cx="491" cy="301"/>
            </a:xfrm>
            <a:prstGeom prst="line">
              <a:avLst/>
            </a:prstGeom>
            <a:ln w="9525" cap="flat" cmpd="sng">
              <a:solidFill>
                <a:srgbClr val="000000"/>
              </a:solidFill>
              <a:prstDash val="solid"/>
              <a:headEnd type="none" w="med" len="med"/>
              <a:tailEnd type="triangle" w="med" len="med"/>
            </a:ln>
          </p:spPr>
        </p:sp>
        <p:sp>
          <p:nvSpPr>
            <p:cNvPr id="159813" name="直接连接符 159812"/>
            <p:cNvSpPr/>
            <p:nvPr/>
          </p:nvSpPr>
          <p:spPr>
            <a:xfrm flipV="1">
              <a:off x="1697" y="3204"/>
              <a:ext cx="491" cy="301"/>
            </a:xfrm>
            <a:prstGeom prst="line">
              <a:avLst/>
            </a:prstGeom>
            <a:ln w="9525" cap="flat" cmpd="sng">
              <a:solidFill>
                <a:srgbClr val="000000"/>
              </a:solidFill>
              <a:prstDash val="solid"/>
              <a:headEnd type="none" w="med" len="med"/>
              <a:tailEnd type="triangle" w="med" len="med"/>
            </a:ln>
          </p:spPr>
        </p:sp>
        <p:sp>
          <p:nvSpPr>
            <p:cNvPr id="159844" name="文本框 159843"/>
            <p:cNvSpPr txBox="1"/>
            <p:nvPr/>
          </p:nvSpPr>
          <p:spPr>
            <a:xfrm>
              <a:off x="521" y="3773"/>
              <a:ext cx="2015" cy="201"/>
            </a:xfrm>
            <a:prstGeom prst="rect">
              <a:avLst/>
            </a:prstGeom>
            <a:noFill/>
            <a:ln w="9525">
              <a:noFill/>
            </a:ln>
          </p:spPr>
          <p:txBody>
            <a:bodyPr lIns="0" tIns="0" rIns="0" bIns="0"/>
            <a:lstStyle/>
            <a:p>
              <a:pPr algn="ctr" eaLnBrk="0" hangingPunct="0"/>
              <a:r>
                <a:rPr lang="en-US" altLang="zh-CN" sz="1600">
                  <a:solidFill>
                    <a:srgbClr val="006600"/>
                  </a:solidFill>
                  <a:effectLst>
                    <a:outerShdw blurRad="38100" dist="38100" dir="2700000">
                      <a:srgbClr val="C0C0C0"/>
                    </a:outerShdw>
                  </a:effectLst>
                  <a:latin typeface="Times New Roman" panose="02020603050405020304" pitchFamily="18" charset="0"/>
                </a:rPr>
                <a:t>（b）</a:t>
              </a:r>
              <a:r>
                <a:rPr lang="zh-CN" altLang="en-US" sz="1600" dirty="0">
                  <a:solidFill>
                    <a:srgbClr val="006600"/>
                  </a:solidFill>
                  <a:effectLst>
                    <a:outerShdw blurRad="38100" dist="38100" dir="2700000">
                      <a:srgbClr val="C0C0C0"/>
                    </a:outerShdw>
                  </a:effectLst>
                  <a:latin typeface="Times New Roman" panose="02020603050405020304" pitchFamily="18" charset="0"/>
                </a:rPr>
                <a:t>分页系统中共享</a:t>
              </a:r>
              <a:r>
                <a:rPr lang="en-US" altLang="zh-CN" sz="1600">
                  <a:solidFill>
                    <a:srgbClr val="006600"/>
                  </a:solidFill>
                  <a:effectLst>
                    <a:outerShdw blurRad="38100" dist="38100" dir="2700000">
                      <a:srgbClr val="C0C0C0"/>
                    </a:outerShdw>
                  </a:effectLst>
                  <a:latin typeface="Times New Roman" panose="02020603050405020304" pitchFamily="18" charset="0"/>
                </a:rPr>
                <a:t>editor</a:t>
              </a:r>
              <a:r>
                <a:rPr lang="zh-CN" altLang="en-US" sz="1600" dirty="0">
                  <a:solidFill>
                    <a:srgbClr val="006600"/>
                  </a:solidFill>
                  <a:effectLst>
                    <a:outerShdw blurRad="38100" dist="38100" dir="2700000">
                      <a:srgbClr val="C0C0C0"/>
                    </a:outerShdw>
                  </a:effectLst>
                  <a:latin typeface="Times New Roman" panose="02020603050405020304" pitchFamily="18" charset="0"/>
                </a:rPr>
                <a:t>示意图</a:t>
              </a:r>
            </a:p>
          </p:txBody>
        </p:sp>
      </p:grpSp>
      <p:sp>
        <p:nvSpPr>
          <p:cNvPr id="159846" name="文本框 159845"/>
          <p:cNvSpPr txBox="1"/>
          <p:nvPr/>
        </p:nvSpPr>
        <p:spPr>
          <a:xfrm>
            <a:off x="4151313" y="6134100"/>
            <a:ext cx="4741862" cy="319088"/>
          </a:xfrm>
          <a:prstGeom prst="rect">
            <a:avLst/>
          </a:prstGeom>
          <a:noFill/>
          <a:ln w="9525">
            <a:noFill/>
          </a:ln>
        </p:spPr>
        <p:txBody>
          <a:bodyPr lIns="0" tIns="0" rIns="0" bIns="0"/>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分页与分段分配方式共享代码段的比较</a:t>
            </a:r>
          </a:p>
        </p:txBody>
      </p:sp>
      <p:grpSp>
        <p:nvGrpSpPr>
          <p:cNvPr id="159850" name="组合 159849"/>
          <p:cNvGrpSpPr/>
          <p:nvPr/>
        </p:nvGrpSpPr>
        <p:grpSpPr>
          <a:xfrm>
            <a:off x="1100930" y="2447925"/>
            <a:ext cx="3687763" cy="2589213"/>
            <a:chOff x="3245" y="1546"/>
            <a:chExt cx="2323" cy="1631"/>
          </a:xfrm>
        </p:grpSpPr>
        <p:sp>
          <p:nvSpPr>
            <p:cNvPr id="159790" name="文本框 159789"/>
            <p:cNvSpPr txBox="1"/>
            <p:nvPr/>
          </p:nvSpPr>
          <p:spPr>
            <a:xfrm>
              <a:off x="3245" y="1835"/>
              <a:ext cx="443"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editor</a:t>
              </a:r>
            </a:p>
          </p:txBody>
        </p:sp>
        <p:sp>
          <p:nvSpPr>
            <p:cNvPr id="159791" name="文本框 159790"/>
            <p:cNvSpPr txBox="1"/>
            <p:nvPr/>
          </p:nvSpPr>
          <p:spPr>
            <a:xfrm>
              <a:off x="3245" y="1997"/>
              <a:ext cx="443"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814" name="文本框 159813"/>
            <p:cNvSpPr txBox="1"/>
            <p:nvPr/>
          </p:nvSpPr>
          <p:spPr>
            <a:xfrm>
              <a:off x="3245" y="2439"/>
              <a:ext cx="443" cy="16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editor</a:t>
              </a:r>
            </a:p>
          </p:txBody>
        </p:sp>
        <p:sp>
          <p:nvSpPr>
            <p:cNvPr id="159815" name="文本框 159814"/>
            <p:cNvSpPr txBox="1"/>
            <p:nvPr/>
          </p:nvSpPr>
          <p:spPr>
            <a:xfrm>
              <a:off x="3245" y="2601"/>
              <a:ext cx="443"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816" name="文本框 159815"/>
            <p:cNvSpPr txBox="1"/>
            <p:nvPr/>
          </p:nvSpPr>
          <p:spPr>
            <a:xfrm>
              <a:off x="3798" y="1835"/>
              <a:ext cx="349"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1600" dirty="0">
                  <a:solidFill>
                    <a:srgbClr val="000000"/>
                  </a:solidFill>
                  <a:latin typeface="Times New Roman" panose="02020603050405020304" pitchFamily="18" charset="0"/>
                </a:rPr>
                <a:t>段长</a:t>
              </a:r>
            </a:p>
          </p:txBody>
        </p:sp>
        <p:sp>
          <p:nvSpPr>
            <p:cNvPr id="159817" name="文本框 159816"/>
            <p:cNvSpPr txBox="1"/>
            <p:nvPr/>
          </p:nvSpPr>
          <p:spPr>
            <a:xfrm>
              <a:off x="3798" y="1997"/>
              <a:ext cx="349"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160</a:t>
              </a:r>
            </a:p>
          </p:txBody>
        </p:sp>
        <p:sp>
          <p:nvSpPr>
            <p:cNvPr id="159818" name="文本框 159817"/>
            <p:cNvSpPr txBox="1"/>
            <p:nvPr/>
          </p:nvSpPr>
          <p:spPr>
            <a:xfrm>
              <a:off x="3798" y="2439"/>
              <a:ext cx="349" cy="16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160</a:t>
              </a:r>
            </a:p>
          </p:txBody>
        </p:sp>
        <p:sp>
          <p:nvSpPr>
            <p:cNvPr id="159819" name="文本框 159818"/>
            <p:cNvSpPr txBox="1"/>
            <p:nvPr/>
          </p:nvSpPr>
          <p:spPr>
            <a:xfrm>
              <a:off x="3798" y="2601"/>
              <a:ext cx="349"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40</a:t>
              </a:r>
            </a:p>
          </p:txBody>
        </p:sp>
        <p:sp>
          <p:nvSpPr>
            <p:cNvPr id="159820" name="文本框 159819"/>
            <p:cNvSpPr txBox="1"/>
            <p:nvPr/>
          </p:nvSpPr>
          <p:spPr>
            <a:xfrm>
              <a:off x="4130" y="1835"/>
              <a:ext cx="349"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zh-CN" altLang="en-US" sz="1600" dirty="0">
                  <a:solidFill>
                    <a:srgbClr val="000000"/>
                  </a:solidFill>
                  <a:latin typeface="Times New Roman" panose="02020603050405020304" pitchFamily="18" charset="0"/>
                </a:rPr>
                <a:t>基址</a:t>
              </a:r>
            </a:p>
          </p:txBody>
        </p:sp>
        <p:sp>
          <p:nvSpPr>
            <p:cNvPr id="159821" name="文本框 159820"/>
            <p:cNvSpPr txBox="1"/>
            <p:nvPr/>
          </p:nvSpPr>
          <p:spPr>
            <a:xfrm>
              <a:off x="4130" y="1997"/>
              <a:ext cx="349"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80</a:t>
              </a:r>
            </a:p>
          </p:txBody>
        </p:sp>
        <p:sp>
          <p:nvSpPr>
            <p:cNvPr id="159822" name="文本框 159821"/>
            <p:cNvSpPr txBox="1"/>
            <p:nvPr/>
          </p:nvSpPr>
          <p:spPr>
            <a:xfrm>
              <a:off x="4130" y="2439"/>
              <a:ext cx="349" cy="16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80</a:t>
              </a:r>
            </a:p>
          </p:txBody>
        </p:sp>
        <p:sp>
          <p:nvSpPr>
            <p:cNvPr id="159823" name="文本框 159822"/>
            <p:cNvSpPr txBox="1"/>
            <p:nvPr/>
          </p:nvSpPr>
          <p:spPr>
            <a:xfrm>
              <a:off x="4130" y="2601"/>
              <a:ext cx="349"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dirty="0">
                  <a:solidFill>
                    <a:srgbClr val="000000"/>
                  </a:solidFill>
                  <a:latin typeface="Times New Roman" panose="02020603050405020304" pitchFamily="18" charset="0"/>
                </a:rPr>
                <a:t>380</a:t>
              </a:r>
            </a:p>
          </p:txBody>
        </p:sp>
        <p:sp>
          <p:nvSpPr>
            <p:cNvPr id="159824" name="文本框 159823"/>
            <p:cNvSpPr txBox="1"/>
            <p:nvPr/>
          </p:nvSpPr>
          <p:spPr>
            <a:xfrm>
              <a:off x="4794" y="1774"/>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eaLnBrk="0" hangingPunct="0"/>
              <a:endParaRPr lang="en-US" altLang="zh-CN" sz="2000">
                <a:solidFill>
                  <a:srgbClr val="000000"/>
                </a:solidFill>
                <a:latin typeface="Times New Roman" panose="02020603050405020304" pitchFamily="18" charset="0"/>
              </a:endParaRPr>
            </a:p>
          </p:txBody>
        </p:sp>
        <p:sp>
          <p:nvSpPr>
            <p:cNvPr id="159825" name="文本框 159824"/>
            <p:cNvSpPr txBox="1"/>
            <p:nvPr/>
          </p:nvSpPr>
          <p:spPr>
            <a:xfrm>
              <a:off x="4794" y="2592"/>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eaLnBrk="0" hangingPunct="0"/>
              <a:endParaRPr lang="en-US" altLang="zh-CN" sz="2000">
                <a:solidFill>
                  <a:srgbClr val="000000"/>
                </a:solidFill>
                <a:latin typeface="Times New Roman" panose="02020603050405020304" pitchFamily="18" charset="0"/>
              </a:endParaRPr>
            </a:p>
          </p:txBody>
        </p:sp>
        <p:sp>
          <p:nvSpPr>
            <p:cNvPr id="159826" name="文本框 159825"/>
            <p:cNvSpPr txBox="1"/>
            <p:nvPr/>
          </p:nvSpPr>
          <p:spPr>
            <a:xfrm>
              <a:off x="4794" y="1936"/>
              <a:ext cx="511"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editor</a:t>
              </a:r>
            </a:p>
          </p:txBody>
        </p:sp>
        <p:sp>
          <p:nvSpPr>
            <p:cNvPr id="159827" name="文本框 159826"/>
            <p:cNvSpPr txBox="1"/>
            <p:nvPr/>
          </p:nvSpPr>
          <p:spPr>
            <a:xfrm>
              <a:off x="4794" y="2099"/>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828" name="文本框 159827"/>
            <p:cNvSpPr txBox="1"/>
            <p:nvPr/>
          </p:nvSpPr>
          <p:spPr>
            <a:xfrm>
              <a:off x="4794" y="2427"/>
              <a:ext cx="511" cy="1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data1</a:t>
              </a:r>
            </a:p>
          </p:txBody>
        </p:sp>
        <p:sp>
          <p:nvSpPr>
            <p:cNvPr id="159829" name="文本框 159828"/>
            <p:cNvSpPr txBox="1"/>
            <p:nvPr/>
          </p:nvSpPr>
          <p:spPr>
            <a:xfrm>
              <a:off x="3798" y="2160"/>
              <a:ext cx="349"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40</a:t>
              </a:r>
            </a:p>
          </p:txBody>
        </p:sp>
        <p:sp>
          <p:nvSpPr>
            <p:cNvPr id="159830" name="文本框 159829"/>
            <p:cNvSpPr txBox="1"/>
            <p:nvPr/>
          </p:nvSpPr>
          <p:spPr>
            <a:xfrm>
              <a:off x="4130" y="2160"/>
              <a:ext cx="349"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240</a:t>
              </a:r>
            </a:p>
          </p:txBody>
        </p:sp>
        <p:sp>
          <p:nvSpPr>
            <p:cNvPr id="159831" name="文本框 159830"/>
            <p:cNvSpPr txBox="1"/>
            <p:nvPr/>
          </p:nvSpPr>
          <p:spPr>
            <a:xfrm>
              <a:off x="4794" y="2262"/>
              <a:ext cx="511" cy="1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600">
                  <a:solidFill>
                    <a:srgbClr val="000000"/>
                  </a:solidFill>
                  <a:latin typeface="Times New Roman" panose="02020603050405020304" pitchFamily="18" charset="0"/>
                </a:rPr>
                <a:t>…</a:t>
              </a:r>
            </a:p>
          </p:txBody>
        </p:sp>
        <p:sp>
          <p:nvSpPr>
            <p:cNvPr id="159832" name="文本框 159831"/>
            <p:cNvSpPr txBox="1"/>
            <p:nvPr/>
          </p:nvSpPr>
          <p:spPr>
            <a:xfrm>
              <a:off x="5324" y="1869"/>
              <a:ext cx="244" cy="164"/>
            </a:xfrm>
            <a:prstGeom prst="rect">
              <a:avLst/>
            </a:prstGeom>
            <a:noFill/>
            <a:ln w="9525">
              <a:noFill/>
            </a:ln>
          </p:spPr>
          <p:txBody>
            <a:bodyPr lIns="0" tIns="0" rIns="0" bIns="0"/>
            <a:lstStyle/>
            <a:p>
              <a:pPr eaLnBrk="0" hangingPunct="0"/>
              <a:r>
                <a:rPr lang="en-US" altLang="zh-CN" sz="1600" dirty="0">
                  <a:solidFill>
                    <a:srgbClr val="000000"/>
                  </a:solidFill>
                  <a:latin typeface="Times New Roman" panose="02020603050405020304" pitchFamily="18" charset="0"/>
                </a:rPr>
                <a:t>80</a:t>
              </a:r>
            </a:p>
          </p:txBody>
        </p:sp>
        <p:sp>
          <p:nvSpPr>
            <p:cNvPr id="159833" name="文本框 159832"/>
            <p:cNvSpPr txBox="1"/>
            <p:nvPr/>
          </p:nvSpPr>
          <p:spPr>
            <a:xfrm>
              <a:off x="5324" y="2542"/>
              <a:ext cx="244" cy="162"/>
            </a:xfrm>
            <a:prstGeom prst="rect">
              <a:avLst/>
            </a:prstGeom>
            <a:noFill/>
            <a:ln w="9525">
              <a:noFill/>
            </a:ln>
          </p:spPr>
          <p:txBody>
            <a:bodyPr lIns="0" tIns="0" rIns="0" bIns="0"/>
            <a:lstStyle/>
            <a:p>
              <a:pPr eaLnBrk="0" hangingPunct="0"/>
              <a:r>
                <a:rPr lang="en-US" altLang="zh-CN" sz="1600">
                  <a:solidFill>
                    <a:srgbClr val="000000"/>
                  </a:solidFill>
                  <a:latin typeface="Times New Roman" panose="02020603050405020304" pitchFamily="18" charset="0"/>
                </a:rPr>
                <a:t>420</a:t>
              </a:r>
            </a:p>
          </p:txBody>
        </p:sp>
        <p:sp>
          <p:nvSpPr>
            <p:cNvPr id="159834" name="文本框 159833"/>
            <p:cNvSpPr txBox="1"/>
            <p:nvPr/>
          </p:nvSpPr>
          <p:spPr>
            <a:xfrm>
              <a:off x="5296" y="2030"/>
              <a:ext cx="244"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240</a:t>
              </a:r>
            </a:p>
          </p:txBody>
        </p:sp>
        <p:sp>
          <p:nvSpPr>
            <p:cNvPr id="159835" name="文本框 159834"/>
            <p:cNvSpPr txBox="1"/>
            <p:nvPr/>
          </p:nvSpPr>
          <p:spPr>
            <a:xfrm>
              <a:off x="5296" y="2199"/>
              <a:ext cx="244"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280</a:t>
              </a:r>
            </a:p>
          </p:txBody>
        </p:sp>
        <p:sp>
          <p:nvSpPr>
            <p:cNvPr id="159836" name="文本框 159835"/>
            <p:cNvSpPr txBox="1"/>
            <p:nvPr/>
          </p:nvSpPr>
          <p:spPr>
            <a:xfrm>
              <a:off x="5296" y="2378"/>
              <a:ext cx="244" cy="164"/>
            </a:xfrm>
            <a:prstGeom prst="rect">
              <a:avLst/>
            </a:prstGeom>
            <a:noFill/>
            <a:ln w="9525">
              <a:noFill/>
            </a:ln>
          </p:spPr>
          <p:txBody>
            <a:bodyPr lIns="0" tIns="0" rIns="0" bIns="0"/>
            <a:lstStyle/>
            <a:p>
              <a:pPr algn="ctr" eaLnBrk="0" hangingPunct="0"/>
              <a:r>
                <a:rPr lang="en-US" altLang="zh-CN" sz="1600">
                  <a:solidFill>
                    <a:srgbClr val="000000"/>
                  </a:solidFill>
                  <a:latin typeface="Times New Roman" panose="02020603050405020304" pitchFamily="18" charset="0"/>
                </a:rPr>
                <a:t>380</a:t>
              </a:r>
            </a:p>
          </p:txBody>
        </p:sp>
        <p:sp>
          <p:nvSpPr>
            <p:cNvPr id="159837" name="直接连接符 159836"/>
            <p:cNvSpPr/>
            <p:nvPr/>
          </p:nvSpPr>
          <p:spPr>
            <a:xfrm flipV="1">
              <a:off x="4462" y="1997"/>
              <a:ext cx="332" cy="102"/>
            </a:xfrm>
            <a:prstGeom prst="line">
              <a:avLst/>
            </a:prstGeom>
            <a:ln w="9525" cap="flat" cmpd="sng">
              <a:solidFill>
                <a:srgbClr val="000000"/>
              </a:solidFill>
              <a:prstDash val="solid"/>
              <a:headEnd type="none" w="med" len="med"/>
              <a:tailEnd type="triangle" w="med" len="med"/>
            </a:ln>
          </p:spPr>
        </p:sp>
        <p:sp>
          <p:nvSpPr>
            <p:cNvPr id="159838" name="直接连接符 159837"/>
            <p:cNvSpPr/>
            <p:nvPr/>
          </p:nvSpPr>
          <p:spPr>
            <a:xfrm flipV="1">
              <a:off x="4462" y="2152"/>
              <a:ext cx="332" cy="102"/>
            </a:xfrm>
            <a:prstGeom prst="line">
              <a:avLst/>
            </a:prstGeom>
            <a:ln w="9525" cap="flat" cmpd="sng">
              <a:solidFill>
                <a:srgbClr val="000000"/>
              </a:solidFill>
              <a:prstDash val="solid"/>
              <a:headEnd type="none" w="med" len="med"/>
              <a:tailEnd type="triangle" w="med" len="med"/>
            </a:ln>
          </p:spPr>
        </p:sp>
        <p:sp>
          <p:nvSpPr>
            <p:cNvPr id="159839" name="直接连接符 159838"/>
            <p:cNvSpPr/>
            <p:nvPr/>
          </p:nvSpPr>
          <p:spPr>
            <a:xfrm flipV="1">
              <a:off x="4462" y="1997"/>
              <a:ext cx="332" cy="503"/>
            </a:xfrm>
            <a:prstGeom prst="line">
              <a:avLst/>
            </a:prstGeom>
            <a:ln w="9525" cap="flat" cmpd="sng">
              <a:solidFill>
                <a:srgbClr val="000000"/>
              </a:solidFill>
              <a:prstDash val="solid"/>
              <a:headEnd type="none" w="med" len="med"/>
              <a:tailEnd type="triangle" w="med" len="med"/>
            </a:ln>
          </p:spPr>
        </p:sp>
        <p:sp>
          <p:nvSpPr>
            <p:cNvPr id="159840" name="直接连接符 159839"/>
            <p:cNvSpPr/>
            <p:nvPr/>
          </p:nvSpPr>
          <p:spPr>
            <a:xfrm flipV="1">
              <a:off x="4462" y="2500"/>
              <a:ext cx="332" cy="201"/>
            </a:xfrm>
            <a:prstGeom prst="line">
              <a:avLst/>
            </a:prstGeom>
            <a:ln w="9525" cap="flat" cmpd="sng">
              <a:solidFill>
                <a:srgbClr val="000000"/>
              </a:solidFill>
              <a:prstDash val="solid"/>
              <a:headEnd type="none" w="med" len="med"/>
              <a:tailEnd type="triangle" w="med" len="med"/>
            </a:ln>
          </p:spPr>
        </p:sp>
        <p:sp>
          <p:nvSpPr>
            <p:cNvPr id="159841" name="文本框 159840"/>
            <p:cNvSpPr txBox="1"/>
            <p:nvPr/>
          </p:nvSpPr>
          <p:spPr>
            <a:xfrm>
              <a:off x="3254" y="1667"/>
              <a:ext cx="443" cy="165"/>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进程1</a:t>
              </a:r>
            </a:p>
          </p:txBody>
        </p:sp>
        <p:sp>
          <p:nvSpPr>
            <p:cNvPr id="159842" name="文本框 159841"/>
            <p:cNvSpPr txBox="1"/>
            <p:nvPr/>
          </p:nvSpPr>
          <p:spPr>
            <a:xfrm>
              <a:off x="3264" y="2266"/>
              <a:ext cx="442" cy="165"/>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进程2</a:t>
              </a:r>
            </a:p>
          </p:txBody>
        </p:sp>
        <p:sp>
          <p:nvSpPr>
            <p:cNvPr id="159843" name="文本框 159842"/>
            <p:cNvSpPr txBox="1"/>
            <p:nvPr/>
          </p:nvSpPr>
          <p:spPr>
            <a:xfrm>
              <a:off x="3909" y="1661"/>
              <a:ext cx="442" cy="164"/>
            </a:xfrm>
            <a:prstGeom prst="rect">
              <a:avLst/>
            </a:prstGeom>
            <a:noFill/>
            <a:ln w="9525">
              <a:noFill/>
            </a:ln>
          </p:spPr>
          <p:txBody>
            <a:bodyPr lIns="0" tIns="0" rIns="0" bIns="0"/>
            <a:lstStyle/>
            <a:p>
              <a:pPr algn="ct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段表</a:t>
              </a:r>
            </a:p>
          </p:txBody>
        </p:sp>
        <p:sp>
          <p:nvSpPr>
            <p:cNvPr id="159845" name="文本框 159844"/>
            <p:cNvSpPr txBox="1"/>
            <p:nvPr/>
          </p:nvSpPr>
          <p:spPr>
            <a:xfrm>
              <a:off x="3288" y="2976"/>
              <a:ext cx="2132" cy="201"/>
            </a:xfrm>
            <a:prstGeom prst="rect">
              <a:avLst/>
            </a:prstGeom>
            <a:noFill/>
            <a:ln w="9525">
              <a:noFill/>
            </a:ln>
          </p:spPr>
          <p:txBody>
            <a:bodyPr lIns="0" tIns="0" rIns="0" bIns="0"/>
            <a:lstStyle/>
            <a:p>
              <a:pPr algn="ctr" eaLnBrk="0" hangingPunct="0"/>
              <a:r>
                <a:rPr lang="en-US" altLang="zh-CN" sz="1600">
                  <a:solidFill>
                    <a:srgbClr val="006600"/>
                  </a:solidFill>
                  <a:effectLst>
                    <a:outerShdw blurRad="38100" dist="38100" dir="2700000">
                      <a:srgbClr val="C0C0C0"/>
                    </a:outerShdw>
                  </a:effectLst>
                  <a:latin typeface="Times New Roman" panose="02020603050405020304" pitchFamily="18" charset="0"/>
                </a:rPr>
                <a:t>（a）</a:t>
              </a:r>
              <a:r>
                <a:rPr lang="zh-CN" altLang="en-US" sz="1600" dirty="0">
                  <a:solidFill>
                    <a:srgbClr val="006600"/>
                  </a:solidFill>
                  <a:effectLst>
                    <a:outerShdw blurRad="38100" dist="38100" dir="2700000">
                      <a:srgbClr val="C0C0C0"/>
                    </a:outerShdw>
                  </a:effectLst>
                  <a:latin typeface="Times New Roman" panose="02020603050405020304" pitchFamily="18" charset="0"/>
                </a:rPr>
                <a:t>分段系统中共享</a:t>
              </a:r>
              <a:r>
                <a:rPr lang="en-US" altLang="zh-CN" sz="1600">
                  <a:solidFill>
                    <a:srgbClr val="006600"/>
                  </a:solidFill>
                  <a:effectLst>
                    <a:outerShdw blurRad="38100" dist="38100" dir="2700000">
                      <a:srgbClr val="C0C0C0"/>
                    </a:outerShdw>
                  </a:effectLst>
                  <a:latin typeface="Times New Roman" panose="02020603050405020304" pitchFamily="18" charset="0"/>
                </a:rPr>
                <a:t>editor</a:t>
              </a:r>
              <a:r>
                <a:rPr lang="zh-CN" altLang="en-US" sz="1600" dirty="0">
                  <a:solidFill>
                    <a:srgbClr val="006600"/>
                  </a:solidFill>
                  <a:effectLst>
                    <a:outerShdw blurRad="38100" dist="38100" dir="2700000">
                      <a:srgbClr val="C0C0C0"/>
                    </a:outerShdw>
                  </a:effectLst>
                  <a:latin typeface="Times New Roman" panose="02020603050405020304" pitchFamily="18" charset="0"/>
                </a:rPr>
                <a:t>示意图</a:t>
              </a:r>
            </a:p>
          </p:txBody>
        </p:sp>
        <p:sp>
          <p:nvSpPr>
            <p:cNvPr id="159849" name="矩形 159848"/>
            <p:cNvSpPr/>
            <p:nvPr/>
          </p:nvSpPr>
          <p:spPr>
            <a:xfrm>
              <a:off x="4865" y="1546"/>
              <a:ext cx="373" cy="212"/>
            </a:xfrm>
            <a:prstGeom prst="rect">
              <a:avLst/>
            </a:prstGeom>
            <a:noFill/>
            <a:ln w="9525">
              <a:noFill/>
            </a:ln>
          </p:spPr>
          <p:txBody>
            <a:bodyPr wrap="none" anchor="t">
              <a:spAutoFit/>
            </a:bodyPr>
            <a:lstStyle/>
            <a:p>
              <a:pPr eaLnBrk="0" hangingPunct="0"/>
              <a:r>
                <a:rPr lang="zh-CN" altLang="en-US" sz="1600" dirty="0">
                  <a:solidFill>
                    <a:srgbClr val="9900CC"/>
                  </a:solidFill>
                  <a:effectLst>
                    <a:outerShdw blurRad="38100" dist="38100" dir="2700000">
                      <a:srgbClr val="C0C0C0"/>
                    </a:outerShdw>
                  </a:effectLst>
                  <a:latin typeface="Tahoma" panose="020B0604030504040204" pitchFamily="34" charset="0"/>
                </a:rPr>
                <a:t>主存</a:t>
              </a:r>
            </a:p>
          </p:txBody>
        </p:sp>
      </p:grpSp>
      <p:sp>
        <p:nvSpPr>
          <p:cNvPr id="159851" name="AutoShape 5"/>
          <p:cNvSpPr/>
          <p:nvPr/>
        </p:nvSpPr>
        <p:spPr>
          <a:xfrm>
            <a:off x="897510" y="1131485"/>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59852" name="Text Box 38"/>
          <p:cNvSpPr txBox="1"/>
          <p:nvPr/>
        </p:nvSpPr>
        <p:spPr>
          <a:xfrm>
            <a:off x="1029272" y="1158473"/>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三、共享与保护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06" name="矩形 105">
            <a:extLst>
              <a:ext uri="{FF2B5EF4-FFF2-40B4-BE49-F238E27FC236}">
                <a16:creationId xmlns:a16="http://schemas.microsoft.com/office/drawing/2014/main" id="{02DD5CCC-F201-4507-9DC0-745216BC19EF}"/>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9851"/>
                                        </p:tgtEl>
                                        <p:attrNameLst>
                                          <p:attrName>style.visibility</p:attrName>
                                        </p:attrNameLst>
                                      </p:cBhvr>
                                      <p:to>
                                        <p:strVal val="visible"/>
                                      </p:to>
                                    </p:set>
                                    <p:anim calcmode="lin" valueType="num">
                                      <p:cBhvr additive="base">
                                        <p:cTn id="7" dur="500" fill="hold"/>
                                        <p:tgtEl>
                                          <p:spTgt spid="159851"/>
                                        </p:tgtEl>
                                        <p:attrNameLst>
                                          <p:attrName>ppt_x</p:attrName>
                                        </p:attrNameLst>
                                      </p:cBhvr>
                                      <p:tavLst>
                                        <p:tav tm="0">
                                          <p:val>
                                            <p:strVal val="#ppt_x"/>
                                          </p:val>
                                        </p:tav>
                                        <p:tav tm="100000">
                                          <p:val>
                                            <p:strVal val="#ppt_x"/>
                                          </p:val>
                                        </p:tav>
                                      </p:tavLst>
                                    </p:anim>
                                    <p:anim calcmode="lin" valueType="num">
                                      <p:cBhvr additive="base">
                                        <p:cTn id="8" dur="500" fill="hold"/>
                                        <p:tgtEl>
                                          <p:spTgt spid="1598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9852"/>
                                        </p:tgtEl>
                                        <p:attrNameLst>
                                          <p:attrName>style.visibility</p:attrName>
                                        </p:attrNameLst>
                                      </p:cBhvr>
                                      <p:to>
                                        <p:strVal val="visible"/>
                                      </p:to>
                                    </p:set>
                                    <p:anim calcmode="lin" valueType="num">
                                      <p:cBhvr additive="base">
                                        <p:cTn id="12" dur="500" fill="hold"/>
                                        <p:tgtEl>
                                          <p:spTgt spid="159852"/>
                                        </p:tgtEl>
                                        <p:attrNameLst>
                                          <p:attrName>ppt_x</p:attrName>
                                        </p:attrNameLst>
                                      </p:cBhvr>
                                      <p:tavLst>
                                        <p:tav tm="0">
                                          <p:val>
                                            <p:strVal val="#ppt_x"/>
                                          </p:val>
                                        </p:tav>
                                        <p:tav tm="100000">
                                          <p:val>
                                            <p:strVal val="#ppt_x"/>
                                          </p:val>
                                        </p:tav>
                                      </p:tavLst>
                                    </p:anim>
                                    <p:anim calcmode="lin" valueType="num">
                                      <p:cBhvr additive="base">
                                        <p:cTn id="13" dur="500" fill="hold"/>
                                        <p:tgtEl>
                                          <p:spTgt spid="15985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9850"/>
                                        </p:tgtEl>
                                        <p:attrNameLst>
                                          <p:attrName>style.visibility</p:attrName>
                                        </p:attrNameLst>
                                      </p:cBhvr>
                                      <p:to>
                                        <p:strVal val="visible"/>
                                      </p:to>
                                    </p:set>
                                    <p:anim calcmode="lin" valueType="num">
                                      <p:cBhvr additive="base">
                                        <p:cTn id="17" dur="500" fill="hold"/>
                                        <p:tgtEl>
                                          <p:spTgt spid="159850"/>
                                        </p:tgtEl>
                                        <p:attrNameLst>
                                          <p:attrName>ppt_x</p:attrName>
                                        </p:attrNameLst>
                                      </p:cBhvr>
                                      <p:tavLst>
                                        <p:tav tm="0">
                                          <p:val>
                                            <p:strVal val="#ppt_x"/>
                                          </p:val>
                                        </p:tav>
                                        <p:tav tm="100000">
                                          <p:val>
                                            <p:strVal val="#ppt_x"/>
                                          </p:val>
                                        </p:tav>
                                      </p:tavLst>
                                    </p:anim>
                                    <p:anim calcmode="lin" valueType="num">
                                      <p:cBhvr additive="base">
                                        <p:cTn id="18" dur="500" fill="hold"/>
                                        <p:tgtEl>
                                          <p:spTgt spid="15985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9848"/>
                                        </p:tgtEl>
                                        <p:attrNameLst>
                                          <p:attrName>style.visibility</p:attrName>
                                        </p:attrNameLst>
                                      </p:cBhvr>
                                      <p:to>
                                        <p:strVal val="visible"/>
                                      </p:to>
                                    </p:set>
                                    <p:anim calcmode="lin" valueType="num">
                                      <p:cBhvr additive="base">
                                        <p:cTn id="22" dur="500" fill="hold"/>
                                        <p:tgtEl>
                                          <p:spTgt spid="159848"/>
                                        </p:tgtEl>
                                        <p:attrNameLst>
                                          <p:attrName>ppt_x</p:attrName>
                                        </p:attrNameLst>
                                      </p:cBhvr>
                                      <p:tavLst>
                                        <p:tav tm="0">
                                          <p:val>
                                            <p:strVal val="#ppt_x"/>
                                          </p:val>
                                        </p:tav>
                                        <p:tav tm="100000">
                                          <p:val>
                                            <p:strVal val="#ppt_x"/>
                                          </p:val>
                                        </p:tav>
                                      </p:tavLst>
                                    </p:anim>
                                    <p:anim calcmode="lin" valueType="num">
                                      <p:cBhvr additive="base">
                                        <p:cTn id="23" dur="500" fill="hold"/>
                                        <p:tgtEl>
                                          <p:spTgt spid="15984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59846"/>
                                        </p:tgtEl>
                                        <p:attrNameLst>
                                          <p:attrName>style.visibility</p:attrName>
                                        </p:attrNameLst>
                                      </p:cBhvr>
                                      <p:to>
                                        <p:strVal val="visible"/>
                                      </p:to>
                                    </p:set>
                                    <p:anim calcmode="lin" valueType="num">
                                      <p:cBhvr additive="base">
                                        <p:cTn id="27" dur="500" fill="hold"/>
                                        <p:tgtEl>
                                          <p:spTgt spid="159846"/>
                                        </p:tgtEl>
                                        <p:attrNameLst>
                                          <p:attrName>ppt_x</p:attrName>
                                        </p:attrNameLst>
                                      </p:cBhvr>
                                      <p:tavLst>
                                        <p:tav tm="0">
                                          <p:val>
                                            <p:strVal val="#ppt_x"/>
                                          </p:val>
                                        </p:tav>
                                        <p:tav tm="100000">
                                          <p:val>
                                            <p:strVal val="#ppt_x"/>
                                          </p:val>
                                        </p:tav>
                                      </p:tavLst>
                                    </p:anim>
                                    <p:anim calcmode="lin" valueType="num">
                                      <p:cBhvr additive="base">
                                        <p:cTn id="28" dur="500" fill="hold"/>
                                        <p:tgtEl>
                                          <p:spTgt spid="159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46" grpId="0"/>
      <p:bldP spid="159851" grpId="0" bldLvl="0" animBg="1"/>
      <p:bldP spid="1598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文本占位符 160770"/>
          <p:cNvSpPr>
            <a:spLocks noGrp="1"/>
          </p:cNvSpPr>
          <p:nvPr>
            <p:ph type="body" idx="1"/>
          </p:nvPr>
        </p:nvSpPr>
        <p:spPr>
          <a:xfrm>
            <a:off x="1415480" y="1700436"/>
            <a:ext cx="8640960" cy="4535487"/>
          </a:xfrm>
          <a:solidFill>
            <a:srgbClr val="FFFFFF"/>
          </a:solidFill>
          <a:ln>
            <a:noFill/>
          </a:ln>
        </p:spPr>
        <p:txBody>
          <a:bodyPr/>
          <a:lstStyle/>
          <a:p>
            <a:pPr algn="just">
              <a:lnSpc>
                <a:spcPct val="200000"/>
              </a:lnSpc>
              <a:buNone/>
            </a:pPr>
            <a:r>
              <a:rPr lang="zh-CN" altLang="en-US" dirty="0">
                <a:solidFill>
                  <a:srgbClr val="0000CC"/>
                </a:solidFill>
                <a:effectLst>
                  <a:outerShdw blurRad="38100" dist="38100" dir="2700000">
                    <a:srgbClr val="C0C0C0"/>
                  </a:outerShdw>
                </a:effectLst>
              </a:rPr>
              <a:t>分页存储管理和分段存储管理的主要区别如下：</a:t>
            </a:r>
          </a:p>
          <a:p>
            <a:pPr lvl="1" algn="just">
              <a:lnSpc>
                <a:spcPct val="200000"/>
              </a:lnSpc>
              <a:buClr>
                <a:srgbClr val="FF3300"/>
              </a:buClr>
              <a:buFont typeface="Wingdings" panose="05000000000000000000" pitchFamily="2" charset="2"/>
              <a:buChar char="n"/>
            </a:pPr>
            <a:r>
              <a:rPr lang="zh-CN" altLang="en-US" dirty="0"/>
              <a:t>页是信息的物理单位，段是信息的逻辑单位；</a:t>
            </a:r>
          </a:p>
          <a:p>
            <a:pPr lvl="1" algn="just">
              <a:lnSpc>
                <a:spcPct val="200000"/>
              </a:lnSpc>
              <a:buClr>
                <a:srgbClr val="FF3300"/>
              </a:buClr>
              <a:buFont typeface="Wingdings" panose="05000000000000000000" pitchFamily="2" charset="2"/>
              <a:buChar char="n"/>
            </a:pPr>
            <a:r>
              <a:rPr lang="zh-CN" altLang="en-US" dirty="0"/>
              <a:t>页的大小是固定的，段的长度是不固定的；</a:t>
            </a:r>
          </a:p>
          <a:p>
            <a:pPr lvl="1" algn="just">
              <a:lnSpc>
                <a:spcPct val="200000"/>
              </a:lnSpc>
              <a:buClr>
                <a:srgbClr val="FF3300"/>
              </a:buClr>
              <a:buFont typeface="Wingdings" panose="05000000000000000000" pitchFamily="2" charset="2"/>
              <a:buChar char="n"/>
            </a:pPr>
            <a:r>
              <a:rPr lang="zh-CN" altLang="en-US" dirty="0"/>
              <a:t>分页的地址空间是一维的，分段的地址空间是二维的；</a:t>
            </a:r>
          </a:p>
          <a:p>
            <a:pPr lvl="1" algn="just">
              <a:lnSpc>
                <a:spcPct val="200000"/>
              </a:lnSpc>
              <a:buClr>
                <a:srgbClr val="FF3300"/>
              </a:buClr>
              <a:buFont typeface="Wingdings" panose="05000000000000000000" pitchFamily="2" charset="2"/>
              <a:buChar char="n"/>
            </a:pPr>
            <a:r>
              <a:rPr lang="zh-CN" altLang="en-US" dirty="0"/>
              <a:t>页存在内碎片，段存在外碎片；</a:t>
            </a:r>
          </a:p>
        </p:txBody>
      </p:sp>
      <p:sp>
        <p:nvSpPr>
          <p:cNvPr id="160773" name="AutoShape 5"/>
          <p:cNvSpPr/>
          <p:nvPr/>
        </p:nvSpPr>
        <p:spPr>
          <a:xfrm>
            <a:off x="995686" y="102574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0774" name="Text Box 38"/>
          <p:cNvSpPr txBox="1"/>
          <p:nvPr/>
        </p:nvSpPr>
        <p:spPr>
          <a:xfrm>
            <a:off x="1127448" y="1052736"/>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三、共享与保护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3198F9FD-CDD9-4FB4-A2A6-DF637D00D728}"/>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0773"/>
                                        </p:tgtEl>
                                        <p:attrNameLst>
                                          <p:attrName>style.visibility</p:attrName>
                                        </p:attrNameLst>
                                      </p:cBhvr>
                                      <p:to>
                                        <p:strVal val="visible"/>
                                      </p:to>
                                    </p:set>
                                    <p:anim calcmode="lin" valueType="num">
                                      <p:cBhvr additive="base">
                                        <p:cTn id="7" dur="500" fill="hold"/>
                                        <p:tgtEl>
                                          <p:spTgt spid="160773"/>
                                        </p:tgtEl>
                                        <p:attrNameLst>
                                          <p:attrName>ppt_x</p:attrName>
                                        </p:attrNameLst>
                                      </p:cBhvr>
                                      <p:tavLst>
                                        <p:tav tm="0">
                                          <p:val>
                                            <p:strVal val="#ppt_x"/>
                                          </p:val>
                                        </p:tav>
                                        <p:tav tm="100000">
                                          <p:val>
                                            <p:strVal val="#ppt_x"/>
                                          </p:val>
                                        </p:tav>
                                      </p:tavLst>
                                    </p:anim>
                                    <p:anim calcmode="lin" valueType="num">
                                      <p:cBhvr additive="base">
                                        <p:cTn id="8" dur="500" fill="hold"/>
                                        <p:tgtEl>
                                          <p:spTgt spid="1607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0774"/>
                                        </p:tgtEl>
                                        <p:attrNameLst>
                                          <p:attrName>style.visibility</p:attrName>
                                        </p:attrNameLst>
                                      </p:cBhvr>
                                      <p:to>
                                        <p:strVal val="visible"/>
                                      </p:to>
                                    </p:set>
                                    <p:anim calcmode="lin" valueType="num">
                                      <p:cBhvr additive="base">
                                        <p:cTn id="12" dur="500" fill="hold"/>
                                        <p:tgtEl>
                                          <p:spTgt spid="160774"/>
                                        </p:tgtEl>
                                        <p:attrNameLst>
                                          <p:attrName>ppt_x</p:attrName>
                                        </p:attrNameLst>
                                      </p:cBhvr>
                                      <p:tavLst>
                                        <p:tav tm="0">
                                          <p:val>
                                            <p:strVal val="#ppt_x"/>
                                          </p:val>
                                        </p:tav>
                                        <p:tav tm="100000">
                                          <p:val>
                                            <p:strVal val="#ppt_x"/>
                                          </p:val>
                                        </p:tav>
                                      </p:tavLst>
                                    </p:anim>
                                    <p:anim calcmode="lin" valueType="num">
                                      <p:cBhvr additive="base">
                                        <p:cTn id="13" dur="500" fill="hold"/>
                                        <p:tgtEl>
                                          <p:spTgt spid="16077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0771">
                                            <p:bg/>
                                          </p:spTgt>
                                        </p:tgtEl>
                                        <p:attrNameLst>
                                          <p:attrName>style.visibility</p:attrName>
                                        </p:attrNameLst>
                                      </p:cBhvr>
                                      <p:to>
                                        <p:strVal val="visible"/>
                                      </p:to>
                                    </p:set>
                                    <p:anim calcmode="lin" valueType="num">
                                      <p:cBhvr additive="base">
                                        <p:cTn id="17" dur="500" fill="hold"/>
                                        <p:tgtEl>
                                          <p:spTgt spid="16077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0771">
                                            <p:txEl>
                                              <p:pRg st="0" end="0"/>
                                            </p:txEl>
                                          </p:spTgt>
                                        </p:tgtEl>
                                        <p:attrNameLst>
                                          <p:attrName>style.visibility</p:attrName>
                                        </p:attrNameLst>
                                      </p:cBhvr>
                                      <p:to>
                                        <p:strVal val="visible"/>
                                      </p:to>
                                    </p:set>
                                    <p:anim calcmode="lin" valueType="num">
                                      <p:cBhvr additive="base">
                                        <p:cTn id="22"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077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60771">
                                            <p:txEl>
                                              <p:pRg st="1" end="1"/>
                                            </p:txEl>
                                          </p:spTgt>
                                        </p:tgtEl>
                                        <p:attrNameLst>
                                          <p:attrName>style.visibility</p:attrName>
                                        </p:attrNameLst>
                                      </p:cBhvr>
                                      <p:to>
                                        <p:strVal val="visible"/>
                                      </p:to>
                                    </p:set>
                                    <p:anim calcmode="lin" valueType="num">
                                      <p:cBhvr additive="base">
                                        <p:cTn id="27"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60771">
                                            <p:txEl>
                                              <p:pRg st="2" end="2"/>
                                            </p:txEl>
                                          </p:spTgt>
                                        </p:tgtEl>
                                        <p:attrNameLst>
                                          <p:attrName>style.visibility</p:attrName>
                                        </p:attrNameLst>
                                      </p:cBhvr>
                                      <p:to>
                                        <p:strVal val="visible"/>
                                      </p:to>
                                    </p:set>
                                    <p:anim calcmode="lin" valueType="num">
                                      <p:cBhvr additive="base">
                                        <p:cTn id="32"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077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0771">
                                            <p:txEl>
                                              <p:pRg st="3" end="3"/>
                                            </p:txEl>
                                          </p:spTgt>
                                        </p:tgtEl>
                                        <p:attrNameLst>
                                          <p:attrName>style.visibility</p:attrName>
                                        </p:attrNameLst>
                                      </p:cBhvr>
                                      <p:to>
                                        <p:strVal val="visible"/>
                                      </p:to>
                                    </p:set>
                                    <p:anim calcmode="lin" valueType="num">
                                      <p:cBhvr additive="base">
                                        <p:cTn id="37"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0771">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60771">
                                            <p:txEl>
                                              <p:pRg st="4" end="4"/>
                                            </p:txEl>
                                          </p:spTgt>
                                        </p:tgtEl>
                                        <p:attrNameLst>
                                          <p:attrName>style.visibility</p:attrName>
                                        </p:attrNameLst>
                                      </p:cBhvr>
                                      <p:to>
                                        <p:strVal val="visible"/>
                                      </p:to>
                                    </p:set>
                                    <p:anim calcmode="lin" valueType="num">
                                      <p:cBhvr additive="base">
                                        <p:cTn id="42"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0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nimBg="1"/>
      <p:bldP spid="160773" grpId="0" bldLvl="0" animBg="1"/>
      <p:bldP spid="16077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45091" name="AutoShape 3"/>
          <p:cNvCxnSpPr>
            <a:cxnSpLocks/>
            <a:endCxn id="345090" idx="1"/>
          </p:cNvCxnSpPr>
          <p:nvPr/>
        </p:nvCxnSpPr>
        <p:spPr>
          <a:xfrm>
            <a:off x="1931194" y="4329393"/>
            <a:ext cx="1805781" cy="1346714"/>
          </a:xfrm>
          <a:prstGeom prst="bentConnector3">
            <a:avLst>
              <a:gd name="adj1" fmla="val -31255"/>
            </a:avLst>
          </a:prstGeom>
          <a:ln w="28575" cap="rnd" cmpd="sng">
            <a:solidFill>
              <a:srgbClr val="336699"/>
            </a:solidFill>
            <a:prstDash val="sysDot"/>
            <a:miter/>
            <a:headEnd type="none" w="med" len="med"/>
            <a:tailEnd type="none" w="med" len="med"/>
          </a:ln>
        </p:spPr>
      </p:cxnSp>
      <p:cxnSp>
        <p:nvCxnSpPr>
          <p:cNvPr id="345092" name="AutoShape 4"/>
          <p:cNvCxnSpPr>
            <a:cxnSpLocks/>
            <a:endCxn id="345090" idx="3"/>
          </p:cNvCxnSpPr>
          <p:nvPr/>
        </p:nvCxnSpPr>
        <p:spPr>
          <a:xfrm rot="10800000" flipV="1">
            <a:off x="8347075" y="4292599"/>
            <a:ext cx="1849438" cy="1383508"/>
          </a:xfrm>
          <a:prstGeom prst="bentConnector3">
            <a:avLst>
              <a:gd name="adj1" fmla="val -33362"/>
            </a:avLst>
          </a:prstGeom>
          <a:ln w="28575" cap="rnd" cmpd="sng">
            <a:solidFill>
              <a:srgbClr val="336699"/>
            </a:solidFill>
            <a:prstDash val="sysDot"/>
            <a:miter/>
            <a:headEnd type="none" w="med" len="med"/>
            <a:tailEnd type="none" w="med" len="med"/>
          </a:ln>
        </p:spPr>
      </p:cxnSp>
      <p:sp>
        <p:nvSpPr>
          <p:cNvPr id="345093"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345094" name="AutoShape 6"/>
          <p:cNvSpPr/>
          <p:nvPr/>
        </p:nvSpPr>
        <p:spPr>
          <a:xfrm>
            <a:off x="1931194" y="3813456"/>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5095" name="Oval 7"/>
          <p:cNvSpPr/>
          <p:nvPr/>
        </p:nvSpPr>
        <p:spPr>
          <a:xfrm>
            <a:off x="1931194" y="3837268"/>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5096" name="Oval 8"/>
          <p:cNvSpPr/>
          <p:nvPr/>
        </p:nvSpPr>
        <p:spPr>
          <a:xfrm>
            <a:off x="2024856" y="3842031"/>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5097" name="Rectangle 9"/>
          <p:cNvSpPr/>
          <p:nvPr/>
        </p:nvSpPr>
        <p:spPr>
          <a:xfrm>
            <a:off x="2034381" y="1516343"/>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5098" name="Rectangle 10"/>
          <p:cNvSpPr/>
          <p:nvPr/>
        </p:nvSpPr>
        <p:spPr>
          <a:xfrm>
            <a:off x="2174081" y="2030693"/>
            <a:ext cx="1873250" cy="1814830"/>
          </a:xfrm>
          <a:prstGeom prst="rect">
            <a:avLst/>
          </a:prstGeom>
          <a:noFill/>
          <a:ln w="9525">
            <a:noFill/>
          </a:ln>
        </p:spPr>
        <p:txBody>
          <a:bodyPr wrap="square">
            <a:spAutoFit/>
          </a:bodyPr>
          <a:lstStyle/>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段表的概念。</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段表的基本结构与主要内容。</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345099"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45100" name="Group 12"/>
          <p:cNvGrpSpPr/>
          <p:nvPr/>
        </p:nvGrpSpPr>
        <p:grpSpPr>
          <a:xfrm>
            <a:off x="4927600" y="3835400"/>
            <a:ext cx="2303463" cy="412750"/>
            <a:chOff x="2029" y="2178"/>
            <a:chExt cx="1600" cy="474"/>
          </a:xfrm>
        </p:grpSpPr>
        <p:sp>
          <p:nvSpPr>
            <p:cNvPr id="345101"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5102"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45103"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5104" name="Rectangle 16"/>
          <p:cNvSpPr/>
          <p:nvPr/>
        </p:nvSpPr>
        <p:spPr>
          <a:xfrm>
            <a:off x="5087938" y="2085975"/>
            <a:ext cx="1922462"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地址的基本结构。</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地址的变换的基本过程。</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345105" name="AutoShape 17"/>
          <p:cNvSpPr/>
          <p:nvPr/>
        </p:nvSpPr>
        <p:spPr>
          <a:xfrm>
            <a:off x="7962900"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5106" name="Oval 18"/>
          <p:cNvSpPr/>
          <p:nvPr/>
        </p:nvSpPr>
        <p:spPr>
          <a:xfrm>
            <a:off x="7962900"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45107" name="Group 19"/>
          <p:cNvGrpSpPr/>
          <p:nvPr/>
        </p:nvGrpSpPr>
        <p:grpSpPr>
          <a:xfrm>
            <a:off x="8115300" y="1449388"/>
            <a:ext cx="1952625" cy="2765425"/>
            <a:chOff x="3017" y="856"/>
            <a:chExt cx="1052" cy="1906"/>
          </a:xfrm>
        </p:grpSpPr>
        <p:sp>
          <p:nvSpPr>
            <p:cNvPr id="345108"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5109"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45110" name="Rectangle 22"/>
          <p:cNvSpPr/>
          <p:nvPr/>
        </p:nvSpPr>
        <p:spPr>
          <a:xfrm>
            <a:off x="8264525" y="1989138"/>
            <a:ext cx="1835150"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存储的共享与保护。</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分段与分页的区别。</a:t>
            </a:r>
          </a:p>
          <a:p>
            <a:pPr marL="116205" indent="-116205">
              <a:lnSpc>
                <a:spcPct val="80000"/>
              </a:lnSpc>
              <a:buAutoNum type="arabicPeriod"/>
            </a:pPr>
            <a:endParaRPr lang="zh-CN" altLang="en-US" sz="2000" dirty="0">
              <a:solidFill>
                <a:srgbClr val="1C1C1C"/>
              </a:solidFill>
              <a:effectLst>
                <a:outerShdw blurRad="38100" dist="38100" dir="2700000">
                  <a:srgbClr val="C0C0C0"/>
                </a:outerShdw>
              </a:effectLst>
              <a:latin typeface="Arial" panose="020B0604020202020204" pitchFamily="34" charset="0"/>
            </a:endParaRPr>
          </a:p>
        </p:txBody>
      </p:sp>
      <p:sp>
        <p:nvSpPr>
          <p:cNvPr id="345111" name="Text Box 29"/>
          <p:cNvSpPr txBox="1"/>
          <p:nvPr/>
        </p:nvSpPr>
        <p:spPr>
          <a:xfrm>
            <a:off x="1886744" y="4438931"/>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段表</a:t>
            </a:r>
          </a:p>
        </p:txBody>
      </p:sp>
      <p:sp>
        <p:nvSpPr>
          <p:cNvPr id="345112"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地址变换</a:t>
            </a:r>
          </a:p>
        </p:txBody>
      </p:sp>
      <p:sp>
        <p:nvSpPr>
          <p:cNvPr id="345113" name="Text Box 31"/>
          <p:cNvSpPr txBox="1"/>
          <p:nvPr/>
        </p:nvSpPr>
        <p:spPr>
          <a:xfrm>
            <a:off x="7762875" y="4530725"/>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分段存储管理</a:t>
            </a:r>
          </a:p>
        </p:txBody>
      </p:sp>
      <p:sp>
        <p:nvSpPr>
          <p:cNvPr id="27" name="矩形 26">
            <a:extLst>
              <a:ext uri="{FF2B5EF4-FFF2-40B4-BE49-F238E27FC236}">
                <a16:creationId xmlns:a16="http://schemas.microsoft.com/office/drawing/2014/main" id="{793036C3-FB8C-494A-A691-80009ABD6173}"/>
              </a:ext>
            </a:extLst>
          </p:cNvPr>
          <p:cNvSpPr/>
          <p:nvPr/>
        </p:nvSpPr>
        <p:spPr>
          <a:xfrm>
            <a:off x="407368" y="129774"/>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4.5 基本分段分配方式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5092"/>
                                        </p:tgtEl>
                                        <p:attrNameLst>
                                          <p:attrName>style.visibility</p:attrName>
                                        </p:attrNameLst>
                                      </p:cBhvr>
                                      <p:to>
                                        <p:strVal val="visible"/>
                                      </p:to>
                                    </p:set>
                                    <p:anim calcmode="lin" valueType="num">
                                      <p:cBhvr additive="base">
                                        <p:cTn id="7" dur="500" fill="hold"/>
                                        <p:tgtEl>
                                          <p:spTgt spid="345092"/>
                                        </p:tgtEl>
                                        <p:attrNameLst>
                                          <p:attrName>ppt_x</p:attrName>
                                        </p:attrNameLst>
                                      </p:cBhvr>
                                      <p:tavLst>
                                        <p:tav tm="0">
                                          <p:val>
                                            <p:strVal val="#ppt_x"/>
                                          </p:val>
                                        </p:tav>
                                        <p:tav tm="100000">
                                          <p:val>
                                            <p:strVal val="#ppt_x"/>
                                          </p:val>
                                        </p:tav>
                                      </p:tavLst>
                                    </p:anim>
                                    <p:anim calcmode="lin" valueType="num">
                                      <p:cBhvr additive="base">
                                        <p:cTn id="8" dur="500" fill="hold"/>
                                        <p:tgtEl>
                                          <p:spTgt spid="3450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5090"/>
                                        </p:tgtEl>
                                        <p:attrNameLst>
                                          <p:attrName>style.visibility</p:attrName>
                                        </p:attrNameLst>
                                      </p:cBhvr>
                                      <p:to>
                                        <p:strVal val="visible"/>
                                      </p:to>
                                    </p:set>
                                    <p:anim calcmode="lin" valueType="num">
                                      <p:cBhvr additive="base">
                                        <p:cTn id="12" dur="500" fill="hold"/>
                                        <p:tgtEl>
                                          <p:spTgt spid="345090"/>
                                        </p:tgtEl>
                                        <p:attrNameLst>
                                          <p:attrName>ppt_x</p:attrName>
                                        </p:attrNameLst>
                                      </p:cBhvr>
                                      <p:tavLst>
                                        <p:tav tm="0">
                                          <p:val>
                                            <p:strVal val="#ppt_x"/>
                                          </p:val>
                                        </p:tav>
                                        <p:tav tm="100000">
                                          <p:val>
                                            <p:strVal val="#ppt_x"/>
                                          </p:val>
                                        </p:tav>
                                      </p:tavLst>
                                    </p:anim>
                                    <p:anim calcmode="lin" valueType="num">
                                      <p:cBhvr additive="base">
                                        <p:cTn id="13" dur="500" fill="hold"/>
                                        <p:tgtEl>
                                          <p:spTgt spid="34509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5091"/>
                                        </p:tgtEl>
                                        <p:attrNameLst>
                                          <p:attrName>style.visibility</p:attrName>
                                        </p:attrNameLst>
                                      </p:cBhvr>
                                      <p:to>
                                        <p:strVal val="visible"/>
                                      </p:to>
                                    </p:set>
                                    <p:anim calcmode="lin" valueType="num">
                                      <p:cBhvr additive="base">
                                        <p:cTn id="17" dur="500" fill="hold"/>
                                        <p:tgtEl>
                                          <p:spTgt spid="345091"/>
                                        </p:tgtEl>
                                        <p:attrNameLst>
                                          <p:attrName>ppt_x</p:attrName>
                                        </p:attrNameLst>
                                      </p:cBhvr>
                                      <p:tavLst>
                                        <p:tav tm="0">
                                          <p:val>
                                            <p:strVal val="#ppt_x"/>
                                          </p:val>
                                        </p:tav>
                                        <p:tav tm="100000">
                                          <p:val>
                                            <p:strVal val="#ppt_x"/>
                                          </p:val>
                                        </p:tav>
                                      </p:tavLst>
                                    </p:anim>
                                    <p:anim calcmode="lin" valueType="num">
                                      <p:cBhvr additive="base">
                                        <p:cTn id="18" dur="500" fill="hold"/>
                                        <p:tgtEl>
                                          <p:spTgt spid="34509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5093"/>
                                        </p:tgtEl>
                                        <p:attrNameLst>
                                          <p:attrName>style.visibility</p:attrName>
                                        </p:attrNameLst>
                                      </p:cBhvr>
                                      <p:to>
                                        <p:strVal val="visible"/>
                                      </p:to>
                                    </p:set>
                                    <p:anim calcmode="lin" valueType="num">
                                      <p:cBhvr additive="base">
                                        <p:cTn id="22" dur="500" fill="hold"/>
                                        <p:tgtEl>
                                          <p:spTgt spid="345093"/>
                                        </p:tgtEl>
                                        <p:attrNameLst>
                                          <p:attrName>ppt_x</p:attrName>
                                        </p:attrNameLst>
                                      </p:cBhvr>
                                      <p:tavLst>
                                        <p:tav tm="0">
                                          <p:val>
                                            <p:strVal val="#ppt_x"/>
                                          </p:val>
                                        </p:tav>
                                        <p:tav tm="100000">
                                          <p:val>
                                            <p:strVal val="#ppt_x"/>
                                          </p:val>
                                        </p:tav>
                                      </p:tavLst>
                                    </p:anim>
                                    <p:anim calcmode="lin" valueType="num">
                                      <p:cBhvr additive="base">
                                        <p:cTn id="23" dur="500" fill="hold"/>
                                        <p:tgtEl>
                                          <p:spTgt spid="34509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5094"/>
                                        </p:tgtEl>
                                        <p:attrNameLst>
                                          <p:attrName>style.visibility</p:attrName>
                                        </p:attrNameLst>
                                      </p:cBhvr>
                                      <p:to>
                                        <p:strVal val="visible"/>
                                      </p:to>
                                    </p:set>
                                    <p:anim calcmode="lin" valueType="num">
                                      <p:cBhvr additive="base">
                                        <p:cTn id="27" dur="500" fill="hold"/>
                                        <p:tgtEl>
                                          <p:spTgt spid="345094"/>
                                        </p:tgtEl>
                                        <p:attrNameLst>
                                          <p:attrName>ppt_x</p:attrName>
                                        </p:attrNameLst>
                                      </p:cBhvr>
                                      <p:tavLst>
                                        <p:tav tm="0">
                                          <p:val>
                                            <p:strVal val="#ppt_x"/>
                                          </p:val>
                                        </p:tav>
                                        <p:tav tm="100000">
                                          <p:val>
                                            <p:strVal val="#ppt_x"/>
                                          </p:val>
                                        </p:tav>
                                      </p:tavLst>
                                    </p:anim>
                                    <p:anim calcmode="lin" valueType="num">
                                      <p:cBhvr additive="base">
                                        <p:cTn id="28" dur="500" fill="hold"/>
                                        <p:tgtEl>
                                          <p:spTgt spid="34509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5111"/>
                                        </p:tgtEl>
                                        <p:attrNameLst>
                                          <p:attrName>style.visibility</p:attrName>
                                        </p:attrNameLst>
                                      </p:cBhvr>
                                      <p:to>
                                        <p:strVal val="visible"/>
                                      </p:to>
                                    </p:set>
                                    <p:anim calcmode="lin" valueType="num">
                                      <p:cBhvr additive="base">
                                        <p:cTn id="32" dur="500" fill="hold"/>
                                        <p:tgtEl>
                                          <p:spTgt spid="345111"/>
                                        </p:tgtEl>
                                        <p:attrNameLst>
                                          <p:attrName>ppt_x</p:attrName>
                                        </p:attrNameLst>
                                      </p:cBhvr>
                                      <p:tavLst>
                                        <p:tav tm="0">
                                          <p:val>
                                            <p:strVal val="#ppt_x"/>
                                          </p:val>
                                        </p:tav>
                                        <p:tav tm="100000">
                                          <p:val>
                                            <p:strVal val="#ppt_x"/>
                                          </p:val>
                                        </p:tav>
                                      </p:tavLst>
                                    </p:anim>
                                    <p:anim calcmode="lin" valueType="num">
                                      <p:cBhvr additive="base">
                                        <p:cTn id="33" dur="500" fill="hold"/>
                                        <p:tgtEl>
                                          <p:spTgt spid="3451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45095"/>
                                        </p:tgtEl>
                                        <p:attrNameLst>
                                          <p:attrName>style.visibility</p:attrName>
                                        </p:attrNameLst>
                                      </p:cBhvr>
                                      <p:to>
                                        <p:strVal val="visible"/>
                                      </p:to>
                                    </p:set>
                                    <p:anim calcmode="lin" valueType="num">
                                      <p:cBhvr additive="base">
                                        <p:cTn id="37" dur="500" fill="hold"/>
                                        <p:tgtEl>
                                          <p:spTgt spid="345095"/>
                                        </p:tgtEl>
                                        <p:attrNameLst>
                                          <p:attrName>ppt_x</p:attrName>
                                        </p:attrNameLst>
                                      </p:cBhvr>
                                      <p:tavLst>
                                        <p:tav tm="0">
                                          <p:val>
                                            <p:strVal val="#ppt_x"/>
                                          </p:val>
                                        </p:tav>
                                        <p:tav tm="100000">
                                          <p:val>
                                            <p:strVal val="#ppt_x"/>
                                          </p:val>
                                        </p:tav>
                                      </p:tavLst>
                                    </p:anim>
                                    <p:anim calcmode="lin" valueType="num">
                                      <p:cBhvr additive="base">
                                        <p:cTn id="38" dur="500" fill="hold"/>
                                        <p:tgtEl>
                                          <p:spTgt spid="34509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45096"/>
                                        </p:tgtEl>
                                        <p:attrNameLst>
                                          <p:attrName>style.visibility</p:attrName>
                                        </p:attrNameLst>
                                      </p:cBhvr>
                                      <p:to>
                                        <p:strVal val="visible"/>
                                      </p:to>
                                    </p:set>
                                    <p:anim calcmode="lin" valueType="num">
                                      <p:cBhvr additive="base">
                                        <p:cTn id="42" dur="500" fill="hold"/>
                                        <p:tgtEl>
                                          <p:spTgt spid="345096"/>
                                        </p:tgtEl>
                                        <p:attrNameLst>
                                          <p:attrName>ppt_x</p:attrName>
                                        </p:attrNameLst>
                                      </p:cBhvr>
                                      <p:tavLst>
                                        <p:tav tm="0">
                                          <p:val>
                                            <p:strVal val="#ppt_x"/>
                                          </p:val>
                                        </p:tav>
                                        <p:tav tm="100000">
                                          <p:val>
                                            <p:strVal val="#ppt_x"/>
                                          </p:val>
                                        </p:tav>
                                      </p:tavLst>
                                    </p:anim>
                                    <p:anim calcmode="lin" valueType="num">
                                      <p:cBhvr additive="base">
                                        <p:cTn id="43" dur="500" fill="hold"/>
                                        <p:tgtEl>
                                          <p:spTgt spid="34509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45097"/>
                                        </p:tgtEl>
                                        <p:attrNameLst>
                                          <p:attrName>style.visibility</p:attrName>
                                        </p:attrNameLst>
                                      </p:cBhvr>
                                      <p:to>
                                        <p:strVal val="visible"/>
                                      </p:to>
                                    </p:set>
                                    <p:anim calcmode="lin" valueType="num">
                                      <p:cBhvr additive="base">
                                        <p:cTn id="47" dur="500" fill="hold"/>
                                        <p:tgtEl>
                                          <p:spTgt spid="345097"/>
                                        </p:tgtEl>
                                        <p:attrNameLst>
                                          <p:attrName>ppt_x</p:attrName>
                                        </p:attrNameLst>
                                      </p:cBhvr>
                                      <p:tavLst>
                                        <p:tav tm="0">
                                          <p:val>
                                            <p:strVal val="#ppt_x"/>
                                          </p:val>
                                        </p:tav>
                                        <p:tav tm="100000">
                                          <p:val>
                                            <p:strVal val="#ppt_x"/>
                                          </p:val>
                                        </p:tav>
                                      </p:tavLst>
                                    </p:anim>
                                    <p:anim calcmode="lin" valueType="num">
                                      <p:cBhvr additive="base">
                                        <p:cTn id="48" dur="500" fill="hold"/>
                                        <p:tgtEl>
                                          <p:spTgt spid="34509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45098"/>
                                        </p:tgtEl>
                                        <p:attrNameLst>
                                          <p:attrName>style.visibility</p:attrName>
                                        </p:attrNameLst>
                                      </p:cBhvr>
                                      <p:to>
                                        <p:strVal val="visible"/>
                                      </p:to>
                                    </p:set>
                                    <p:anim calcmode="lin" valueType="num">
                                      <p:cBhvr additive="base">
                                        <p:cTn id="52" dur="500" fill="hold"/>
                                        <p:tgtEl>
                                          <p:spTgt spid="345098"/>
                                        </p:tgtEl>
                                        <p:attrNameLst>
                                          <p:attrName>ppt_x</p:attrName>
                                        </p:attrNameLst>
                                      </p:cBhvr>
                                      <p:tavLst>
                                        <p:tav tm="0">
                                          <p:val>
                                            <p:strVal val="#ppt_x"/>
                                          </p:val>
                                        </p:tav>
                                        <p:tav tm="100000">
                                          <p:val>
                                            <p:strVal val="#ppt_x"/>
                                          </p:val>
                                        </p:tav>
                                      </p:tavLst>
                                    </p:anim>
                                    <p:anim calcmode="lin" valueType="num">
                                      <p:cBhvr additive="base">
                                        <p:cTn id="53" dur="500" fill="hold"/>
                                        <p:tgtEl>
                                          <p:spTgt spid="34509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45099"/>
                                        </p:tgtEl>
                                        <p:attrNameLst>
                                          <p:attrName>style.visibility</p:attrName>
                                        </p:attrNameLst>
                                      </p:cBhvr>
                                      <p:to>
                                        <p:strVal val="visible"/>
                                      </p:to>
                                    </p:set>
                                    <p:anim calcmode="lin" valueType="num">
                                      <p:cBhvr additive="base">
                                        <p:cTn id="57" dur="500" fill="hold"/>
                                        <p:tgtEl>
                                          <p:spTgt spid="345099"/>
                                        </p:tgtEl>
                                        <p:attrNameLst>
                                          <p:attrName>ppt_x</p:attrName>
                                        </p:attrNameLst>
                                      </p:cBhvr>
                                      <p:tavLst>
                                        <p:tav tm="0">
                                          <p:val>
                                            <p:strVal val="#ppt_x"/>
                                          </p:val>
                                        </p:tav>
                                        <p:tav tm="100000">
                                          <p:val>
                                            <p:strVal val="#ppt_x"/>
                                          </p:val>
                                        </p:tav>
                                      </p:tavLst>
                                    </p:anim>
                                    <p:anim calcmode="lin" valueType="num">
                                      <p:cBhvr additive="base">
                                        <p:cTn id="58" dur="500" fill="hold"/>
                                        <p:tgtEl>
                                          <p:spTgt spid="34509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45112"/>
                                        </p:tgtEl>
                                        <p:attrNameLst>
                                          <p:attrName>style.visibility</p:attrName>
                                        </p:attrNameLst>
                                      </p:cBhvr>
                                      <p:to>
                                        <p:strVal val="visible"/>
                                      </p:to>
                                    </p:set>
                                    <p:anim calcmode="lin" valueType="num">
                                      <p:cBhvr additive="base">
                                        <p:cTn id="62" dur="500" fill="hold"/>
                                        <p:tgtEl>
                                          <p:spTgt spid="345112"/>
                                        </p:tgtEl>
                                        <p:attrNameLst>
                                          <p:attrName>ppt_x</p:attrName>
                                        </p:attrNameLst>
                                      </p:cBhvr>
                                      <p:tavLst>
                                        <p:tav tm="0">
                                          <p:val>
                                            <p:strVal val="#ppt_x"/>
                                          </p:val>
                                        </p:tav>
                                        <p:tav tm="100000">
                                          <p:val>
                                            <p:strVal val="#ppt_x"/>
                                          </p:val>
                                        </p:tav>
                                      </p:tavLst>
                                    </p:anim>
                                    <p:anim calcmode="lin" valueType="num">
                                      <p:cBhvr additive="base">
                                        <p:cTn id="63" dur="500" fill="hold"/>
                                        <p:tgtEl>
                                          <p:spTgt spid="34511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45100"/>
                                        </p:tgtEl>
                                        <p:attrNameLst>
                                          <p:attrName>style.visibility</p:attrName>
                                        </p:attrNameLst>
                                      </p:cBhvr>
                                      <p:to>
                                        <p:strVal val="visible"/>
                                      </p:to>
                                    </p:set>
                                    <p:anim calcmode="lin" valueType="num">
                                      <p:cBhvr additive="base">
                                        <p:cTn id="67" dur="500" fill="hold"/>
                                        <p:tgtEl>
                                          <p:spTgt spid="345100"/>
                                        </p:tgtEl>
                                        <p:attrNameLst>
                                          <p:attrName>ppt_x</p:attrName>
                                        </p:attrNameLst>
                                      </p:cBhvr>
                                      <p:tavLst>
                                        <p:tav tm="0">
                                          <p:val>
                                            <p:strVal val="#ppt_x"/>
                                          </p:val>
                                        </p:tav>
                                        <p:tav tm="100000">
                                          <p:val>
                                            <p:strVal val="#ppt_x"/>
                                          </p:val>
                                        </p:tav>
                                      </p:tavLst>
                                    </p:anim>
                                    <p:anim calcmode="lin" valueType="num">
                                      <p:cBhvr additive="base">
                                        <p:cTn id="68" dur="500" fill="hold"/>
                                        <p:tgtEl>
                                          <p:spTgt spid="34510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45103"/>
                                        </p:tgtEl>
                                        <p:attrNameLst>
                                          <p:attrName>style.visibility</p:attrName>
                                        </p:attrNameLst>
                                      </p:cBhvr>
                                      <p:to>
                                        <p:strVal val="visible"/>
                                      </p:to>
                                    </p:set>
                                    <p:anim calcmode="lin" valueType="num">
                                      <p:cBhvr additive="base">
                                        <p:cTn id="72" dur="500" fill="hold"/>
                                        <p:tgtEl>
                                          <p:spTgt spid="345103"/>
                                        </p:tgtEl>
                                        <p:attrNameLst>
                                          <p:attrName>ppt_x</p:attrName>
                                        </p:attrNameLst>
                                      </p:cBhvr>
                                      <p:tavLst>
                                        <p:tav tm="0">
                                          <p:val>
                                            <p:strVal val="#ppt_x"/>
                                          </p:val>
                                        </p:tav>
                                        <p:tav tm="100000">
                                          <p:val>
                                            <p:strVal val="#ppt_x"/>
                                          </p:val>
                                        </p:tav>
                                      </p:tavLst>
                                    </p:anim>
                                    <p:anim calcmode="lin" valueType="num">
                                      <p:cBhvr additive="base">
                                        <p:cTn id="73" dur="500" fill="hold"/>
                                        <p:tgtEl>
                                          <p:spTgt spid="34510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45104"/>
                                        </p:tgtEl>
                                        <p:attrNameLst>
                                          <p:attrName>style.visibility</p:attrName>
                                        </p:attrNameLst>
                                      </p:cBhvr>
                                      <p:to>
                                        <p:strVal val="visible"/>
                                      </p:to>
                                    </p:set>
                                    <p:anim calcmode="lin" valueType="num">
                                      <p:cBhvr additive="base">
                                        <p:cTn id="77" dur="500" fill="hold"/>
                                        <p:tgtEl>
                                          <p:spTgt spid="345104"/>
                                        </p:tgtEl>
                                        <p:attrNameLst>
                                          <p:attrName>ppt_x</p:attrName>
                                        </p:attrNameLst>
                                      </p:cBhvr>
                                      <p:tavLst>
                                        <p:tav tm="0">
                                          <p:val>
                                            <p:strVal val="#ppt_x"/>
                                          </p:val>
                                        </p:tav>
                                        <p:tav tm="100000">
                                          <p:val>
                                            <p:strVal val="#ppt_x"/>
                                          </p:val>
                                        </p:tav>
                                      </p:tavLst>
                                    </p:anim>
                                    <p:anim calcmode="lin" valueType="num">
                                      <p:cBhvr additive="base">
                                        <p:cTn id="78" dur="500" fill="hold"/>
                                        <p:tgtEl>
                                          <p:spTgt spid="34510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45105"/>
                                        </p:tgtEl>
                                        <p:attrNameLst>
                                          <p:attrName>style.visibility</p:attrName>
                                        </p:attrNameLst>
                                      </p:cBhvr>
                                      <p:to>
                                        <p:strVal val="visible"/>
                                      </p:to>
                                    </p:set>
                                    <p:anim calcmode="lin" valueType="num">
                                      <p:cBhvr additive="base">
                                        <p:cTn id="82" dur="500" fill="hold"/>
                                        <p:tgtEl>
                                          <p:spTgt spid="345105"/>
                                        </p:tgtEl>
                                        <p:attrNameLst>
                                          <p:attrName>ppt_x</p:attrName>
                                        </p:attrNameLst>
                                      </p:cBhvr>
                                      <p:tavLst>
                                        <p:tav tm="0">
                                          <p:val>
                                            <p:strVal val="#ppt_x"/>
                                          </p:val>
                                        </p:tav>
                                        <p:tav tm="100000">
                                          <p:val>
                                            <p:strVal val="#ppt_x"/>
                                          </p:val>
                                        </p:tav>
                                      </p:tavLst>
                                    </p:anim>
                                    <p:anim calcmode="lin" valueType="num">
                                      <p:cBhvr additive="base">
                                        <p:cTn id="83" dur="500" fill="hold"/>
                                        <p:tgtEl>
                                          <p:spTgt spid="34510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45113"/>
                                        </p:tgtEl>
                                        <p:attrNameLst>
                                          <p:attrName>style.visibility</p:attrName>
                                        </p:attrNameLst>
                                      </p:cBhvr>
                                      <p:to>
                                        <p:strVal val="visible"/>
                                      </p:to>
                                    </p:set>
                                    <p:anim calcmode="lin" valueType="num">
                                      <p:cBhvr additive="base">
                                        <p:cTn id="87" dur="500" fill="hold"/>
                                        <p:tgtEl>
                                          <p:spTgt spid="345113"/>
                                        </p:tgtEl>
                                        <p:attrNameLst>
                                          <p:attrName>ppt_x</p:attrName>
                                        </p:attrNameLst>
                                      </p:cBhvr>
                                      <p:tavLst>
                                        <p:tav tm="0">
                                          <p:val>
                                            <p:strVal val="#ppt_x"/>
                                          </p:val>
                                        </p:tav>
                                        <p:tav tm="100000">
                                          <p:val>
                                            <p:strVal val="#ppt_x"/>
                                          </p:val>
                                        </p:tav>
                                      </p:tavLst>
                                    </p:anim>
                                    <p:anim calcmode="lin" valueType="num">
                                      <p:cBhvr additive="base">
                                        <p:cTn id="88" dur="500" fill="hold"/>
                                        <p:tgtEl>
                                          <p:spTgt spid="34511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45106"/>
                                        </p:tgtEl>
                                        <p:attrNameLst>
                                          <p:attrName>style.visibility</p:attrName>
                                        </p:attrNameLst>
                                      </p:cBhvr>
                                      <p:to>
                                        <p:strVal val="visible"/>
                                      </p:to>
                                    </p:set>
                                    <p:anim calcmode="lin" valueType="num">
                                      <p:cBhvr additive="base">
                                        <p:cTn id="92" dur="500" fill="hold"/>
                                        <p:tgtEl>
                                          <p:spTgt spid="345106"/>
                                        </p:tgtEl>
                                        <p:attrNameLst>
                                          <p:attrName>ppt_x</p:attrName>
                                        </p:attrNameLst>
                                      </p:cBhvr>
                                      <p:tavLst>
                                        <p:tav tm="0">
                                          <p:val>
                                            <p:strVal val="#ppt_x"/>
                                          </p:val>
                                        </p:tav>
                                        <p:tav tm="100000">
                                          <p:val>
                                            <p:strVal val="#ppt_x"/>
                                          </p:val>
                                        </p:tav>
                                      </p:tavLst>
                                    </p:anim>
                                    <p:anim calcmode="lin" valueType="num">
                                      <p:cBhvr additive="base">
                                        <p:cTn id="93" dur="500" fill="hold"/>
                                        <p:tgtEl>
                                          <p:spTgt spid="34510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45107"/>
                                        </p:tgtEl>
                                        <p:attrNameLst>
                                          <p:attrName>style.visibility</p:attrName>
                                        </p:attrNameLst>
                                      </p:cBhvr>
                                      <p:to>
                                        <p:strVal val="visible"/>
                                      </p:to>
                                    </p:set>
                                    <p:anim calcmode="lin" valueType="num">
                                      <p:cBhvr additive="base">
                                        <p:cTn id="97" dur="500" fill="hold"/>
                                        <p:tgtEl>
                                          <p:spTgt spid="345107"/>
                                        </p:tgtEl>
                                        <p:attrNameLst>
                                          <p:attrName>ppt_x</p:attrName>
                                        </p:attrNameLst>
                                      </p:cBhvr>
                                      <p:tavLst>
                                        <p:tav tm="0">
                                          <p:val>
                                            <p:strVal val="#ppt_x"/>
                                          </p:val>
                                        </p:tav>
                                        <p:tav tm="100000">
                                          <p:val>
                                            <p:strVal val="#ppt_x"/>
                                          </p:val>
                                        </p:tav>
                                      </p:tavLst>
                                    </p:anim>
                                    <p:anim calcmode="lin" valueType="num">
                                      <p:cBhvr additive="base">
                                        <p:cTn id="98" dur="500" fill="hold"/>
                                        <p:tgtEl>
                                          <p:spTgt spid="34510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45110"/>
                                        </p:tgtEl>
                                        <p:attrNameLst>
                                          <p:attrName>style.visibility</p:attrName>
                                        </p:attrNameLst>
                                      </p:cBhvr>
                                      <p:to>
                                        <p:strVal val="visible"/>
                                      </p:to>
                                    </p:set>
                                    <p:anim calcmode="lin" valueType="num">
                                      <p:cBhvr additive="base">
                                        <p:cTn id="102" dur="500" fill="hold"/>
                                        <p:tgtEl>
                                          <p:spTgt spid="345110"/>
                                        </p:tgtEl>
                                        <p:attrNameLst>
                                          <p:attrName>ppt_x</p:attrName>
                                        </p:attrNameLst>
                                      </p:cBhvr>
                                      <p:tavLst>
                                        <p:tav tm="0">
                                          <p:val>
                                            <p:strVal val="#ppt_x"/>
                                          </p:val>
                                        </p:tav>
                                        <p:tav tm="100000">
                                          <p:val>
                                            <p:strVal val="#ppt_x"/>
                                          </p:val>
                                        </p:tav>
                                      </p:tavLst>
                                    </p:anim>
                                    <p:anim calcmode="lin" valueType="num">
                                      <p:cBhvr additive="base">
                                        <p:cTn id="103" dur="500" fill="hold"/>
                                        <p:tgtEl>
                                          <p:spTgt spid="345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bldLvl="0" animBg="1"/>
      <p:bldP spid="345093" grpId="0"/>
      <p:bldP spid="345094" grpId="0" bldLvl="0" animBg="1"/>
      <p:bldP spid="345095" grpId="0" bldLvl="0" animBg="1"/>
      <p:bldP spid="345096" grpId="0" bldLvl="0" animBg="1"/>
      <p:bldP spid="345097" grpId="0" bldLvl="0" animBg="1"/>
      <p:bldP spid="345098" grpId="0"/>
      <p:bldP spid="345099" grpId="0" bldLvl="0" animBg="1"/>
      <p:bldP spid="345103" grpId="0" bldLvl="0" animBg="1"/>
      <p:bldP spid="345104" grpId="0"/>
      <p:bldP spid="345105" grpId="0" bldLvl="0" animBg="1"/>
      <p:bldP spid="345106" grpId="0" bldLvl="0" animBg="1"/>
      <p:bldP spid="345110" grpId="0"/>
      <p:bldP spid="345111" grpId="0"/>
      <p:bldP spid="345112" grpId="0"/>
      <p:bldP spid="3451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任意多边形 253953"/>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3955" name="组合 253954"/>
          <p:cNvGrpSpPr/>
          <p:nvPr/>
        </p:nvGrpSpPr>
        <p:grpSpPr>
          <a:xfrm>
            <a:off x="2195513" y="3018087"/>
            <a:ext cx="3979862" cy="385763"/>
            <a:chOff x="1338" y="2387"/>
            <a:chExt cx="2790" cy="320"/>
          </a:xfrm>
        </p:grpSpPr>
        <p:sp>
          <p:nvSpPr>
            <p:cNvPr id="253956" name="圆角矩形 253955">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三、请求分页的硬件支持</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3957" name="组合 253956"/>
            <p:cNvGrpSpPr/>
            <p:nvPr/>
          </p:nvGrpSpPr>
          <p:grpSpPr>
            <a:xfrm>
              <a:off x="1338" y="2432"/>
              <a:ext cx="240" cy="240"/>
              <a:chOff x="2078" y="1680"/>
              <a:chExt cx="1615" cy="1615"/>
            </a:xfrm>
          </p:grpSpPr>
          <p:sp>
            <p:nvSpPr>
              <p:cNvPr id="253958" name="椭圆 25395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3959" name="椭圆 25395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3960" name="椭圆 25395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3961" name="椭圆 25396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3962" name="椭圆 25396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3963" name="椭圆 253962"/>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253964" name="组合 253963"/>
          <p:cNvGrpSpPr/>
          <p:nvPr/>
        </p:nvGrpSpPr>
        <p:grpSpPr>
          <a:xfrm>
            <a:off x="2195513" y="3738812"/>
            <a:ext cx="4051300" cy="390525"/>
            <a:chOff x="1092" y="3168"/>
            <a:chExt cx="3084" cy="320"/>
          </a:xfrm>
        </p:grpSpPr>
        <p:sp>
          <p:nvSpPr>
            <p:cNvPr id="253965" name="圆角矩形 253964">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四、内存分配策略</a:t>
              </a:r>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3966" name="组合 253965"/>
            <p:cNvGrpSpPr/>
            <p:nvPr/>
          </p:nvGrpSpPr>
          <p:grpSpPr>
            <a:xfrm>
              <a:off x="1092" y="3232"/>
              <a:ext cx="240" cy="240"/>
              <a:chOff x="2078" y="1680"/>
              <a:chExt cx="1615" cy="1615"/>
            </a:xfrm>
          </p:grpSpPr>
          <p:sp>
            <p:nvSpPr>
              <p:cNvPr id="253967" name="椭圆 25396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3968" name="椭圆 25396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3969" name="椭圆 25396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3970" name="椭圆 25396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3971" name="椭圆 25397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3972" name="椭圆 253971"/>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253973" name="任意多边形 253972"/>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3974" name="组合 253973"/>
          <p:cNvGrpSpPr/>
          <p:nvPr/>
        </p:nvGrpSpPr>
        <p:grpSpPr>
          <a:xfrm>
            <a:off x="1908175" y="4457950"/>
            <a:ext cx="3810000" cy="403225"/>
            <a:chOff x="1338" y="2387"/>
            <a:chExt cx="2790" cy="320"/>
          </a:xfrm>
        </p:grpSpPr>
        <p:sp>
          <p:nvSpPr>
            <p:cNvPr id="253975" name="圆角矩形 253974">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669900"/>
                  </a:solidFill>
                  <a:effectLst>
                    <a:outerShdw blurRad="38100" dist="38100" dir="2700000">
                      <a:srgbClr val="C0C0C0"/>
                    </a:outerShdw>
                  </a:effectLst>
                  <a:latin typeface="Arial" panose="020B0604020202020204" pitchFamily="34" charset="0"/>
                  <a:ea typeface="华文新魏" pitchFamily="2" charset="-122"/>
                </a:rPr>
                <a:t>五、内存分配方法</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253976" name="组合 253975"/>
            <p:cNvGrpSpPr/>
            <p:nvPr/>
          </p:nvGrpSpPr>
          <p:grpSpPr>
            <a:xfrm>
              <a:off x="1338" y="2432"/>
              <a:ext cx="240" cy="240"/>
              <a:chOff x="2078" y="1680"/>
              <a:chExt cx="1615" cy="1615"/>
            </a:xfrm>
          </p:grpSpPr>
          <p:sp>
            <p:nvSpPr>
              <p:cNvPr id="253977" name="椭圆 25397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3978" name="椭圆 25397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3979" name="椭圆 25397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3980" name="椭圆 253979"/>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3981" name="椭圆 25398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3982" name="椭圆 253981"/>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253983" name="组合 253982"/>
          <p:cNvGrpSpPr/>
          <p:nvPr/>
        </p:nvGrpSpPr>
        <p:grpSpPr>
          <a:xfrm>
            <a:off x="1476375" y="1552825"/>
            <a:ext cx="3979863" cy="385762"/>
            <a:chOff x="1338" y="2387"/>
            <a:chExt cx="2790" cy="320"/>
          </a:xfrm>
        </p:grpSpPr>
        <p:sp>
          <p:nvSpPr>
            <p:cNvPr id="253984" name="圆角矩形 253983">
              <a:hlinkClick r:id="rId6"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一、虚拟存储器概念</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3985" name="组合 253984"/>
            <p:cNvGrpSpPr/>
            <p:nvPr/>
          </p:nvGrpSpPr>
          <p:grpSpPr>
            <a:xfrm>
              <a:off x="1338" y="2432"/>
              <a:ext cx="240" cy="240"/>
              <a:chOff x="2078" y="1680"/>
              <a:chExt cx="1615" cy="1615"/>
            </a:xfrm>
          </p:grpSpPr>
          <p:sp>
            <p:nvSpPr>
              <p:cNvPr id="253986" name="椭圆 25398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3987" name="椭圆 25398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3988" name="椭圆 25398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3989" name="椭圆 25398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3990" name="椭圆 25398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3991" name="椭圆 253990"/>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53992" name="组合 253991"/>
          <p:cNvGrpSpPr/>
          <p:nvPr/>
        </p:nvGrpSpPr>
        <p:grpSpPr>
          <a:xfrm>
            <a:off x="1960563" y="2267200"/>
            <a:ext cx="4051300" cy="390525"/>
            <a:chOff x="1092" y="3168"/>
            <a:chExt cx="3084" cy="320"/>
          </a:xfrm>
        </p:grpSpPr>
        <p:sp>
          <p:nvSpPr>
            <p:cNvPr id="253993" name="圆角矩形 253992">
              <a:hlinkClick r:id="rId7"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二、请求分页概念</a:t>
              </a:r>
            </a:p>
          </p:txBody>
        </p:sp>
        <p:grpSp>
          <p:nvGrpSpPr>
            <p:cNvPr id="253994" name="组合 253993"/>
            <p:cNvGrpSpPr/>
            <p:nvPr/>
          </p:nvGrpSpPr>
          <p:grpSpPr>
            <a:xfrm>
              <a:off x="1092" y="3232"/>
              <a:ext cx="240" cy="240"/>
              <a:chOff x="2078" y="1680"/>
              <a:chExt cx="1615" cy="1615"/>
            </a:xfrm>
          </p:grpSpPr>
          <p:sp>
            <p:nvSpPr>
              <p:cNvPr id="253995" name="椭圆 25399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3996" name="椭圆 25399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3997" name="椭圆 25399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3998" name="椭圆 25399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3999" name="椭圆 25399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4000" name="椭圆 253999"/>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grpSp>
        <p:nvGrpSpPr>
          <p:cNvPr id="254001" name="组合 254000"/>
          <p:cNvGrpSpPr/>
          <p:nvPr/>
        </p:nvGrpSpPr>
        <p:grpSpPr>
          <a:xfrm>
            <a:off x="1258888" y="5178675"/>
            <a:ext cx="3810000" cy="403225"/>
            <a:chOff x="1338" y="2387"/>
            <a:chExt cx="2790" cy="320"/>
          </a:xfrm>
        </p:grpSpPr>
        <p:sp>
          <p:nvSpPr>
            <p:cNvPr id="254002" name="圆角矩形 254001">
              <a:hlinkClick r:id="rId8"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FF0066"/>
                  </a:solidFill>
                  <a:effectLst>
                    <a:outerShdw blurRad="38100" dist="38100" dir="2700000">
                      <a:srgbClr val="C0C0C0"/>
                    </a:outerShdw>
                  </a:effectLst>
                  <a:latin typeface="Arial" panose="020B0604020202020204" pitchFamily="34" charset="0"/>
                  <a:ea typeface="华文新魏" pitchFamily="2" charset="-122"/>
                </a:rPr>
                <a:t>六、缺页处理</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254003" name="组合 254002"/>
            <p:cNvGrpSpPr/>
            <p:nvPr/>
          </p:nvGrpSpPr>
          <p:grpSpPr>
            <a:xfrm>
              <a:off x="1338" y="2432"/>
              <a:ext cx="240" cy="240"/>
              <a:chOff x="2078" y="1680"/>
              <a:chExt cx="1615" cy="1615"/>
            </a:xfrm>
          </p:grpSpPr>
          <p:sp>
            <p:nvSpPr>
              <p:cNvPr id="254004" name="椭圆 25400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4005" name="椭圆 25400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4006" name="椭圆 25400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4007" name="椭圆 25400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4008" name="椭圆 25400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4009" name="椭圆 254008"/>
              <p:cNvSpPr/>
              <p:nvPr/>
            </p:nvSpPr>
            <p:spPr>
              <a:xfrm>
                <a:off x="2337" y="1939"/>
                <a:ext cx="1096" cy="1098"/>
              </a:xfrm>
              <a:prstGeom prst="ellipse">
                <a:avLst/>
              </a:prstGeom>
              <a:gradFill rotWithShape="1">
                <a:gsLst>
                  <a:gs pos="0">
                    <a:srgbClr val="FF0066"/>
                  </a:gs>
                  <a:gs pos="100000">
                    <a:srgbClr val="FF0066">
                      <a:gamma/>
                      <a:shade val="48627"/>
                      <a:invGamma/>
                    </a:srgbClr>
                  </a:gs>
                </a:gsLst>
                <a:lin ang="2700000" scaled="1"/>
                <a:tileRect/>
              </a:gradFill>
              <a:ln w="38100">
                <a:noFill/>
              </a:ln>
            </p:spPr>
            <p:txBody>
              <a:bodyPr/>
              <a:lstStyle/>
              <a:p>
                <a:endParaRPr lang="zh-CN" altLang="en-US"/>
              </a:p>
            </p:txBody>
          </p:sp>
        </p:grpSp>
      </p:grpSp>
      <p:sp>
        <p:nvSpPr>
          <p:cNvPr id="254011" name="矩形 254010"/>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文本占位符 161794"/>
          <p:cNvSpPr>
            <a:spLocks noGrp="1"/>
          </p:cNvSpPr>
          <p:nvPr>
            <p:ph type="body" idx="1"/>
          </p:nvPr>
        </p:nvSpPr>
        <p:spPr>
          <a:xfrm>
            <a:off x="911424" y="872716"/>
            <a:ext cx="9865096" cy="5112568"/>
          </a:xfrm>
          <a:solidFill>
            <a:srgbClr val="FFFFFF"/>
          </a:solidFill>
          <a:ln>
            <a:noFill/>
          </a:ln>
        </p:spPr>
        <p:txBody>
          <a:bodyPr/>
          <a:lstStyle/>
          <a:p>
            <a:pPr algn="just">
              <a:lnSpc>
                <a:spcPct val="200000"/>
              </a:lnSpc>
              <a:buNone/>
            </a:pPr>
            <a:r>
              <a:rPr lang="zh-CN" altLang="en-US" dirty="0">
                <a:solidFill>
                  <a:srgbClr val="0000CC"/>
                </a:solidFill>
                <a:effectLst>
                  <a:outerShdw blurRad="38100" dist="38100" dir="2700000">
                    <a:srgbClr val="C0C0C0"/>
                  </a:outerShdw>
                </a:effectLst>
              </a:rPr>
              <a:t>		分页内存分配和分段内存分配方法可以解决程序在内存中离散存放的问题，但是，这两种方式都要求程序整个装入内存。事实上，很多时候，程序本身比内存要大得多，那么简单的分页和分段的内存方式就无法解决这个问题了。可以采用虚拟存储器的方法，使用请求分配和置换策略来实现存储管理。</a:t>
            </a:r>
          </a:p>
        </p:txBody>
      </p:sp>
      <p:sp>
        <p:nvSpPr>
          <p:cNvPr id="4" name="矩形 3">
            <a:extLst>
              <a:ext uri="{FF2B5EF4-FFF2-40B4-BE49-F238E27FC236}">
                <a16:creationId xmlns:a16="http://schemas.microsoft.com/office/drawing/2014/main" id="{51F3C0BC-0BFD-4344-BE3B-AD815D00AEF8}"/>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1795">
                                            <p:bg/>
                                          </p:spTgt>
                                        </p:tgtEl>
                                        <p:attrNameLst>
                                          <p:attrName>style.visibility</p:attrName>
                                        </p:attrNameLst>
                                      </p:cBhvr>
                                      <p:to>
                                        <p:strVal val="visible"/>
                                      </p:to>
                                    </p:set>
                                    <p:anim calcmode="lin" valueType="num">
                                      <p:cBhvr additive="base">
                                        <p:cTn id="7" dur="500" fill="hold"/>
                                        <p:tgtEl>
                                          <p:spTgt spid="16179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1795">
                                            <p:txEl>
                                              <p:pRg st="0" end="0"/>
                                            </p:txEl>
                                          </p:spTgt>
                                        </p:tgtEl>
                                        <p:attrNameLst>
                                          <p:attrName>style.visibility</p:attrName>
                                        </p:attrNameLst>
                                      </p:cBhvr>
                                      <p:to>
                                        <p:strVal val="visible"/>
                                      </p:to>
                                    </p:set>
                                    <p:anim calcmode="lin" valueType="num">
                                      <p:cBhvr additive="base">
                                        <p:cTn id="12" dur="5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文本占位符 162818"/>
          <p:cNvSpPr>
            <a:spLocks noGrp="1"/>
          </p:cNvSpPr>
          <p:nvPr>
            <p:ph type="body" idx="1"/>
          </p:nvPr>
        </p:nvSpPr>
        <p:spPr>
          <a:xfrm>
            <a:off x="1631504" y="1601694"/>
            <a:ext cx="9577882" cy="4392612"/>
          </a:xfrm>
          <a:solidFill>
            <a:srgbClr val="FFFFFF"/>
          </a:solidFill>
          <a:ln>
            <a:noFill/>
          </a:ln>
        </p:spPr>
        <p:txBody>
          <a:bodyPr/>
          <a:lstStyle/>
          <a:p>
            <a:pPr>
              <a:lnSpc>
                <a:spcPct val="150000"/>
              </a:lnSpc>
              <a:spcBef>
                <a:spcPct val="45000"/>
              </a:spcBef>
              <a:buNone/>
            </a:pPr>
            <a:r>
              <a:rPr lang="en-US" altLang="zh-CN" sz="2400" dirty="0">
                <a:solidFill>
                  <a:srgbClr val="800000"/>
                </a:solidFill>
                <a:effectLst>
                  <a:outerShdw blurRad="38100" dist="38100" dir="2700000">
                    <a:srgbClr val="C0C0C0"/>
                  </a:outerShdw>
                </a:effectLst>
                <a:latin typeface="Tahoma" panose="020B0604030504040204" pitchFamily="34" charset="0"/>
              </a:rPr>
              <a:t>1</a:t>
            </a:r>
            <a:r>
              <a:rPr lang="zh-CN" altLang="en-US" sz="2400" dirty="0">
                <a:solidFill>
                  <a:srgbClr val="800000"/>
                </a:solidFill>
                <a:effectLst>
                  <a:outerShdw blurRad="38100" dist="38100" dir="2700000">
                    <a:srgbClr val="C0C0C0"/>
                  </a:outerShdw>
                </a:effectLst>
                <a:latin typeface="Tahoma" panose="020B0604030504040204" pitchFamily="34" charset="0"/>
              </a:rPr>
              <a:t>、为什么需要虚拟存储器</a:t>
            </a:r>
          </a:p>
          <a:p>
            <a:pPr lvl="1">
              <a:lnSpc>
                <a:spcPct val="150000"/>
              </a:lnSpc>
              <a:spcBef>
                <a:spcPct val="45000"/>
              </a:spcBef>
              <a:buClr>
                <a:srgbClr val="FF3300"/>
              </a:buClr>
              <a:buFont typeface="Wingdings" panose="05000000000000000000" pitchFamily="2" charset="2"/>
              <a:buChar char="n"/>
            </a:pPr>
            <a:r>
              <a:rPr lang="zh-CN" altLang="en-US" dirty="0">
                <a:solidFill>
                  <a:srgbClr val="0000CC"/>
                </a:solidFill>
                <a:latin typeface="Times New Roman" panose="02020603050405020304" pitchFamily="18" charset="0"/>
              </a:rPr>
              <a:t>程序大于内存；</a:t>
            </a:r>
          </a:p>
          <a:p>
            <a:pPr lvl="1">
              <a:lnSpc>
                <a:spcPct val="150000"/>
              </a:lnSpc>
              <a:spcBef>
                <a:spcPct val="45000"/>
              </a:spcBef>
              <a:buClr>
                <a:srgbClr val="FF3300"/>
              </a:buClr>
              <a:buFont typeface="Wingdings" panose="05000000000000000000" pitchFamily="2" charset="2"/>
              <a:buChar char="n"/>
            </a:pPr>
            <a:r>
              <a:rPr lang="zh-CN" altLang="en-US" dirty="0">
                <a:solidFill>
                  <a:srgbClr val="0000CC"/>
                </a:solidFill>
                <a:latin typeface="Times New Roman" panose="02020603050405020304" pitchFamily="18" charset="0"/>
              </a:rPr>
              <a:t>程序暂时不执行或运行完是否还要占用内存；</a:t>
            </a:r>
            <a:endParaRPr lang="zh-CN" altLang="en-US" dirty="0">
              <a:solidFill>
                <a:srgbClr val="0000CC"/>
              </a:solidFill>
            </a:endParaRPr>
          </a:p>
          <a:p>
            <a:pPr lvl="1">
              <a:lnSpc>
                <a:spcPct val="150000"/>
              </a:lnSpc>
              <a:spcBef>
                <a:spcPct val="45000"/>
              </a:spcBef>
              <a:buClr>
                <a:srgbClr val="FF3300"/>
              </a:buClr>
              <a:buFont typeface="Wingdings" panose="05000000000000000000" pitchFamily="2" charset="2"/>
              <a:buChar char="n"/>
            </a:pPr>
            <a:r>
              <a:rPr lang="zh-CN" altLang="en-US" dirty="0">
                <a:solidFill>
                  <a:srgbClr val="0000CC"/>
                </a:solidFill>
                <a:latin typeface="Times New Roman" panose="02020603050405020304" pitchFamily="18" charset="0"/>
              </a:rPr>
              <a:t>程序的局部性原理。</a:t>
            </a:r>
          </a:p>
          <a:p>
            <a:pPr>
              <a:lnSpc>
                <a:spcPct val="150000"/>
              </a:lnSpc>
              <a:spcBef>
                <a:spcPct val="45000"/>
              </a:spcBef>
              <a:buNone/>
            </a:pPr>
            <a:r>
              <a:rPr lang="en-US" altLang="zh-CN" sz="2400" dirty="0">
                <a:solidFill>
                  <a:srgbClr val="800000"/>
                </a:solidFill>
                <a:effectLst>
                  <a:outerShdw blurRad="38100" dist="38100" dir="2700000">
                    <a:srgbClr val="C0C0C0"/>
                  </a:outerShdw>
                </a:effectLst>
                <a:latin typeface="Tahoma" panose="020B0604030504040204" pitchFamily="34" charset="0"/>
              </a:rPr>
              <a:t>2</a:t>
            </a:r>
            <a:r>
              <a:rPr lang="zh-CN" altLang="en-US" sz="2400" dirty="0">
                <a:solidFill>
                  <a:srgbClr val="800000"/>
                </a:solidFill>
                <a:effectLst>
                  <a:outerShdw blurRad="38100" dist="38100" dir="2700000">
                    <a:srgbClr val="C0C0C0"/>
                  </a:outerShdw>
                </a:effectLst>
                <a:latin typeface="Tahoma" panose="020B0604030504040204" pitchFamily="34" charset="0"/>
              </a:rPr>
              <a:t>、虚拟存储器的定义 </a:t>
            </a:r>
          </a:p>
          <a:p>
            <a:pPr>
              <a:lnSpc>
                <a:spcPct val="150000"/>
              </a:lnSpc>
              <a:spcBef>
                <a:spcPct val="45000"/>
              </a:spcBef>
              <a:buNone/>
            </a:pPr>
            <a:r>
              <a:rPr lang="zh-CN" altLang="en-US" sz="2400" dirty="0"/>
              <a:t>     </a:t>
            </a:r>
            <a:r>
              <a:rPr lang="zh-CN" altLang="en-US" sz="2400" dirty="0">
                <a:solidFill>
                  <a:srgbClr val="0000CC"/>
                </a:solidFill>
              </a:rPr>
              <a:t>所谓的虚拟存储器是指请求调入功能和置换功能，能从逻辑上对内存容量加以扩充的一种存储器系统。</a:t>
            </a:r>
          </a:p>
        </p:txBody>
      </p:sp>
      <p:sp>
        <p:nvSpPr>
          <p:cNvPr id="162820" name="AutoShape 5"/>
          <p:cNvSpPr/>
          <p:nvPr/>
        </p:nvSpPr>
        <p:spPr>
          <a:xfrm>
            <a:off x="995686" y="98072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2821" name="Text Box 38"/>
          <p:cNvSpPr txBox="1"/>
          <p:nvPr/>
        </p:nvSpPr>
        <p:spPr>
          <a:xfrm>
            <a:off x="1127448" y="1052736"/>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 虚拟存储器</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7F461D20-7D58-4D42-85BE-6C8B18679F09}"/>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2820"/>
                                        </p:tgtEl>
                                        <p:attrNameLst>
                                          <p:attrName>style.visibility</p:attrName>
                                        </p:attrNameLst>
                                      </p:cBhvr>
                                      <p:to>
                                        <p:strVal val="visible"/>
                                      </p:to>
                                    </p:set>
                                    <p:anim calcmode="lin" valueType="num">
                                      <p:cBhvr additive="base">
                                        <p:cTn id="7" dur="500" fill="hold"/>
                                        <p:tgtEl>
                                          <p:spTgt spid="162820"/>
                                        </p:tgtEl>
                                        <p:attrNameLst>
                                          <p:attrName>ppt_x</p:attrName>
                                        </p:attrNameLst>
                                      </p:cBhvr>
                                      <p:tavLst>
                                        <p:tav tm="0">
                                          <p:val>
                                            <p:strVal val="#ppt_x"/>
                                          </p:val>
                                        </p:tav>
                                        <p:tav tm="100000">
                                          <p:val>
                                            <p:strVal val="#ppt_x"/>
                                          </p:val>
                                        </p:tav>
                                      </p:tavLst>
                                    </p:anim>
                                    <p:anim calcmode="lin" valueType="num">
                                      <p:cBhvr additive="base">
                                        <p:cTn id="8" dur="500" fill="hold"/>
                                        <p:tgtEl>
                                          <p:spTgt spid="1628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2821"/>
                                        </p:tgtEl>
                                        <p:attrNameLst>
                                          <p:attrName>style.visibility</p:attrName>
                                        </p:attrNameLst>
                                      </p:cBhvr>
                                      <p:to>
                                        <p:strVal val="visible"/>
                                      </p:to>
                                    </p:set>
                                    <p:anim calcmode="lin" valueType="num">
                                      <p:cBhvr additive="base">
                                        <p:cTn id="12" dur="500" fill="hold"/>
                                        <p:tgtEl>
                                          <p:spTgt spid="162821"/>
                                        </p:tgtEl>
                                        <p:attrNameLst>
                                          <p:attrName>ppt_x</p:attrName>
                                        </p:attrNameLst>
                                      </p:cBhvr>
                                      <p:tavLst>
                                        <p:tav tm="0">
                                          <p:val>
                                            <p:strVal val="#ppt_x"/>
                                          </p:val>
                                        </p:tav>
                                        <p:tav tm="100000">
                                          <p:val>
                                            <p:strVal val="#ppt_x"/>
                                          </p:val>
                                        </p:tav>
                                      </p:tavLst>
                                    </p:anim>
                                    <p:anim calcmode="lin" valueType="num">
                                      <p:cBhvr additive="base">
                                        <p:cTn id="13" dur="500" fill="hold"/>
                                        <p:tgtEl>
                                          <p:spTgt spid="1628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2819">
                                            <p:bg/>
                                          </p:spTgt>
                                        </p:tgtEl>
                                        <p:attrNameLst>
                                          <p:attrName>style.visibility</p:attrName>
                                        </p:attrNameLst>
                                      </p:cBhvr>
                                      <p:to>
                                        <p:strVal val="visible"/>
                                      </p:to>
                                    </p:set>
                                    <p:anim calcmode="lin" valueType="num">
                                      <p:cBhvr additive="base">
                                        <p:cTn id="17" dur="500" fill="hold"/>
                                        <p:tgtEl>
                                          <p:spTgt spid="16281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281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2819">
                                            <p:txEl>
                                              <p:pRg st="0" end="0"/>
                                            </p:txEl>
                                          </p:spTgt>
                                        </p:tgtEl>
                                        <p:attrNameLst>
                                          <p:attrName>style.visibility</p:attrName>
                                        </p:attrNameLst>
                                      </p:cBhvr>
                                      <p:to>
                                        <p:strVal val="visible"/>
                                      </p:to>
                                    </p:set>
                                    <p:anim calcmode="lin" valueType="num">
                                      <p:cBhvr additive="base">
                                        <p:cTn id="22" dur="5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281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62819">
                                            <p:txEl>
                                              <p:pRg st="1" end="1"/>
                                            </p:txEl>
                                          </p:spTgt>
                                        </p:tgtEl>
                                        <p:attrNameLst>
                                          <p:attrName>style.visibility</p:attrName>
                                        </p:attrNameLst>
                                      </p:cBhvr>
                                      <p:to>
                                        <p:strVal val="visible"/>
                                      </p:to>
                                    </p:set>
                                    <p:anim calcmode="lin" valueType="num">
                                      <p:cBhvr additive="base">
                                        <p:cTn id="27" dur="500" fill="hold"/>
                                        <p:tgtEl>
                                          <p:spTgt spid="16281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281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62819">
                                            <p:txEl>
                                              <p:pRg st="2" end="2"/>
                                            </p:txEl>
                                          </p:spTgt>
                                        </p:tgtEl>
                                        <p:attrNameLst>
                                          <p:attrName>style.visibility</p:attrName>
                                        </p:attrNameLst>
                                      </p:cBhvr>
                                      <p:to>
                                        <p:strVal val="visible"/>
                                      </p:to>
                                    </p:set>
                                    <p:anim calcmode="lin" valueType="num">
                                      <p:cBhvr additive="base">
                                        <p:cTn id="32" dur="500" fill="hold"/>
                                        <p:tgtEl>
                                          <p:spTgt spid="16281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2819">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2819">
                                            <p:txEl>
                                              <p:pRg st="3" end="3"/>
                                            </p:txEl>
                                          </p:spTgt>
                                        </p:tgtEl>
                                        <p:attrNameLst>
                                          <p:attrName>style.visibility</p:attrName>
                                        </p:attrNameLst>
                                      </p:cBhvr>
                                      <p:to>
                                        <p:strVal val="visible"/>
                                      </p:to>
                                    </p:set>
                                    <p:anim calcmode="lin" valueType="num">
                                      <p:cBhvr additive="base">
                                        <p:cTn id="37" dur="500" fill="hold"/>
                                        <p:tgtEl>
                                          <p:spTgt spid="16281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2819">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62819">
                                            <p:txEl>
                                              <p:pRg st="4" end="4"/>
                                            </p:txEl>
                                          </p:spTgt>
                                        </p:tgtEl>
                                        <p:attrNameLst>
                                          <p:attrName>style.visibility</p:attrName>
                                        </p:attrNameLst>
                                      </p:cBhvr>
                                      <p:to>
                                        <p:strVal val="visible"/>
                                      </p:to>
                                    </p:set>
                                    <p:anim calcmode="lin" valueType="num">
                                      <p:cBhvr additive="base">
                                        <p:cTn id="42" dur="500" fill="hold"/>
                                        <p:tgtEl>
                                          <p:spTgt spid="162819">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2819">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62819">
                                            <p:txEl>
                                              <p:pRg st="5" end="5"/>
                                            </p:txEl>
                                          </p:spTgt>
                                        </p:tgtEl>
                                        <p:attrNameLst>
                                          <p:attrName>style.visibility</p:attrName>
                                        </p:attrNameLst>
                                      </p:cBhvr>
                                      <p:to>
                                        <p:strVal val="visible"/>
                                      </p:to>
                                    </p:set>
                                    <p:anim calcmode="lin" valueType="num">
                                      <p:cBhvr additive="base">
                                        <p:cTn id="47" dur="500" fill="hold"/>
                                        <p:tgtEl>
                                          <p:spTgt spid="162819">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28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nimBg="1"/>
      <p:bldP spid="162820" grpId="0" bldLvl="0" animBg="1"/>
      <p:bldP spid="1628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文本占位符 163842"/>
          <p:cNvSpPr>
            <a:spLocks noGrp="1"/>
          </p:cNvSpPr>
          <p:nvPr>
            <p:ph type="body" idx="1"/>
          </p:nvPr>
        </p:nvSpPr>
        <p:spPr>
          <a:xfrm>
            <a:off x="1487488" y="1772816"/>
            <a:ext cx="9937798" cy="4532312"/>
          </a:xfrm>
          <a:solidFill>
            <a:srgbClr val="FFFFFF"/>
          </a:solidFill>
          <a:ln>
            <a:noFill/>
          </a:ln>
        </p:spPr>
        <p:txBody>
          <a:bodyPr/>
          <a:lstStyle/>
          <a:p>
            <a:pPr>
              <a:lnSpc>
                <a:spcPct val="150000"/>
              </a:lnSpc>
              <a:buNone/>
            </a:pPr>
            <a:r>
              <a:rPr lang="en-US" altLang="zh-CN" sz="2400" dirty="0">
                <a:solidFill>
                  <a:srgbClr val="800000"/>
                </a:solidFill>
                <a:effectLst>
                  <a:outerShdw blurRad="38100" dist="38100" dir="2700000">
                    <a:srgbClr val="C0C0C0"/>
                  </a:outerShdw>
                </a:effectLst>
                <a:latin typeface="Tahoma" panose="020B0604030504040204" pitchFamily="34" charset="0"/>
              </a:rPr>
              <a:t>3</a:t>
            </a:r>
            <a:r>
              <a:rPr lang="zh-CN" altLang="en-US" sz="2400" dirty="0">
                <a:solidFill>
                  <a:srgbClr val="800000"/>
                </a:solidFill>
                <a:effectLst>
                  <a:outerShdw blurRad="38100" dist="38100" dir="2700000">
                    <a:srgbClr val="C0C0C0"/>
                  </a:outerShdw>
                </a:effectLst>
                <a:latin typeface="Tahoma" panose="020B0604030504040204" pitchFamily="34" charset="0"/>
              </a:rPr>
              <a:t>、虚拟存储器的特点 </a:t>
            </a:r>
          </a:p>
          <a:p>
            <a:pPr lvl="1">
              <a:lnSpc>
                <a:spcPct val="150000"/>
              </a:lnSpc>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多次性：一个进程的数据会多次装入内存。</a:t>
            </a:r>
          </a:p>
          <a:p>
            <a:pPr lvl="1">
              <a:lnSpc>
                <a:spcPct val="150000"/>
              </a:lnSpc>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对换性</a:t>
            </a:r>
            <a:r>
              <a:rPr lang="zh-CN" altLang="en-US" dirty="0">
                <a:solidFill>
                  <a:srgbClr val="0000CC"/>
                </a:solidFill>
              </a:rPr>
              <a:t>：</a:t>
            </a:r>
            <a:r>
              <a:rPr lang="zh-CN" altLang="en-US" dirty="0">
                <a:solidFill>
                  <a:srgbClr val="0000CC"/>
                </a:solidFill>
                <a:latin typeface="宋体" panose="02010600030101010101" pitchFamily="2" charset="-122"/>
              </a:rPr>
              <a:t>允许一个程序在运行过程中从内存换入和换出。</a:t>
            </a:r>
          </a:p>
          <a:p>
            <a:pPr lvl="1">
              <a:lnSpc>
                <a:spcPct val="150000"/>
              </a:lnSpc>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虚拟性：不能改变系统中内存的大小。</a:t>
            </a:r>
          </a:p>
          <a:p>
            <a:pPr>
              <a:lnSpc>
                <a:spcPct val="150000"/>
              </a:lnSpc>
              <a:buNone/>
            </a:pPr>
            <a:r>
              <a:rPr lang="en-US" altLang="zh-CN" sz="2400" dirty="0">
                <a:solidFill>
                  <a:srgbClr val="800000"/>
                </a:solidFill>
                <a:effectLst>
                  <a:outerShdw blurRad="38100" dist="38100" dir="2700000">
                    <a:srgbClr val="C0C0C0"/>
                  </a:outerShdw>
                </a:effectLst>
                <a:latin typeface="Tahoma" panose="020B0604030504040204" pitchFamily="34" charset="0"/>
              </a:rPr>
              <a:t>4</a:t>
            </a:r>
            <a:r>
              <a:rPr lang="zh-CN" altLang="en-US" sz="2400" dirty="0">
                <a:solidFill>
                  <a:srgbClr val="800000"/>
                </a:solidFill>
                <a:effectLst>
                  <a:outerShdw blurRad="38100" dist="38100" dir="2700000">
                    <a:srgbClr val="C0C0C0"/>
                  </a:outerShdw>
                </a:effectLst>
                <a:latin typeface="Tahoma" panose="020B0604030504040204" pitchFamily="34" charset="0"/>
              </a:rPr>
              <a:t>、虚拟存储器技术需要解决的问题 ：</a:t>
            </a:r>
          </a:p>
          <a:p>
            <a:pPr lvl="1">
              <a:lnSpc>
                <a:spcPct val="150000"/>
              </a:lnSpc>
              <a:buNone/>
            </a:pPr>
            <a:r>
              <a:rPr lang="zh-CN" altLang="en-US" dirty="0">
                <a:solidFill>
                  <a:srgbClr val="0000CC"/>
                </a:solidFill>
                <a:latin typeface="宋体" panose="02010600030101010101" pitchFamily="2" charset="-122"/>
              </a:rPr>
              <a:t>地址映射</a:t>
            </a:r>
            <a:r>
              <a:rPr lang="zh-CN" altLang="en-US" dirty="0">
                <a:solidFill>
                  <a:srgbClr val="0000CC"/>
                </a:solidFill>
              </a:rPr>
              <a:t>、 </a:t>
            </a:r>
            <a:r>
              <a:rPr lang="zh-CN" altLang="en-US" dirty="0">
                <a:solidFill>
                  <a:srgbClr val="0000CC"/>
                </a:solidFill>
                <a:latin typeface="宋体" panose="02010600030101010101" pitchFamily="2" charset="-122"/>
              </a:rPr>
              <a:t>分配策略、</a:t>
            </a:r>
            <a:r>
              <a:rPr lang="zh-CN" altLang="en-US" dirty="0">
                <a:solidFill>
                  <a:srgbClr val="0000CC"/>
                </a:solidFill>
              </a:rPr>
              <a:t> </a:t>
            </a:r>
            <a:r>
              <a:rPr lang="zh-CN" altLang="en-US" dirty="0">
                <a:solidFill>
                  <a:srgbClr val="0000CC"/>
                </a:solidFill>
                <a:latin typeface="宋体" panose="02010600030101010101" pitchFamily="2" charset="-122"/>
              </a:rPr>
              <a:t>置换策略</a:t>
            </a:r>
            <a:r>
              <a:rPr lang="zh-CN" altLang="en-US" dirty="0">
                <a:solidFill>
                  <a:srgbClr val="0000CC"/>
                </a:solidFill>
              </a:rPr>
              <a:t> 、</a:t>
            </a:r>
            <a:r>
              <a:rPr lang="zh-CN" altLang="en-US" dirty="0">
                <a:solidFill>
                  <a:srgbClr val="0000CC"/>
                </a:solidFill>
                <a:latin typeface="宋体" panose="02010600030101010101" pitchFamily="2" charset="-122"/>
              </a:rPr>
              <a:t>装载控制</a:t>
            </a:r>
            <a:r>
              <a:rPr lang="zh-CN" altLang="en-US" dirty="0"/>
              <a:t> </a:t>
            </a:r>
            <a:r>
              <a:rPr lang="zh-CN" altLang="en-US" dirty="0">
                <a:solidFill>
                  <a:srgbClr val="0000CC"/>
                </a:solidFill>
              </a:rPr>
              <a:t>。</a:t>
            </a:r>
            <a:r>
              <a:rPr lang="zh-CN" altLang="en-US" dirty="0">
                <a:solidFill>
                  <a:srgbClr val="0000CC"/>
                </a:solidFill>
                <a:latin typeface="宋体" panose="02010600030101010101" pitchFamily="2" charset="-122"/>
              </a:rPr>
              <a:t> </a:t>
            </a:r>
            <a:r>
              <a:rPr lang="zh-CN" altLang="en-US" dirty="0">
                <a:solidFill>
                  <a:srgbClr val="0000CC"/>
                </a:solidFill>
              </a:rPr>
              <a:t> </a:t>
            </a:r>
          </a:p>
          <a:p>
            <a:pPr>
              <a:lnSpc>
                <a:spcPct val="150000"/>
              </a:lnSpc>
            </a:pPr>
            <a:endParaRPr lang="zh-CN" altLang="en-US" sz="2400" dirty="0">
              <a:solidFill>
                <a:srgbClr val="0000CC"/>
              </a:solidFill>
            </a:endParaRPr>
          </a:p>
        </p:txBody>
      </p:sp>
      <p:sp>
        <p:nvSpPr>
          <p:cNvPr id="163845" name="AutoShape 5"/>
          <p:cNvSpPr/>
          <p:nvPr/>
        </p:nvSpPr>
        <p:spPr>
          <a:xfrm>
            <a:off x="995686" y="102574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3846" name="Text Box 38"/>
          <p:cNvSpPr txBox="1"/>
          <p:nvPr/>
        </p:nvSpPr>
        <p:spPr>
          <a:xfrm>
            <a:off x="1127448" y="1052736"/>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 虚拟存储器</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64277D4E-6821-4889-9A5E-E15BA99312AD}"/>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3845"/>
                                        </p:tgtEl>
                                        <p:attrNameLst>
                                          <p:attrName>style.visibility</p:attrName>
                                        </p:attrNameLst>
                                      </p:cBhvr>
                                      <p:to>
                                        <p:strVal val="visible"/>
                                      </p:to>
                                    </p:set>
                                    <p:anim calcmode="lin" valueType="num">
                                      <p:cBhvr additive="base">
                                        <p:cTn id="7" dur="500" fill="hold"/>
                                        <p:tgtEl>
                                          <p:spTgt spid="163845"/>
                                        </p:tgtEl>
                                        <p:attrNameLst>
                                          <p:attrName>ppt_x</p:attrName>
                                        </p:attrNameLst>
                                      </p:cBhvr>
                                      <p:tavLst>
                                        <p:tav tm="0">
                                          <p:val>
                                            <p:strVal val="#ppt_x"/>
                                          </p:val>
                                        </p:tav>
                                        <p:tav tm="100000">
                                          <p:val>
                                            <p:strVal val="#ppt_x"/>
                                          </p:val>
                                        </p:tav>
                                      </p:tavLst>
                                    </p:anim>
                                    <p:anim calcmode="lin" valueType="num">
                                      <p:cBhvr additive="base">
                                        <p:cTn id="8" dur="500" fill="hold"/>
                                        <p:tgtEl>
                                          <p:spTgt spid="1638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3846"/>
                                        </p:tgtEl>
                                        <p:attrNameLst>
                                          <p:attrName>style.visibility</p:attrName>
                                        </p:attrNameLst>
                                      </p:cBhvr>
                                      <p:to>
                                        <p:strVal val="visible"/>
                                      </p:to>
                                    </p:set>
                                    <p:anim calcmode="lin" valueType="num">
                                      <p:cBhvr additive="base">
                                        <p:cTn id="12" dur="500" fill="hold"/>
                                        <p:tgtEl>
                                          <p:spTgt spid="163846"/>
                                        </p:tgtEl>
                                        <p:attrNameLst>
                                          <p:attrName>ppt_x</p:attrName>
                                        </p:attrNameLst>
                                      </p:cBhvr>
                                      <p:tavLst>
                                        <p:tav tm="0">
                                          <p:val>
                                            <p:strVal val="#ppt_x"/>
                                          </p:val>
                                        </p:tav>
                                        <p:tav tm="100000">
                                          <p:val>
                                            <p:strVal val="#ppt_x"/>
                                          </p:val>
                                        </p:tav>
                                      </p:tavLst>
                                    </p:anim>
                                    <p:anim calcmode="lin" valueType="num">
                                      <p:cBhvr additive="base">
                                        <p:cTn id="13" dur="500" fill="hold"/>
                                        <p:tgtEl>
                                          <p:spTgt spid="16384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3843">
                                            <p:bg/>
                                          </p:spTgt>
                                        </p:tgtEl>
                                        <p:attrNameLst>
                                          <p:attrName>style.visibility</p:attrName>
                                        </p:attrNameLst>
                                      </p:cBhvr>
                                      <p:to>
                                        <p:strVal val="visible"/>
                                      </p:to>
                                    </p:set>
                                    <p:anim calcmode="lin" valueType="num">
                                      <p:cBhvr additive="base">
                                        <p:cTn id="17" dur="500" fill="hold"/>
                                        <p:tgtEl>
                                          <p:spTgt spid="16384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4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3843">
                                            <p:txEl>
                                              <p:pRg st="0" end="0"/>
                                            </p:txEl>
                                          </p:spTgt>
                                        </p:tgtEl>
                                        <p:attrNameLst>
                                          <p:attrName>style.visibility</p:attrName>
                                        </p:attrNameLst>
                                      </p:cBhvr>
                                      <p:to>
                                        <p:strVal val="visible"/>
                                      </p:to>
                                    </p:set>
                                    <p:anim calcmode="lin" valueType="num">
                                      <p:cBhvr additive="base">
                                        <p:cTn id="22"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63843">
                                            <p:txEl>
                                              <p:pRg st="1" end="1"/>
                                            </p:txEl>
                                          </p:spTgt>
                                        </p:tgtEl>
                                        <p:attrNameLst>
                                          <p:attrName>style.visibility</p:attrName>
                                        </p:attrNameLst>
                                      </p:cBhvr>
                                      <p:to>
                                        <p:strVal val="visible"/>
                                      </p:to>
                                    </p:set>
                                    <p:anim calcmode="lin" valueType="num">
                                      <p:cBhvr additive="base">
                                        <p:cTn id="27"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63843">
                                            <p:txEl>
                                              <p:pRg st="2" end="2"/>
                                            </p:txEl>
                                          </p:spTgt>
                                        </p:tgtEl>
                                        <p:attrNameLst>
                                          <p:attrName>style.visibility</p:attrName>
                                        </p:attrNameLst>
                                      </p:cBhvr>
                                      <p:to>
                                        <p:strVal val="visible"/>
                                      </p:to>
                                    </p:set>
                                    <p:anim calcmode="lin" valueType="num">
                                      <p:cBhvr additive="base">
                                        <p:cTn id="32"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3843">
                                            <p:txEl>
                                              <p:pRg st="3" end="3"/>
                                            </p:txEl>
                                          </p:spTgt>
                                        </p:tgtEl>
                                        <p:attrNameLst>
                                          <p:attrName>style.visibility</p:attrName>
                                        </p:attrNameLst>
                                      </p:cBhvr>
                                      <p:to>
                                        <p:strVal val="visible"/>
                                      </p:to>
                                    </p:set>
                                    <p:anim calcmode="lin" valueType="num">
                                      <p:cBhvr additive="base">
                                        <p:cTn id="37" dur="500" fill="hold"/>
                                        <p:tgtEl>
                                          <p:spTgt spid="16384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43">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63843">
                                            <p:txEl>
                                              <p:pRg st="4" end="4"/>
                                            </p:txEl>
                                          </p:spTgt>
                                        </p:tgtEl>
                                        <p:attrNameLst>
                                          <p:attrName>style.visibility</p:attrName>
                                        </p:attrNameLst>
                                      </p:cBhvr>
                                      <p:to>
                                        <p:strVal val="visible"/>
                                      </p:to>
                                    </p:set>
                                    <p:anim calcmode="lin" valueType="num">
                                      <p:cBhvr additive="base">
                                        <p:cTn id="42" dur="500" fill="hold"/>
                                        <p:tgtEl>
                                          <p:spTgt spid="16384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3843">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63843">
                                            <p:txEl>
                                              <p:pRg st="5" end="5"/>
                                            </p:txEl>
                                          </p:spTgt>
                                        </p:tgtEl>
                                        <p:attrNameLst>
                                          <p:attrName>style.visibility</p:attrName>
                                        </p:attrNameLst>
                                      </p:cBhvr>
                                      <p:to>
                                        <p:strVal val="visible"/>
                                      </p:to>
                                    </p:set>
                                    <p:anim calcmode="lin" valueType="num">
                                      <p:cBhvr additive="base">
                                        <p:cTn id="47" dur="500" fill="hold"/>
                                        <p:tgtEl>
                                          <p:spTgt spid="16384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nimBg="1"/>
      <p:bldP spid="163845" grpId="0" bldLvl="0" animBg="1"/>
      <p:bldP spid="1638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文本占位符 165890"/>
          <p:cNvSpPr>
            <a:spLocks noGrp="1"/>
          </p:cNvSpPr>
          <p:nvPr>
            <p:ph type="body" idx="1"/>
          </p:nvPr>
        </p:nvSpPr>
        <p:spPr>
          <a:xfrm>
            <a:off x="995686" y="1843881"/>
            <a:ext cx="9924850" cy="4532313"/>
          </a:xfrm>
          <a:solidFill>
            <a:srgbClr val="FFFFFF"/>
          </a:solidFill>
          <a:ln>
            <a:noFill/>
          </a:ln>
        </p:spPr>
        <p:txBody>
          <a:bodyPr/>
          <a:lstStyle/>
          <a:p>
            <a:pPr>
              <a:lnSpc>
                <a:spcPct val="250000"/>
              </a:lnSpc>
              <a:buNone/>
            </a:pPr>
            <a:r>
              <a:rPr lang="zh-CN" altLang="en-US" sz="2400" dirty="0">
                <a:solidFill>
                  <a:srgbClr val="0000CC"/>
                </a:solidFill>
                <a:effectLst>
                  <a:outerShdw blurRad="38100" dist="38100" dir="2700000">
                    <a:srgbClr val="C0C0C0"/>
                  </a:outerShdw>
                </a:effectLst>
                <a:latin typeface="宋体" panose="02010600030101010101" pitchFamily="2" charset="-122"/>
              </a:rPr>
              <a:t>		在进程开始运行之前，不是装入全部页面，而是装入几个页面，之后根据进程运行的需要，动态装入其它页面；当内存空间已满，而又需要装入新的页面时，则根据某种算法淘汰某个页面，以便装入新的页面。</a:t>
            </a:r>
          </a:p>
        </p:txBody>
      </p:sp>
      <p:sp>
        <p:nvSpPr>
          <p:cNvPr id="165892" name="AutoShape 5"/>
          <p:cNvSpPr/>
          <p:nvPr/>
        </p:nvSpPr>
        <p:spPr>
          <a:xfrm>
            <a:off x="995686" y="1097756"/>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5893" name="Text Box 38"/>
          <p:cNvSpPr txBox="1"/>
          <p:nvPr/>
        </p:nvSpPr>
        <p:spPr>
          <a:xfrm>
            <a:off x="1127448"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二、请求分页概念</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52253C0D-5C70-42B6-919C-8DE44ADEDDFC}"/>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ppt_x"/>
                                          </p:val>
                                        </p:tav>
                                        <p:tav tm="100000">
                                          <p:val>
                                            <p:strVal val="#ppt_x"/>
                                          </p:val>
                                        </p:tav>
                                      </p:tavLst>
                                    </p:anim>
                                    <p:anim calcmode="lin" valueType="num">
                                      <p:cBhvr additive="base">
                                        <p:cTn id="8" dur="500" fill="hold"/>
                                        <p:tgtEl>
                                          <p:spTgt spid="1658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5893"/>
                                        </p:tgtEl>
                                        <p:attrNameLst>
                                          <p:attrName>style.visibility</p:attrName>
                                        </p:attrNameLst>
                                      </p:cBhvr>
                                      <p:to>
                                        <p:strVal val="visible"/>
                                      </p:to>
                                    </p:set>
                                    <p:anim calcmode="lin" valueType="num">
                                      <p:cBhvr additive="base">
                                        <p:cTn id="12" dur="500" fill="hold"/>
                                        <p:tgtEl>
                                          <p:spTgt spid="165893"/>
                                        </p:tgtEl>
                                        <p:attrNameLst>
                                          <p:attrName>ppt_x</p:attrName>
                                        </p:attrNameLst>
                                      </p:cBhvr>
                                      <p:tavLst>
                                        <p:tav tm="0">
                                          <p:val>
                                            <p:strVal val="#ppt_x"/>
                                          </p:val>
                                        </p:tav>
                                        <p:tav tm="100000">
                                          <p:val>
                                            <p:strVal val="#ppt_x"/>
                                          </p:val>
                                        </p:tav>
                                      </p:tavLst>
                                    </p:anim>
                                    <p:anim calcmode="lin" valueType="num">
                                      <p:cBhvr additive="base">
                                        <p:cTn id="13" dur="500" fill="hold"/>
                                        <p:tgtEl>
                                          <p:spTgt spid="16589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5891">
                                            <p:bg/>
                                          </p:spTgt>
                                        </p:tgtEl>
                                        <p:attrNameLst>
                                          <p:attrName>style.visibility</p:attrName>
                                        </p:attrNameLst>
                                      </p:cBhvr>
                                      <p:to>
                                        <p:strVal val="visible"/>
                                      </p:to>
                                    </p:set>
                                    <p:anim calcmode="lin" valueType="num">
                                      <p:cBhvr additive="base">
                                        <p:cTn id="17" dur="500" fill="hold"/>
                                        <p:tgtEl>
                                          <p:spTgt spid="16589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589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5891">
                                            <p:txEl>
                                              <p:pRg st="0" end="0"/>
                                            </p:txEl>
                                          </p:spTgt>
                                        </p:tgtEl>
                                        <p:attrNameLst>
                                          <p:attrName>style.visibility</p:attrName>
                                        </p:attrNameLst>
                                      </p:cBhvr>
                                      <p:to>
                                        <p:strVal val="visible"/>
                                      </p:to>
                                    </p:set>
                                    <p:anim calcmode="lin" valueType="num">
                                      <p:cBhvr additive="base">
                                        <p:cTn id="22" dur="500" fill="hold"/>
                                        <p:tgtEl>
                                          <p:spTgt spid="16589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58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nimBg="1"/>
      <p:bldP spid="165892" grpId="0" bldLvl="0" animBg="1"/>
      <p:bldP spid="1658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文本占位符 92162"/>
          <p:cNvSpPr>
            <a:spLocks noGrp="1"/>
          </p:cNvSpPr>
          <p:nvPr>
            <p:ph type="body" idx="1"/>
          </p:nvPr>
        </p:nvSpPr>
        <p:spPr>
          <a:xfrm>
            <a:off x="1487488" y="1975644"/>
            <a:ext cx="9949804" cy="792162"/>
          </a:xfrm>
          <a:solidFill>
            <a:srgbClr val="FFFFFF"/>
          </a:solidFill>
          <a:ln>
            <a:noFill/>
          </a:ln>
        </p:spPr>
        <p:txBody>
          <a:bodyPr/>
          <a:lstStyle/>
          <a:p>
            <a:pPr>
              <a:lnSpc>
                <a:spcPct val="90000"/>
              </a:lnSpc>
              <a:buClr>
                <a:srgbClr val="CC3300"/>
              </a:buClr>
              <a:buFont typeface="Wingdings" panose="05000000000000000000" pitchFamily="2" charset="2"/>
              <a:buChar char="n"/>
            </a:pPr>
            <a:r>
              <a:rPr lang="zh-CN" altLang="en-US" dirty="0">
                <a:solidFill>
                  <a:srgbClr val="003399"/>
                </a:solidFill>
                <a:effectLst>
                  <a:outerShdw blurRad="38100" dist="38100" dir="2700000">
                    <a:srgbClr val="C0C0C0"/>
                  </a:outerShdw>
                </a:effectLst>
              </a:rPr>
              <a:t>地址转换：</a:t>
            </a:r>
            <a:r>
              <a:rPr lang="zh-CN" altLang="en-US" dirty="0">
                <a:latin typeface="宋体" panose="02010600030101010101" pitchFamily="2" charset="-122"/>
              </a:rPr>
              <a:t>作业逻辑地址到物理地址的转换，又称为重定位。</a:t>
            </a:r>
            <a:r>
              <a:rPr lang="zh-CN" altLang="en-US" dirty="0"/>
              <a:t> </a:t>
            </a:r>
          </a:p>
        </p:txBody>
      </p:sp>
      <p:sp>
        <p:nvSpPr>
          <p:cNvPr id="92166" name="文本框 92165"/>
          <p:cNvSpPr txBox="1"/>
          <p:nvPr/>
        </p:nvSpPr>
        <p:spPr>
          <a:xfrm>
            <a:off x="3949824" y="3648868"/>
            <a:ext cx="1143000" cy="1417638"/>
          </a:xfrm>
          <a:prstGeom prst="rect">
            <a:avLst/>
          </a:prstGeom>
          <a:solidFill>
            <a:schemeClr val="tx2"/>
          </a:solidFill>
          <a:ln w="9525" cap="flat" cmpd="sng">
            <a:solidFill>
              <a:srgbClr val="000000"/>
            </a:solidFill>
            <a:prstDash val="solid"/>
            <a:miter/>
            <a:headEnd type="none" w="med" len="med"/>
            <a:tailEnd type="none" w="med" len="med"/>
          </a:ln>
        </p:spPr>
        <p:txBody>
          <a:bodyPr/>
          <a:lstStyle/>
          <a:p>
            <a:pPr algn="ctr" eaLnBrk="0" hangingPunct="0">
              <a:lnSpc>
                <a:spcPct val="140000"/>
              </a:lnSpc>
            </a:pPr>
            <a:r>
              <a:rPr lang="zh-CN" altLang="en-US" dirty="0">
                <a:ln>
                  <a:solidFill>
                    <a:srgbClr val="FFFFFF"/>
                  </a:solidFill>
                </a:ln>
                <a:solidFill>
                  <a:srgbClr val="FFFFFF"/>
                </a:solidFill>
                <a:latin typeface="Times New Roman" panose="02020603050405020304" pitchFamily="18" charset="0"/>
              </a:rPr>
              <a:t>目标</a:t>
            </a:r>
          </a:p>
          <a:p>
            <a:pPr algn="ctr" eaLnBrk="0" hangingPunct="0">
              <a:lnSpc>
                <a:spcPct val="140000"/>
              </a:lnSpc>
            </a:pPr>
            <a:r>
              <a:rPr lang="zh-CN" altLang="en-US" dirty="0">
                <a:ln>
                  <a:solidFill>
                    <a:srgbClr val="FFFFFF"/>
                  </a:solidFill>
                </a:ln>
                <a:solidFill>
                  <a:srgbClr val="FFFFFF"/>
                </a:solidFill>
                <a:latin typeface="Times New Roman" panose="02020603050405020304" pitchFamily="18" charset="0"/>
              </a:rPr>
              <a:t>程序</a:t>
            </a:r>
          </a:p>
        </p:txBody>
      </p:sp>
      <p:sp>
        <p:nvSpPr>
          <p:cNvPr id="92167" name="文本框 92166"/>
          <p:cNvSpPr txBox="1"/>
          <p:nvPr/>
        </p:nvSpPr>
        <p:spPr>
          <a:xfrm>
            <a:off x="3797424" y="3148806"/>
            <a:ext cx="1409700" cy="296862"/>
          </a:xfrm>
          <a:prstGeom prst="rect">
            <a:avLst/>
          </a:prstGeom>
          <a:noFill/>
          <a:ln w="9525">
            <a:noFill/>
          </a:ln>
        </p:spPr>
        <p:txBody>
          <a:bodyPr/>
          <a:lstStyle/>
          <a:p>
            <a:pPr eaLnBrk="0" hangingPunct="0"/>
            <a:r>
              <a:rPr lang="zh-CN" altLang="en-US" dirty="0">
                <a:solidFill>
                  <a:srgbClr val="000099"/>
                </a:solidFill>
                <a:latin typeface="Times New Roman" panose="02020603050405020304" pitchFamily="18" charset="0"/>
              </a:rPr>
              <a:t>地址空间</a:t>
            </a:r>
          </a:p>
        </p:txBody>
      </p:sp>
      <p:sp>
        <p:nvSpPr>
          <p:cNvPr id="92168" name="文本框 92167"/>
          <p:cNvSpPr txBox="1"/>
          <p:nvPr/>
        </p:nvSpPr>
        <p:spPr>
          <a:xfrm>
            <a:off x="3670424" y="3606006"/>
            <a:ext cx="114300" cy="196850"/>
          </a:xfrm>
          <a:prstGeom prst="rect">
            <a:avLst/>
          </a:prstGeom>
          <a:noFill/>
          <a:ln w="9525">
            <a:noFill/>
          </a:ln>
        </p:spPr>
        <p:txBody>
          <a:bodyPr lIns="0" tIns="0" rIns="0" bIns="0"/>
          <a:lstStyle/>
          <a:p>
            <a:pPr eaLnBrk="0" hangingPunct="0"/>
            <a:r>
              <a:rPr lang="en-US" altLang="zh-CN">
                <a:solidFill>
                  <a:schemeClr val="hlink"/>
                </a:solidFill>
                <a:effectLst>
                  <a:outerShdw blurRad="38100" dist="38100" dir="2700000">
                    <a:srgbClr val="C0C0C0"/>
                  </a:outerShdw>
                </a:effectLst>
                <a:latin typeface="Times New Roman" panose="02020603050405020304" pitchFamily="18" charset="0"/>
              </a:rPr>
              <a:t>0</a:t>
            </a:r>
          </a:p>
        </p:txBody>
      </p:sp>
      <p:sp>
        <p:nvSpPr>
          <p:cNvPr id="92169" name="文本框 92168"/>
          <p:cNvSpPr txBox="1"/>
          <p:nvPr/>
        </p:nvSpPr>
        <p:spPr>
          <a:xfrm>
            <a:off x="3670424" y="4825206"/>
            <a:ext cx="114300" cy="198437"/>
          </a:xfrm>
          <a:prstGeom prst="rect">
            <a:avLst/>
          </a:prstGeom>
          <a:noFill/>
          <a:ln w="9525">
            <a:noFill/>
          </a:ln>
        </p:spPr>
        <p:txBody>
          <a:bodyPr lIns="0" tIns="0" rIns="0" bIns="0"/>
          <a:lstStyle/>
          <a:p>
            <a:pPr eaLnBrk="0" hangingPunct="0"/>
            <a:r>
              <a:rPr lang="en-US" altLang="zh-CN">
                <a:solidFill>
                  <a:schemeClr val="hlink"/>
                </a:solidFill>
                <a:effectLst>
                  <a:outerShdw blurRad="38100" dist="38100" dir="2700000">
                    <a:srgbClr val="C0C0C0"/>
                  </a:outerShdw>
                </a:effectLst>
                <a:latin typeface="Times New Roman" panose="02020603050405020304" pitchFamily="18" charset="0"/>
              </a:rPr>
              <a:t>n</a:t>
            </a:r>
          </a:p>
        </p:txBody>
      </p:sp>
      <p:sp>
        <p:nvSpPr>
          <p:cNvPr id="92170" name="文本框 92169"/>
          <p:cNvSpPr txBox="1"/>
          <p:nvPr/>
        </p:nvSpPr>
        <p:spPr>
          <a:xfrm>
            <a:off x="6940674" y="3834606"/>
            <a:ext cx="1144588" cy="1417637"/>
          </a:xfrm>
          <a:prstGeom prst="rect">
            <a:avLst/>
          </a:prstGeom>
          <a:solidFill>
            <a:schemeClr val="tx2"/>
          </a:solidFill>
          <a:ln w="9525" cap="flat" cmpd="sng">
            <a:solidFill>
              <a:srgbClr val="000000"/>
            </a:solidFill>
            <a:prstDash val="solid"/>
            <a:miter/>
            <a:headEnd type="none" w="med" len="med"/>
            <a:tailEnd type="none" w="med" len="med"/>
          </a:ln>
        </p:spPr>
        <p:txBody>
          <a:bodyPr/>
          <a:lstStyle/>
          <a:p>
            <a:pPr algn="ctr" eaLnBrk="0" hangingPunct="0"/>
            <a:r>
              <a:rPr lang="zh-CN" altLang="en-US" dirty="0">
                <a:ln>
                  <a:solidFill>
                    <a:srgbClr val="FFFFFF"/>
                  </a:solidFill>
                </a:ln>
                <a:solidFill>
                  <a:srgbClr val="FFFFFF"/>
                </a:solidFill>
                <a:latin typeface="Times New Roman" panose="02020603050405020304" pitchFamily="18" charset="0"/>
              </a:rPr>
              <a:t>目标</a:t>
            </a:r>
          </a:p>
          <a:p>
            <a:pPr algn="ctr" eaLnBrk="0" hangingPunct="0">
              <a:lnSpc>
                <a:spcPct val="140000"/>
              </a:lnSpc>
            </a:pPr>
            <a:r>
              <a:rPr lang="zh-CN" altLang="en-US" dirty="0">
                <a:ln>
                  <a:solidFill>
                    <a:srgbClr val="FFFFFF"/>
                  </a:solidFill>
                </a:ln>
                <a:solidFill>
                  <a:srgbClr val="FFFFFF"/>
                </a:solidFill>
                <a:latin typeface="Times New Roman" panose="02020603050405020304" pitchFamily="18" charset="0"/>
              </a:rPr>
              <a:t>程序</a:t>
            </a:r>
          </a:p>
        </p:txBody>
      </p:sp>
      <p:sp>
        <p:nvSpPr>
          <p:cNvPr id="92171" name="文本框 92170"/>
          <p:cNvSpPr txBox="1"/>
          <p:nvPr/>
        </p:nvSpPr>
        <p:spPr>
          <a:xfrm>
            <a:off x="6312024" y="2767806"/>
            <a:ext cx="2419350" cy="476250"/>
          </a:xfrm>
          <a:prstGeom prst="rect">
            <a:avLst/>
          </a:prstGeom>
          <a:noFill/>
          <a:ln w="9525">
            <a:noFill/>
          </a:ln>
        </p:spPr>
        <p:txBody>
          <a:bodyPr/>
          <a:lstStyle/>
          <a:p>
            <a:pPr algn="ctr" eaLnBrk="0" hangingPunct="0"/>
            <a:r>
              <a:rPr lang="zh-CN" altLang="en-US" dirty="0">
                <a:solidFill>
                  <a:srgbClr val="000099"/>
                </a:solidFill>
                <a:latin typeface="Times New Roman" panose="02020603050405020304" pitchFamily="18" charset="0"/>
              </a:rPr>
              <a:t>主存的存储空间</a:t>
            </a:r>
          </a:p>
        </p:txBody>
      </p:sp>
      <p:sp>
        <p:nvSpPr>
          <p:cNvPr id="92172" name="文本框 92171"/>
          <p:cNvSpPr txBox="1"/>
          <p:nvPr/>
        </p:nvSpPr>
        <p:spPr>
          <a:xfrm>
            <a:off x="6605712" y="3225006"/>
            <a:ext cx="257175" cy="508000"/>
          </a:xfrm>
          <a:prstGeom prst="rect">
            <a:avLst/>
          </a:prstGeom>
          <a:noFill/>
          <a:ln w="9525">
            <a:noFill/>
          </a:ln>
        </p:spPr>
        <p:txBody>
          <a:bodyPr lIns="0" tIns="0" rIns="0" bIns="0"/>
          <a:lstStyle/>
          <a:p>
            <a:pPr eaLnBrk="0" hangingPunct="0"/>
            <a:r>
              <a:rPr lang="en-US" altLang="zh-CN">
                <a:solidFill>
                  <a:schemeClr val="hlink"/>
                </a:solidFill>
                <a:effectLst>
                  <a:outerShdw blurRad="38100" dist="38100" dir="2700000">
                    <a:srgbClr val="C0C0C0"/>
                  </a:outerShdw>
                </a:effectLst>
                <a:latin typeface="Times New Roman" panose="02020603050405020304" pitchFamily="18" charset="0"/>
              </a:rPr>
              <a:t>0</a:t>
            </a:r>
          </a:p>
        </p:txBody>
      </p:sp>
      <p:sp>
        <p:nvSpPr>
          <p:cNvPr id="92173" name="文本框 92172"/>
          <p:cNvSpPr txBox="1"/>
          <p:nvPr/>
        </p:nvSpPr>
        <p:spPr>
          <a:xfrm>
            <a:off x="6262812" y="4915693"/>
            <a:ext cx="590550" cy="228600"/>
          </a:xfrm>
          <a:prstGeom prst="rect">
            <a:avLst/>
          </a:prstGeom>
          <a:noFill/>
          <a:ln w="9525">
            <a:noFill/>
          </a:ln>
        </p:spPr>
        <p:txBody>
          <a:bodyPr lIns="0" tIns="0" rIns="0" bIns="0"/>
          <a:lstStyle/>
          <a:p>
            <a:pPr eaLnBrk="0" hangingPunct="0"/>
            <a:r>
              <a:rPr lang="en-US" altLang="zh-CN" err="1">
                <a:solidFill>
                  <a:schemeClr val="hlink"/>
                </a:solidFill>
                <a:effectLst>
                  <a:outerShdw blurRad="38100" dist="38100" dir="2700000">
                    <a:srgbClr val="C0C0C0"/>
                  </a:outerShdw>
                </a:effectLst>
                <a:latin typeface="Times New Roman" panose="02020603050405020304" pitchFamily="18" charset="0"/>
              </a:rPr>
              <a:t>K+n</a:t>
            </a:r>
            <a:endParaRPr lang="en-US" altLang="zh-CN">
              <a:solidFill>
                <a:schemeClr val="hlink"/>
              </a:solidFill>
              <a:effectLst>
                <a:outerShdw blurRad="38100" dist="38100" dir="2700000">
                  <a:srgbClr val="C0C0C0"/>
                </a:outerShdw>
              </a:effectLst>
              <a:latin typeface="Times New Roman" panose="02020603050405020304" pitchFamily="18" charset="0"/>
            </a:endParaRPr>
          </a:p>
        </p:txBody>
      </p:sp>
      <p:sp>
        <p:nvSpPr>
          <p:cNvPr id="92174" name="文本框 92173"/>
          <p:cNvSpPr txBox="1"/>
          <p:nvPr/>
        </p:nvSpPr>
        <p:spPr>
          <a:xfrm>
            <a:off x="6940674" y="5253831"/>
            <a:ext cx="1143000" cy="547687"/>
          </a:xfrm>
          <a:prstGeom prst="rect">
            <a:avLst/>
          </a:prstGeom>
          <a:solidFill>
            <a:schemeClr val="accent1"/>
          </a:solidFill>
          <a:ln w="9525" cap="flat" cmpd="sng">
            <a:solidFill>
              <a:srgbClr val="000000"/>
            </a:solidFill>
            <a:prstDash val="solid"/>
            <a:miter/>
            <a:headEnd type="none" w="med" len="med"/>
            <a:tailEnd type="none" w="med" len="med"/>
          </a:ln>
        </p:spPr>
        <p:txBody>
          <a:bodyPr/>
          <a:lstStyle/>
          <a:p>
            <a:pPr eaLnBrk="0" hangingPunct="0"/>
            <a:endParaRPr lang="en-US" altLang="zh-CN">
              <a:latin typeface="Times New Roman" panose="02020603050405020304" pitchFamily="18" charset="0"/>
            </a:endParaRPr>
          </a:p>
        </p:txBody>
      </p:sp>
      <p:sp>
        <p:nvSpPr>
          <p:cNvPr id="92175" name="文本框 92174"/>
          <p:cNvSpPr txBox="1"/>
          <p:nvPr/>
        </p:nvSpPr>
        <p:spPr>
          <a:xfrm>
            <a:off x="6940674" y="3301206"/>
            <a:ext cx="1143000" cy="533400"/>
          </a:xfrm>
          <a:prstGeom prst="rect">
            <a:avLst/>
          </a:prstGeom>
          <a:solidFill>
            <a:schemeClr val="accent1"/>
          </a:solidFill>
          <a:ln w="9525" cap="flat" cmpd="sng">
            <a:solidFill>
              <a:srgbClr val="000000"/>
            </a:solidFill>
            <a:prstDash val="solid"/>
            <a:miter/>
            <a:headEnd type="none" w="med" len="med"/>
            <a:tailEnd type="none" w="med" len="med"/>
          </a:ln>
        </p:spPr>
        <p:txBody>
          <a:bodyPr/>
          <a:lstStyle/>
          <a:p>
            <a:pPr eaLnBrk="0" hangingPunct="0"/>
            <a:endParaRPr lang="en-US" altLang="zh-CN">
              <a:latin typeface="Times New Roman" panose="02020603050405020304" pitchFamily="18" charset="0"/>
            </a:endParaRPr>
          </a:p>
        </p:txBody>
      </p:sp>
      <p:sp>
        <p:nvSpPr>
          <p:cNvPr id="92176" name="文本框 92175"/>
          <p:cNvSpPr txBox="1"/>
          <p:nvPr/>
        </p:nvSpPr>
        <p:spPr>
          <a:xfrm>
            <a:off x="6629524" y="3763168"/>
            <a:ext cx="114300" cy="198438"/>
          </a:xfrm>
          <a:prstGeom prst="rect">
            <a:avLst/>
          </a:prstGeom>
          <a:noFill/>
          <a:ln w="9525">
            <a:noFill/>
          </a:ln>
        </p:spPr>
        <p:txBody>
          <a:bodyPr lIns="0" tIns="0" rIns="0" bIns="0"/>
          <a:lstStyle/>
          <a:p>
            <a:pPr eaLnBrk="0" hangingPunct="0"/>
            <a:r>
              <a:rPr lang="en-US" altLang="zh-CN">
                <a:solidFill>
                  <a:schemeClr val="hlink"/>
                </a:solidFill>
                <a:effectLst>
                  <a:outerShdw blurRad="38100" dist="38100" dir="2700000">
                    <a:srgbClr val="C0C0C0"/>
                  </a:outerShdw>
                </a:effectLst>
                <a:latin typeface="Times New Roman" panose="02020603050405020304" pitchFamily="18" charset="0"/>
              </a:rPr>
              <a:t>K</a:t>
            </a:r>
          </a:p>
        </p:txBody>
      </p:sp>
      <p:sp>
        <p:nvSpPr>
          <p:cNvPr id="92177" name="右箭头 92176"/>
          <p:cNvSpPr/>
          <p:nvPr/>
        </p:nvSpPr>
        <p:spPr>
          <a:xfrm>
            <a:off x="5550024" y="4368006"/>
            <a:ext cx="762000" cy="258762"/>
          </a:xfrm>
          <a:prstGeom prst="rightArrow">
            <a:avLst>
              <a:gd name="adj1" fmla="val 50000"/>
              <a:gd name="adj2" fmla="val 73619"/>
            </a:avLst>
          </a:prstGeom>
          <a:solidFill>
            <a:schemeClr val="accent2"/>
          </a:solidFill>
          <a:ln w="9525" cap="flat" cmpd="sng">
            <a:solidFill>
              <a:srgbClr val="000000"/>
            </a:solidFill>
            <a:prstDash val="solid"/>
            <a:miter/>
            <a:headEnd type="none" w="med" len="med"/>
            <a:tailEnd type="none" w="med" len="med"/>
          </a:ln>
        </p:spPr>
        <p:txBody>
          <a:bodyPr/>
          <a:lstStyle/>
          <a:p>
            <a:endParaRPr lang="zh-CN" altLang="en-US"/>
          </a:p>
        </p:txBody>
      </p:sp>
      <p:sp>
        <p:nvSpPr>
          <p:cNvPr id="92178" name="文本框 92177"/>
          <p:cNvSpPr txBox="1"/>
          <p:nvPr/>
        </p:nvSpPr>
        <p:spPr>
          <a:xfrm>
            <a:off x="3568824" y="6044406"/>
            <a:ext cx="5791200" cy="533400"/>
          </a:xfrm>
          <a:prstGeom prst="rect">
            <a:avLst/>
          </a:prstGeom>
          <a:noFill/>
          <a:ln w="9525">
            <a:noFill/>
          </a:ln>
        </p:spPr>
        <p:txBody>
          <a:bodyPr/>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图</a:t>
            </a:r>
            <a:r>
              <a:rPr lang="en-US" altLang="zh-CN" sz="2000">
                <a:solidFill>
                  <a:srgbClr val="006600"/>
                </a:solidFill>
                <a:effectLst>
                  <a:outerShdw blurRad="38100" dist="38100" dir="2700000">
                    <a:srgbClr val="C0C0C0"/>
                  </a:outerShdw>
                </a:effectLst>
                <a:latin typeface="Times New Roman" panose="02020603050405020304" pitchFamily="18" charset="0"/>
              </a:rPr>
              <a:t>4.1 </a:t>
            </a:r>
            <a:r>
              <a:rPr lang="zh-CN" altLang="en-US" sz="2000" dirty="0">
                <a:solidFill>
                  <a:srgbClr val="006600"/>
                </a:solidFill>
                <a:effectLst>
                  <a:outerShdw blurRad="38100" dist="38100" dir="2700000">
                    <a:srgbClr val="C0C0C0"/>
                  </a:outerShdw>
                </a:effectLst>
                <a:latin typeface="Times New Roman" panose="02020603050405020304" pitchFamily="18" charset="0"/>
              </a:rPr>
              <a:t>一个作业的地址空间和存储空间</a:t>
            </a:r>
          </a:p>
        </p:txBody>
      </p:sp>
      <p:sp>
        <p:nvSpPr>
          <p:cNvPr id="92181" name="AutoShape 5"/>
          <p:cNvSpPr/>
          <p:nvPr/>
        </p:nvSpPr>
        <p:spPr>
          <a:xfrm>
            <a:off x="983432" y="1124744"/>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92182" name="Text Box 38"/>
          <p:cNvSpPr txBox="1"/>
          <p:nvPr/>
        </p:nvSpPr>
        <p:spPr>
          <a:xfrm>
            <a:off x="1115194" y="1151732"/>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二、地址变换</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9" name="矩形 18">
            <a:extLst>
              <a:ext uri="{FF2B5EF4-FFF2-40B4-BE49-F238E27FC236}">
                <a16:creationId xmlns:a16="http://schemas.microsoft.com/office/drawing/2014/main" id="{C492C623-263C-4688-B494-9D5D3CE52EA6}"/>
              </a:ext>
            </a:extLst>
          </p:cNvPr>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81"/>
                                        </p:tgtEl>
                                        <p:attrNameLst>
                                          <p:attrName>style.visibility</p:attrName>
                                        </p:attrNameLst>
                                      </p:cBhvr>
                                      <p:to>
                                        <p:strVal val="visible"/>
                                      </p:to>
                                    </p:set>
                                    <p:anim calcmode="lin" valueType="num">
                                      <p:cBhvr additive="base">
                                        <p:cTn id="7" dur="500" fill="hold"/>
                                        <p:tgtEl>
                                          <p:spTgt spid="92181"/>
                                        </p:tgtEl>
                                        <p:attrNameLst>
                                          <p:attrName>ppt_x</p:attrName>
                                        </p:attrNameLst>
                                      </p:cBhvr>
                                      <p:tavLst>
                                        <p:tav tm="0">
                                          <p:val>
                                            <p:strVal val="#ppt_x"/>
                                          </p:val>
                                        </p:tav>
                                        <p:tav tm="100000">
                                          <p:val>
                                            <p:strVal val="#ppt_x"/>
                                          </p:val>
                                        </p:tav>
                                      </p:tavLst>
                                    </p:anim>
                                    <p:anim calcmode="lin" valueType="num">
                                      <p:cBhvr additive="base">
                                        <p:cTn id="8" dur="500" fill="hold"/>
                                        <p:tgtEl>
                                          <p:spTgt spid="9218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82"/>
                                        </p:tgtEl>
                                        <p:attrNameLst>
                                          <p:attrName>style.visibility</p:attrName>
                                        </p:attrNameLst>
                                      </p:cBhvr>
                                      <p:to>
                                        <p:strVal val="visible"/>
                                      </p:to>
                                    </p:set>
                                    <p:anim calcmode="lin" valueType="num">
                                      <p:cBhvr additive="base">
                                        <p:cTn id="12" dur="500" fill="hold"/>
                                        <p:tgtEl>
                                          <p:spTgt spid="92182"/>
                                        </p:tgtEl>
                                        <p:attrNameLst>
                                          <p:attrName>ppt_x</p:attrName>
                                        </p:attrNameLst>
                                      </p:cBhvr>
                                      <p:tavLst>
                                        <p:tav tm="0">
                                          <p:val>
                                            <p:strVal val="#ppt_x"/>
                                          </p:val>
                                        </p:tav>
                                        <p:tav tm="100000">
                                          <p:val>
                                            <p:strVal val="#ppt_x"/>
                                          </p:val>
                                        </p:tav>
                                      </p:tavLst>
                                    </p:anim>
                                    <p:anim calcmode="lin" valueType="num">
                                      <p:cBhvr additive="base">
                                        <p:cTn id="13" dur="500" fill="hold"/>
                                        <p:tgtEl>
                                          <p:spTgt spid="9218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2163">
                                            <p:bg/>
                                          </p:spTgt>
                                        </p:tgtEl>
                                        <p:attrNameLst>
                                          <p:attrName>style.visibility</p:attrName>
                                        </p:attrNameLst>
                                      </p:cBhvr>
                                      <p:to>
                                        <p:strVal val="visible"/>
                                      </p:to>
                                    </p:set>
                                    <p:anim calcmode="lin" valueType="num">
                                      <p:cBhvr additive="base">
                                        <p:cTn id="17" dur="500" fill="hold"/>
                                        <p:tgtEl>
                                          <p:spTgt spid="9216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2163">
                                            <p:txEl>
                                              <p:pRg st="0" end="0"/>
                                            </p:txEl>
                                          </p:spTgt>
                                        </p:tgtEl>
                                        <p:attrNameLst>
                                          <p:attrName>style.visibility</p:attrName>
                                        </p:attrNameLst>
                                      </p:cBhvr>
                                      <p:to>
                                        <p:strVal val="visible"/>
                                      </p:to>
                                    </p:set>
                                    <p:anim calcmode="lin" valueType="num">
                                      <p:cBhvr additive="base">
                                        <p:cTn id="22" dur="5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216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2166"/>
                                        </p:tgtEl>
                                        <p:attrNameLst>
                                          <p:attrName>style.visibility</p:attrName>
                                        </p:attrNameLst>
                                      </p:cBhvr>
                                      <p:to>
                                        <p:strVal val="visible"/>
                                      </p:to>
                                    </p:set>
                                    <p:anim calcmode="lin" valueType="num">
                                      <p:cBhvr additive="base">
                                        <p:cTn id="27" dur="500" fill="hold"/>
                                        <p:tgtEl>
                                          <p:spTgt spid="92166"/>
                                        </p:tgtEl>
                                        <p:attrNameLst>
                                          <p:attrName>ppt_x</p:attrName>
                                        </p:attrNameLst>
                                      </p:cBhvr>
                                      <p:tavLst>
                                        <p:tav tm="0">
                                          <p:val>
                                            <p:strVal val="#ppt_x"/>
                                          </p:val>
                                        </p:tav>
                                        <p:tav tm="100000">
                                          <p:val>
                                            <p:strVal val="#ppt_x"/>
                                          </p:val>
                                        </p:tav>
                                      </p:tavLst>
                                    </p:anim>
                                    <p:anim calcmode="lin" valueType="num">
                                      <p:cBhvr additive="base">
                                        <p:cTn id="28" dur="500" fill="hold"/>
                                        <p:tgtEl>
                                          <p:spTgt spid="9216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2167"/>
                                        </p:tgtEl>
                                        <p:attrNameLst>
                                          <p:attrName>style.visibility</p:attrName>
                                        </p:attrNameLst>
                                      </p:cBhvr>
                                      <p:to>
                                        <p:strVal val="visible"/>
                                      </p:to>
                                    </p:set>
                                    <p:anim calcmode="lin" valueType="num">
                                      <p:cBhvr additive="base">
                                        <p:cTn id="32" dur="500" fill="hold"/>
                                        <p:tgtEl>
                                          <p:spTgt spid="92167"/>
                                        </p:tgtEl>
                                        <p:attrNameLst>
                                          <p:attrName>ppt_x</p:attrName>
                                        </p:attrNameLst>
                                      </p:cBhvr>
                                      <p:tavLst>
                                        <p:tav tm="0">
                                          <p:val>
                                            <p:strVal val="#ppt_x"/>
                                          </p:val>
                                        </p:tav>
                                        <p:tav tm="100000">
                                          <p:val>
                                            <p:strVal val="#ppt_x"/>
                                          </p:val>
                                        </p:tav>
                                      </p:tavLst>
                                    </p:anim>
                                    <p:anim calcmode="lin" valueType="num">
                                      <p:cBhvr additive="base">
                                        <p:cTn id="33" dur="500" fill="hold"/>
                                        <p:tgtEl>
                                          <p:spTgt spid="9216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92168"/>
                                        </p:tgtEl>
                                        <p:attrNameLst>
                                          <p:attrName>style.visibility</p:attrName>
                                        </p:attrNameLst>
                                      </p:cBhvr>
                                      <p:to>
                                        <p:strVal val="visible"/>
                                      </p:to>
                                    </p:set>
                                    <p:anim calcmode="lin" valueType="num">
                                      <p:cBhvr additive="base">
                                        <p:cTn id="37" dur="500" fill="hold"/>
                                        <p:tgtEl>
                                          <p:spTgt spid="92168"/>
                                        </p:tgtEl>
                                        <p:attrNameLst>
                                          <p:attrName>ppt_x</p:attrName>
                                        </p:attrNameLst>
                                      </p:cBhvr>
                                      <p:tavLst>
                                        <p:tav tm="0">
                                          <p:val>
                                            <p:strVal val="#ppt_x"/>
                                          </p:val>
                                        </p:tav>
                                        <p:tav tm="100000">
                                          <p:val>
                                            <p:strVal val="#ppt_x"/>
                                          </p:val>
                                        </p:tav>
                                      </p:tavLst>
                                    </p:anim>
                                    <p:anim calcmode="lin" valueType="num">
                                      <p:cBhvr additive="base">
                                        <p:cTn id="38" dur="500" fill="hold"/>
                                        <p:tgtEl>
                                          <p:spTgt spid="9216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92169"/>
                                        </p:tgtEl>
                                        <p:attrNameLst>
                                          <p:attrName>style.visibility</p:attrName>
                                        </p:attrNameLst>
                                      </p:cBhvr>
                                      <p:to>
                                        <p:strVal val="visible"/>
                                      </p:to>
                                    </p:set>
                                    <p:anim calcmode="lin" valueType="num">
                                      <p:cBhvr additive="base">
                                        <p:cTn id="42" dur="500" fill="hold"/>
                                        <p:tgtEl>
                                          <p:spTgt spid="92169"/>
                                        </p:tgtEl>
                                        <p:attrNameLst>
                                          <p:attrName>ppt_x</p:attrName>
                                        </p:attrNameLst>
                                      </p:cBhvr>
                                      <p:tavLst>
                                        <p:tav tm="0">
                                          <p:val>
                                            <p:strVal val="#ppt_x"/>
                                          </p:val>
                                        </p:tav>
                                        <p:tav tm="100000">
                                          <p:val>
                                            <p:strVal val="#ppt_x"/>
                                          </p:val>
                                        </p:tav>
                                      </p:tavLst>
                                    </p:anim>
                                    <p:anim calcmode="lin" valueType="num">
                                      <p:cBhvr additive="base">
                                        <p:cTn id="43" dur="500" fill="hold"/>
                                        <p:tgtEl>
                                          <p:spTgt spid="92169"/>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92170"/>
                                        </p:tgtEl>
                                        <p:attrNameLst>
                                          <p:attrName>style.visibility</p:attrName>
                                        </p:attrNameLst>
                                      </p:cBhvr>
                                      <p:to>
                                        <p:strVal val="visible"/>
                                      </p:to>
                                    </p:set>
                                    <p:anim calcmode="lin" valueType="num">
                                      <p:cBhvr additive="base">
                                        <p:cTn id="47" dur="500" fill="hold"/>
                                        <p:tgtEl>
                                          <p:spTgt spid="92170"/>
                                        </p:tgtEl>
                                        <p:attrNameLst>
                                          <p:attrName>ppt_x</p:attrName>
                                        </p:attrNameLst>
                                      </p:cBhvr>
                                      <p:tavLst>
                                        <p:tav tm="0">
                                          <p:val>
                                            <p:strVal val="#ppt_x"/>
                                          </p:val>
                                        </p:tav>
                                        <p:tav tm="100000">
                                          <p:val>
                                            <p:strVal val="#ppt_x"/>
                                          </p:val>
                                        </p:tav>
                                      </p:tavLst>
                                    </p:anim>
                                    <p:anim calcmode="lin" valueType="num">
                                      <p:cBhvr additive="base">
                                        <p:cTn id="48" dur="500" fill="hold"/>
                                        <p:tgtEl>
                                          <p:spTgt spid="92170"/>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92171"/>
                                        </p:tgtEl>
                                        <p:attrNameLst>
                                          <p:attrName>style.visibility</p:attrName>
                                        </p:attrNameLst>
                                      </p:cBhvr>
                                      <p:to>
                                        <p:strVal val="visible"/>
                                      </p:to>
                                    </p:set>
                                    <p:anim calcmode="lin" valueType="num">
                                      <p:cBhvr additive="base">
                                        <p:cTn id="52" dur="500" fill="hold"/>
                                        <p:tgtEl>
                                          <p:spTgt spid="92171"/>
                                        </p:tgtEl>
                                        <p:attrNameLst>
                                          <p:attrName>ppt_x</p:attrName>
                                        </p:attrNameLst>
                                      </p:cBhvr>
                                      <p:tavLst>
                                        <p:tav tm="0">
                                          <p:val>
                                            <p:strVal val="#ppt_x"/>
                                          </p:val>
                                        </p:tav>
                                        <p:tav tm="100000">
                                          <p:val>
                                            <p:strVal val="#ppt_x"/>
                                          </p:val>
                                        </p:tav>
                                      </p:tavLst>
                                    </p:anim>
                                    <p:anim calcmode="lin" valueType="num">
                                      <p:cBhvr additive="base">
                                        <p:cTn id="53" dur="500" fill="hold"/>
                                        <p:tgtEl>
                                          <p:spTgt spid="92171"/>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92172"/>
                                        </p:tgtEl>
                                        <p:attrNameLst>
                                          <p:attrName>style.visibility</p:attrName>
                                        </p:attrNameLst>
                                      </p:cBhvr>
                                      <p:to>
                                        <p:strVal val="visible"/>
                                      </p:to>
                                    </p:set>
                                    <p:anim calcmode="lin" valueType="num">
                                      <p:cBhvr additive="base">
                                        <p:cTn id="57" dur="500" fill="hold"/>
                                        <p:tgtEl>
                                          <p:spTgt spid="92172"/>
                                        </p:tgtEl>
                                        <p:attrNameLst>
                                          <p:attrName>ppt_x</p:attrName>
                                        </p:attrNameLst>
                                      </p:cBhvr>
                                      <p:tavLst>
                                        <p:tav tm="0">
                                          <p:val>
                                            <p:strVal val="#ppt_x"/>
                                          </p:val>
                                        </p:tav>
                                        <p:tav tm="100000">
                                          <p:val>
                                            <p:strVal val="#ppt_x"/>
                                          </p:val>
                                        </p:tav>
                                      </p:tavLst>
                                    </p:anim>
                                    <p:anim calcmode="lin" valueType="num">
                                      <p:cBhvr additive="base">
                                        <p:cTn id="58" dur="500" fill="hold"/>
                                        <p:tgtEl>
                                          <p:spTgt spid="92172"/>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92173"/>
                                        </p:tgtEl>
                                        <p:attrNameLst>
                                          <p:attrName>style.visibility</p:attrName>
                                        </p:attrNameLst>
                                      </p:cBhvr>
                                      <p:to>
                                        <p:strVal val="visible"/>
                                      </p:to>
                                    </p:set>
                                    <p:anim calcmode="lin" valueType="num">
                                      <p:cBhvr additive="base">
                                        <p:cTn id="62" dur="500" fill="hold"/>
                                        <p:tgtEl>
                                          <p:spTgt spid="92173"/>
                                        </p:tgtEl>
                                        <p:attrNameLst>
                                          <p:attrName>ppt_x</p:attrName>
                                        </p:attrNameLst>
                                      </p:cBhvr>
                                      <p:tavLst>
                                        <p:tav tm="0">
                                          <p:val>
                                            <p:strVal val="#ppt_x"/>
                                          </p:val>
                                        </p:tav>
                                        <p:tav tm="100000">
                                          <p:val>
                                            <p:strVal val="#ppt_x"/>
                                          </p:val>
                                        </p:tav>
                                      </p:tavLst>
                                    </p:anim>
                                    <p:anim calcmode="lin" valueType="num">
                                      <p:cBhvr additive="base">
                                        <p:cTn id="63" dur="500" fill="hold"/>
                                        <p:tgtEl>
                                          <p:spTgt spid="92173"/>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92174"/>
                                        </p:tgtEl>
                                        <p:attrNameLst>
                                          <p:attrName>style.visibility</p:attrName>
                                        </p:attrNameLst>
                                      </p:cBhvr>
                                      <p:to>
                                        <p:strVal val="visible"/>
                                      </p:to>
                                    </p:set>
                                    <p:anim calcmode="lin" valueType="num">
                                      <p:cBhvr additive="base">
                                        <p:cTn id="67" dur="500" fill="hold"/>
                                        <p:tgtEl>
                                          <p:spTgt spid="92174"/>
                                        </p:tgtEl>
                                        <p:attrNameLst>
                                          <p:attrName>ppt_x</p:attrName>
                                        </p:attrNameLst>
                                      </p:cBhvr>
                                      <p:tavLst>
                                        <p:tav tm="0">
                                          <p:val>
                                            <p:strVal val="#ppt_x"/>
                                          </p:val>
                                        </p:tav>
                                        <p:tav tm="100000">
                                          <p:val>
                                            <p:strVal val="#ppt_x"/>
                                          </p:val>
                                        </p:tav>
                                      </p:tavLst>
                                    </p:anim>
                                    <p:anim calcmode="lin" valueType="num">
                                      <p:cBhvr additive="base">
                                        <p:cTn id="68" dur="500" fill="hold"/>
                                        <p:tgtEl>
                                          <p:spTgt spid="92174"/>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92175"/>
                                        </p:tgtEl>
                                        <p:attrNameLst>
                                          <p:attrName>style.visibility</p:attrName>
                                        </p:attrNameLst>
                                      </p:cBhvr>
                                      <p:to>
                                        <p:strVal val="visible"/>
                                      </p:to>
                                    </p:set>
                                    <p:anim calcmode="lin" valueType="num">
                                      <p:cBhvr additive="base">
                                        <p:cTn id="72" dur="500" fill="hold"/>
                                        <p:tgtEl>
                                          <p:spTgt spid="92175"/>
                                        </p:tgtEl>
                                        <p:attrNameLst>
                                          <p:attrName>ppt_x</p:attrName>
                                        </p:attrNameLst>
                                      </p:cBhvr>
                                      <p:tavLst>
                                        <p:tav tm="0">
                                          <p:val>
                                            <p:strVal val="#ppt_x"/>
                                          </p:val>
                                        </p:tav>
                                        <p:tav tm="100000">
                                          <p:val>
                                            <p:strVal val="#ppt_x"/>
                                          </p:val>
                                        </p:tav>
                                      </p:tavLst>
                                    </p:anim>
                                    <p:anim calcmode="lin" valueType="num">
                                      <p:cBhvr additive="base">
                                        <p:cTn id="73" dur="500" fill="hold"/>
                                        <p:tgtEl>
                                          <p:spTgt spid="9217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92176"/>
                                        </p:tgtEl>
                                        <p:attrNameLst>
                                          <p:attrName>style.visibility</p:attrName>
                                        </p:attrNameLst>
                                      </p:cBhvr>
                                      <p:to>
                                        <p:strVal val="visible"/>
                                      </p:to>
                                    </p:set>
                                    <p:anim calcmode="lin" valueType="num">
                                      <p:cBhvr additive="base">
                                        <p:cTn id="77" dur="500" fill="hold"/>
                                        <p:tgtEl>
                                          <p:spTgt spid="92176"/>
                                        </p:tgtEl>
                                        <p:attrNameLst>
                                          <p:attrName>ppt_x</p:attrName>
                                        </p:attrNameLst>
                                      </p:cBhvr>
                                      <p:tavLst>
                                        <p:tav tm="0">
                                          <p:val>
                                            <p:strVal val="#ppt_x"/>
                                          </p:val>
                                        </p:tav>
                                        <p:tav tm="100000">
                                          <p:val>
                                            <p:strVal val="#ppt_x"/>
                                          </p:val>
                                        </p:tav>
                                      </p:tavLst>
                                    </p:anim>
                                    <p:anim calcmode="lin" valueType="num">
                                      <p:cBhvr additive="base">
                                        <p:cTn id="78" dur="500" fill="hold"/>
                                        <p:tgtEl>
                                          <p:spTgt spid="92176"/>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nodeType="afterEffect">
                                  <p:stCondLst>
                                    <p:cond delay="0"/>
                                  </p:stCondLst>
                                  <p:childTnLst>
                                    <p:set>
                                      <p:cBhvr>
                                        <p:cTn id="81" dur="1" fill="hold">
                                          <p:stCondLst>
                                            <p:cond delay="0"/>
                                          </p:stCondLst>
                                        </p:cTn>
                                        <p:tgtEl>
                                          <p:spTgt spid="92177"/>
                                        </p:tgtEl>
                                        <p:attrNameLst>
                                          <p:attrName>style.visibility</p:attrName>
                                        </p:attrNameLst>
                                      </p:cBhvr>
                                      <p:to>
                                        <p:strVal val="visible"/>
                                      </p:to>
                                    </p:set>
                                    <p:anim calcmode="lin" valueType="num">
                                      <p:cBhvr additive="base">
                                        <p:cTn id="82" dur="500" fill="hold"/>
                                        <p:tgtEl>
                                          <p:spTgt spid="92177"/>
                                        </p:tgtEl>
                                        <p:attrNameLst>
                                          <p:attrName>ppt_x</p:attrName>
                                        </p:attrNameLst>
                                      </p:cBhvr>
                                      <p:tavLst>
                                        <p:tav tm="0">
                                          <p:val>
                                            <p:strVal val="#ppt_x"/>
                                          </p:val>
                                        </p:tav>
                                        <p:tav tm="100000">
                                          <p:val>
                                            <p:strVal val="#ppt_x"/>
                                          </p:val>
                                        </p:tav>
                                      </p:tavLst>
                                    </p:anim>
                                    <p:anim calcmode="lin" valueType="num">
                                      <p:cBhvr additive="base">
                                        <p:cTn id="83" dur="500" fill="hold"/>
                                        <p:tgtEl>
                                          <p:spTgt spid="9217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92178"/>
                                        </p:tgtEl>
                                        <p:attrNameLst>
                                          <p:attrName>style.visibility</p:attrName>
                                        </p:attrNameLst>
                                      </p:cBhvr>
                                      <p:to>
                                        <p:strVal val="visible"/>
                                      </p:to>
                                    </p:set>
                                    <p:anim calcmode="lin" valueType="num">
                                      <p:cBhvr additive="base">
                                        <p:cTn id="87" dur="500" fill="hold"/>
                                        <p:tgtEl>
                                          <p:spTgt spid="92178"/>
                                        </p:tgtEl>
                                        <p:attrNameLst>
                                          <p:attrName>ppt_x</p:attrName>
                                        </p:attrNameLst>
                                      </p:cBhvr>
                                      <p:tavLst>
                                        <p:tav tm="0">
                                          <p:val>
                                            <p:strVal val="#ppt_x"/>
                                          </p:val>
                                        </p:tav>
                                        <p:tav tm="100000">
                                          <p:val>
                                            <p:strVal val="#ppt_x"/>
                                          </p:val>
                                        </p:tav>
                                      </p:tavLst>
                                    </p:anim>
                                    <p:anim calcmode="lin" valueType="num">
                                      <p:cBhvr additive="base">
                                        <p:cTn id="88" dur="500" fill="hold"/>
                                        <p:tgtEl>
                                          <p:spTgt spid="92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nimBg="1"/>
      <p:bldP spid="92166" grpId="0" bldLvl="0" animBg="1"/>
      <p:bldP spid="92167" grpId="0"/>
      <p:bldP spid="92168" grpId="0"/>
      <p:bldP spid="92169" grpId="0"/>
      <p:bldP spid="92170" grpId="0" bldLvl="0" animBg="1"/>
      <p:bldP spid="92171" grpId="0"/>
      <p:bldP spid="92172" grpId="0"/>
      <p:bldP spid="92173" grpId="0"/>
      <p:bldP spid="92174" grpId="0" bldLvl="0" animBg="1"/>
      <p:bldP spid="92175" grpId="0" bldLvl="0" animBg="1"/>
      <p:bldP spid="92176" grpId="0"/>
      <p:bldP spid="92178" grpId="0"/>
      <p:bldP spid="92181" grpId="0" bldLvl="0" animBg="1"/>
      <p:bldP spid="9218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5" name="组合 166914"/>
          <p:cNvGrpSpPr/>
          <p:nvPr/>
        </p:nvGrpSpPr>
        <p:grpSpPr>
          <a:xfrm>
            <a:off x="4003675" y="1882775"/>
            <a:ext cx="1295400" cy="4465638"/>
            <a:chOff x="1248" y="336"/>
            <a:chExt cx="816" cy="3802"/>
          </a:xfrm>
        </p:grpSpPr>
        <p:sp>
          <p:nvSpPr>
            <p:cNvPr id="166916" name="矩形 166915"/>
            <p:cNvSpPr/>
            <p:nvPr/>
          </p:nvSpPr>
          <p:spPr>
            <a:xfrm>
              <a:off x="1248" y="336"/>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17" name="矩形 166916"/>
            <p:cNvSpPr/>
            <p:nvPr/>
          </p:nvSpPr>
          <p:spPr>
            <a:xfrm>
              <a:off x="1248" y="57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18" name="矩形 166917"/>
            <p:cNvSpPr/>
            <p:nvPr/>
          </p:nvSpPr>
          <p:spPr>
            <a:xfrm>
              <a:off x="1248" y="81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19" name="矩形 166918"/>
            <p:cNvSpPr/>
            <p:nvPr/>
          </p:nvSpPr>
          <p:spPr>
            <a:xfrm>
              <a:off x="1248" y="1052"/>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20" name="矩形 166919"/>
            <p:cNvSpPr/>
            <p:nvPr/>
          </p:nvSpPr>
          <p:spPr>
            <a:xfrm>
              <a:off x="1248" y="1282"/>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7</a:t>
              </a:r>
            </a:p>
          </p:txBody>
        </p:sp>
        <p:sp>
          <p:nvSpPr>
            <p:cNvPr id="166921" name="矩形 166920"/>
            <p:cNvSpPr/>
            <p:nvPr/>
          </p:nvSpPr>
          <p:spPr>
            <a:xfrm>
              <a:off x="1248" y="1522"/>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22" name="矩形 166921"/>
            <p:cNvSpPr/>
            <p:nvPr/>
          </p:nvSpPr>
          <p:spPr>
            <a:xfrm>
              <a:off x="1248" y="1762"/>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5</a:t>
              </a:r>
            </a:p>
          </p:txBody>
        </p:sp>
        <p:sp>
          <p:nvSpPr>
            <p:cNvPr id="166923" name="矩形 166922"/>
            <p:cNvSpPr/>
            <p:nvPr/>
          </p:nvSpPr>
          <p:spPr>
            <a:xfrm>
              <a:off x="1248" y="2000"/>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24" name="矩形 166923"/>
            <p:cNvSpPr/>
            <p:nvPr/>
          </p:nvSpPr>
          <p:spPr>
            <a:xfrm>
              <a:off x="1248" y="2242"/>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25" name="矩形 166924"/>
            <p:cNvSpPr/>
            <p:nvPr/>
          </p:nvSpPr>
          <p:spPr>
            <a:xfrm>
              <a:off x="1248" y="2476"/>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X</a:t>
              </a:r>
            </a:p>
          </p:txBody>
        </p:sp>
        <p:sp>
          <p:nvSpPr>
            <p:cNvPr id="166926" name="矩形 166925"/>
            <p:cNvSpPr/>
            <p:nvPr/>
          </p:nvSpPr>
          <p:spPr>
            <a:xfrm>
              <a:off x="1248" y="2716"/>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3</a:t>
              </a:r>
            </a:p>
          </p:txBody>
        </p:sp>
        <p:sp>
          <p:nvSpPr>
            <p:cNvPr id="166927" name="矩形 166926"/>
            <p:cNvSpPr/>
            <p:nvPr/>
          </p:nvSpPr>
          <p:spPr>
            <a:xfrm>
              <a:off x="1248" y="295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4</a:t>
              </a:r>
            </a:p>
          </p:txBody>
        </p:sp>
        <p:sp>
          <p:nvSpPr>
            <p:cNvPr id="166928" name="矩形 166927"/>
            <p:cNvSpPr/>
            <p:nvPr/>
          </p:nvSpPr>
          <p:spPr>
            <a:xfrm>
              <a:off x="1248" y="318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0</a:t>
              </a:r>
            </a:p>
          </p:txBody>
        </p:sp>
        <p:sp>
          <p:nvSpPr>
            <p:cNvPr id="166929" name="矩形 166928"/>
            <p:cNvSpPr/>
            <p:nvPr/>
          </p:nvSpPr>
          <p:spPr>
            <a:xfrm>
              <a:off x="1248" y="342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6</a:t>
              </a:r>
            </a:p>
          </p:txBody>
        </p:sp>
        <p:sp>
          <p:nvSpPr>
            <p:cNvPr id="166930" name="矩形 166929"/>
            <p:cNvSpPr/>
            <p:nvPr/>
          </p:nvSpPr>
          <p:spPr>
            <a:xfrm>
              <a:off x="1248" y="366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1</a:t>
              </a:r>
            </a:p>
          </p:txBody>
        </p:sp>
        <p:sp>
          <p:nvSpPr>
            <p:cNvPr id="166931" name="矩形 166930"/>
            <p:cNvSpPr/>
            <p:nvPr/>
          </p:nvSpPr>
          <p:spPr>
            <a:xfrm>
              <a:off x="1248" y="3898"/>
              <a:ext cx="816" cy="240"/>
            </a:xfrm>
            <a:prstGeom prst="rect">
              <a:avLst/>
            </a:prstGeom>
            <a:solidFill>
              <a:srgbClr val="CCFF99"/>
            </a:solidFill>
            <a:ln w="19050" cap="flat" cmpd="sng">
              <a:solidFill>
                <a:srgbClr val="006600"/>
              </a:solidFill>
              <a:prstDash val="solid"/>
              <a:miter/>
              <a:headEnd type="none" w="med" len="med"/>
              <a:tailEnd type="none" w="med" len="med"/>
            </a:ln>
          </p:spPr>
          <p:txBody>
            <a:bodyPr wrap="none" anchor="ctr"/>
            <a:lstStyle/>
            <a:p>
              <a:pPr algn="ctr"/>
              <a:r>
                <a:rPr lang="en-US" altLang="zh-CN" sz="2000">
                  <a:solidFill>
                    <a:srgbClr val="000000"/>
                  </a:solidFill>
                  <a:latin typeface="Times New Roman" panose="02020603050405020304" pitchFamily="18" charset="0"/>
                </a:rPr>
                <a:t>2</a:t>
              </a:r>
            </a:p>
          </p:txBody>
        </p:sp>
      </p:grpSp>
      <p:grpSp>
        <p:nvGrpSpPr>
          <p:cNvPr id="166932" name="组合 166931"/>
          <p:cNvGrpSpPr/>
          <p:nvPr/>
        </p:nvGrpSpPr>
        <p:grpSpPr>
          <a:xfrm>
            <a:off x="2844800" y="1817688"/>
            <a:ext cx="1169988" cy="4637848"/>
            <a:chOff x="518" y="288"/>
            <a:chExt cx="737" cy="3950"/>
          </a:xfrm>
        </p:grpSpPr>
        <p:sp>
          <p:nvSpPr>
            <p:cNvPr id="166933" name="文本框 166932"/>
            <p:cNvSpPr txBox="1"/>
            <p:nvPr/>
          </p:nvSpPr>
          <p:spPr>
            <a:xfrm>
              <a:off x="518" y="288"/>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60K-64K</a:t>
              </a:r>
            </a:p>
          </p:txBody>
        </p:sp>
        <p:sp>
          <p:nvSpPr>
            <p:cNvPr id="166934" name="文本框 166933"/>
            <p:cNvSpPr txBox="1"/>
            <p:nvPr/>
          </p:nvSpPr>
          <p:spPr>
            <a:xfrm>
              <a:off x="518" y="539"/>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56K-60K</a:t>
              </a:r>
            </a:p>
          </p:txBody>
        </p:sp>
        <p:sp>
          <p:nvSpPr>
            <p:cNvPr id="166935" name="文本框 166934"/>
            <p:cNvSpPr txBox="1"/>
            <p:nvPr/>
          </p:nvSpPr>
          <p:spPr>
            <a:xfrm>
              <a:off x="518" y="779"/>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52K-56K</a:t>
              </a:r>
            </a:p>
          </p:txBody>
        </p:sp>
        <p:sp>
          <p:nvSpPr>
            <p:cNvPr id="166936" name="文本框 166935"/>
            <p:cNvSpPr txBox="1"/>
            <p:nvPr/>
          </p:nvSpPr>
          <p:spPr>
            <a:xfrm>
              <a:off x="518" y="1026"/>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48K-52K</a:t>
              </a:r>
            </a:p>
          </p:txBody>
        </p:sp>
        <p:sp>
          <p:nvSpPr>
            <p:cNvPr id="166937" name="文本框 166936"/>
            <p:cNvSpPr txBox="1"/>
            <p:nvPr/>
          </p:nvSpPr>
          <p:spPr>
            <a:xfrm>
              <a:off x="518" y="1257"/>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44K-48K</a:t>
              </a:r>
            </a:p>
          </p:txBody>
        </p:sp>
        <p:sp>
          <p:nvSpPr>
            <p:cNvPr id="166938" name="文本框 166937"/>
            <p:cNvSpPr txBox="1"/>
            <p:nvPr/>
          </p:nvSpPr>
          <p:spPr>
            <a:xfrm>
              <a:off x="518" y="1497"/>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40K-44K</a:t>
              </a:r>
            </a:p>
          </p:txBody>
        </p:sp>
        <p:sp>
          <p:nvSpPr>
            <p:cNvPr id="166939" name="文本框 166938"/>
            <p:cNvSpPr txBox="1"/>
            <p:nvPr/>
          </p:nvSpPr>
          <p:spPr>
            <a:xfrm>
              <a:off x="518" y="1735"/>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36K-40K</a:t>
              </a:r>
            </a:p>
          </p:txBody>
        </p:sp>
        <p:sp>
          <p:nvSpPr>
            <p:cNvPr id="166940" name="文本框 166939"/>
            <p:cNvSpPr txBox="1"/>
            <p:nvPr/>
          </p:nvSpPr>
          <p:spPr>
            <a:xfrm>
              <a:off x="518" y="1969"/>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32K-36K</a:t>
              </a:r>
            </a:p>
          </p:txBody>
        </p:sp>
        <p:sp>
          <p:nvSpPr>
            <p:cNvPr id="166941" name="文本框 166940"/>
            <p:cNvSpPr txBox="1"/>
            <p:nvPr/>
          </p:nvSpPr>
          <p:spPr>
            <a:xfrm>
              <a:off x="518" y="2217"/>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28K-32K</a:t>
              </a:r>
            </a:p>
          </p:txBody>
        </p:sp>
        <p:sp>
          <p:nvSpPr>
            <p:cNvPr id="166942" name="文本框 166941"/>
            <p:cNvSpPr txBox="1"/>
            <p:nvPr/>
          </p:nvSpPr>
          <p:spPr>
            <a:xfrm>
              <a:off x="518" y="2470"/>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24K-28K</a:t>
              </a:r>
            </a:p>
          </p:txBody>
        </p:sp>
        <p:sp>
          <p:nvSpPr>
            <p:cNvPr id="166943" name="文本框 166942"/>
            <p:cNvSpPr txBox="1"/>
            <p:nvPr/>
          </p:nvSpPr>
          <p:spPr>
            <a:xfrm>
              <a:off x="518" y="2708"/>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20K-24K</a:t>
              </a:r>
            </a:p>
          </p:txBody>
        </p:sp>
        <p:sp>
          <p:nvSpPr>
            <p:cNvPr id="166944" name="文本框 166943"/>
            <p:cNvSpPr txBox="1"/>
            <p:nvPr/>
          </p:nvSpPr>
          <p:spPr>
            <a:xfrm>
              <a:off x="518" y="2956"/>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16K-20K</a:t>
              </a:r>
            </a:p>
          </p:txBody>
        </p:sp>
        <p:sp>
          <p:nvSpPr>
            <p:cNvPr id="166945" name="文本框 166944"/>
            <p:cNvSpPr txBox="1"/>
            <p:nvPr/>
          </p:nvSpPr>
          <p:spPr>
            <a:xfrm>
              <a:off x="518" y="3190"/>
              <a:ext cx="73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12K-16K</a:t>
              </a:r>
            </a:p>
          </p:txBody>
        </p:sp>
        <p:sp>
          <p:nvSpPr>
            <p:cNvPr id="166946" name="文本框 166945"/>
            <p:cNvSpPr txBox="1"/>
            <p:nvPr/>
          </p:nvSpPr>
          <p:spPr>
            <a:xfrm>
              <a:off x="518" y="3427"/>
              <a:ext cx="69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 8K-12K</a:t>
              </a:r>
            </a:p>
          </p:txBody>
        </p:sp>
        <p:sp>
          <p:nvSpPr>
            <p:cNvPr id="166947" name="文本框 166946"/>
            <p:cNvSpPr txBox="1"/>
            <p:nvPr/>
          </p:nvSpPr>
          <p:spPr>
            <a:xfrm>
              <a:off x="518" y="3669"/>
              <a:ext cx="69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   4K-8K</a:t>
              </a:r>
            </a:p>
          </p:txBody>
        </p:sp>
        <p:sp>
          <p:nvSpPr>
            <p:cNvPr id="166948" name="文本框 166947"/>
            <p:cNvSpPr txBox="1"/>
            <p:nvPr/>
          </p:nvSpPr>
          <p:spPr>
            <a:xfrm>
              <a:off x="518" y="3898"/>
              <a:ext cx="697" cy="340"/>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   0K-4K</a:t>
              </a:r>
            </a:p>
          </p:txBody>
        </p:sp>
      </p:grpSp>
      <p:grpSp>
        <p:nvGrpSpPr>
          <p:cNvPr id="166949" name="组合 166948"/>
          <p:cNvGrpSpPr/>
          <p:nvPr/>
        </p:nvGrpSpPr>
        <p:grpSpPr>
          <a:xfrm>
            <a:off x="7143750" y="3654425"/>
            <a:ext cx="1295400" cy="2686050"/>
            <a:chOff x="3226" y="2242"/>
            <a:chExt cx="816" cy="1896"/>
          </a:xfrm>
        </p:grpSpPr>
        <p:sp>
          <p:nvSpPr>
            <p:cNvPr id="166950" name="矩形 166949"/>
            <p:cNvSpPr/>
            <p:nvPr/>
          </p:nvSpPr>
          <p:spPr>
            <a:xfrm>
              <a:off x="3226" y="2242"/>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1" name="矩形 166950"/>
            <p:cNvSpPr/>
            <p:nvPr/>
          </p:nvSpPr>
          <p:spPr>
            <a:xfrm>
              <a:off x="3226" y="2476"/>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2" name="矩形 166951"/>
            <p:cNvSpPr/>
            <p:nvPr/>
          </p:nvSpPr>
          <p:spPr>
            <a:xfrm>
              <a:off x="3226" y="2716"/>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3" name="矩形 166952"/>
            <p:cNvSpPr/>
            <p:nvPr/>
          </p:nvSpPr>
          <p:spPr>
            <a:xfrm>
              <a:off x="3226" y="2958"/>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4" name="矩形 166953"/>
            <p:cNvSpPr/>
            <p:nvPr/>
          </p:nvSpPr>
          <p:spPr>
            <a:xfrm>
              <a:off x="3226" y="3188"/>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5" name="矩形 166954"/>
            <p:cNvSpPr/>
            <p:nvPr/>
          </p:nvSpPr>
          <p:spPr>
            <a:xfrm>
              <a:off x="3226" y="3428"/>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6" name="矩形 166955"/>
            <p:cNvSpPr/>
            <p:nvPr/>
          </p:nvSpPr>
          <p:spPr>
            <a:xfrm>
              <a:off x="3226" y="3668"/>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sp>
          <p:nvSpPr>
            <p:cNvPr id="166957" name="矩形 166956"/>
            <p:cNvSpPr/>
            <p:nvPr/>
          </p:nvSpPr>
          <p:spPr>
            <a:xfrm>
              <a:off x="3226" y="3898"/>
              <a:ext cx="816" cy="240"/>
            </a:xfrm>
            <a:prstGeom prst="rect">
              <a:avLst/>
            </a:prstGeom>
            <a:solidFill>
              <a:srgbClr val="CCFFFF"/>
            </a:solidFill>
            <a:ln w="19050" cap="flat" cmpd="sng">
              <a:solidFill>
                <a:srgbClr val="FF3300"/>
              </a:solidFill>
              <a:prstDash val="solid"/>
              <a:miter/>
              <a:headEnd type="none" w="med" len="med"/>
              <a:tailEnd type="none" w="med" len="med"/>
            </a:ln>
          </p:spPr>
          <p:txBody>
            <a:bodyPr wrap="none" anchor="ctr"/>
            <a:lstStyle/>
            <a:p>
              <a:pPr algn="ctr"/>
              <a:endParaRPr lang="zh-CN" altLang="en-US" dirty="0">
                <a:solidFill>
                  <a:schemeClr val="accent2"/>
                </a:solidFill>
                <a:latin typeface="Times New Roman" panose="02020603050405020304" pitchFamily="18" charset="0"/>
              </a:endParaRPr>
            </a:p>
          </p:txBody>
        </p:sp>
      </p:grpSp>
      <p:grpSp>
        <p:nvGrpSpPr>
          <p:cNvPr id="166958" name="组合 166957"/>
          <p:cNvGrpSpPr/>
          <p:nvPr/>
        </p:nvGrpSpPr>
        <p:grpSpPr>
          <a:xfrm>
            <a:off x="8548688" y="3600450"/>
            <a:ext cx="1169987" cy="2784138"/>
            <a:chOff x="4111" y="2208"/>
            <a:chExt cx="737" cy="1962"/>
          </a:xfrm>
        </p:grpSpPr>
        <p:sp>
          <p:nvSpPr>
            <p:cNvPr id="166959" name="文本框 166958"/>
            <p:cNvSpPr txBox="1"/>
            <p:nvPr/>
          </p:nvSpPr>
          <p:spPr>
            <a:xfrm>
              <a:off x="4111" y="2208"/>
              <a:ext cx="73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28K-32K</a:t>
              </a:r>
            </a:p>
          </p:txBody>
        </p:sp>
        <p:sp>
          <p:nvSpPr>
            <p:cNvPr id="166960" name="文本框 166959"/>
            <p:cNvSpPr txBox="1"/>
            <p:nvPr/>
          </p:nvSpPr>
          <p:spPr>
            <a:xfrm>
              <a:off x="4111" y="2458"/>
              <a:ext cx="73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24K-28K</a:t>
              </a:r>
            </a:p>
          </p:txBody>
        </p:sp>
        <p:sp>
          <p:nvSpPr>
            <p:cNvPr id="166961" name="文本框 166960"/>
            <p:cNvSpPr txBox="1"/>
            <p:nvPr/>
          </p:nvSpPr>
          <p:spPr>
            <a:xfrm>
              <a:off x="4111" y="2698"/>
              <a:ext cx="73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20K-24K</a:t>
              </a:r>
            </a:p>
          </p:txBody>
        </p:sp>
        <p:sp>
          <p:nvSpPr>
            <p:cNvPr id="166962" name="文本框 166961"/>
            <p:cNvSpPr txBox="1"/>
            <p:nvPr/>
          </p:nvSpPr>
          <p:spPr>
            <a:xfrm>
              <a:off x="4111" y="2948"/>
              <a:ext cx="73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16K-20K</a:t>
              </a:r>
            </a:p>
          </p:txBody>
        </p:sp>
        <p:sp>
          <p:nvSpPr>
            <p:cNvPr id="166963" name="文本框 166962"/>
            <p:cNvSpPr txBox="1"/>
            <p:nvPr/>
          </p:nvSpPr>
          <p:spPr>
            <a:xfrm>
              <a:off x="4111" y="3179"/>
              <a:ext cx="73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12K-16K</a:t>
              </a:r>
            </a:p>
          </p:txBody>
        </p:sp>
        <p:sp>
          <p:nvSpPr>
            <p:cNvPr id="166964" name="文本框 166963"/>
            <p:cNvSpPr txBox="1"/>
            <p:nvPr/>
          </p:nvSpPr>
          <p:spPr>
            <a:xfrm>
              <a:off x="4111" y="3418"/>
              <a:ext cx="69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 8K-12K</a:t>
              </a:r>
            </a:p>
          </p:txBody>
        </p:sp>
        <p:sp>
          <p:nvSpPr>
            <p:cNvPr id="166965" name="文本框 166964"/>
            <p:cNvSpPr txBox="1"/>
            <p:nvPr/>
          </p:nvSpPr>
          <p:spPr>
            <a:xfrm>
              <a:off x="4111" y="3658"/>
              <a:ext cx="69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   4K-8K</a:t>
              </a:r>
            </a:p>
          </p:txBody>
        </p:sp>
        <p:sp>
          <p:nvSpPr>
            <p:cNvPr id="166966" name="文本框 166965"/>
            <p:cNvSpPr txBox="1"/>
            <p:nvPr/>
          </p:nvSpPr>
          <p:spPr>
            <a:xfrm>
              <a:off x="4111" y="3889"/>
              <a:ext cx="697" cy="281"/>
            </a:xfrm>
            <a:prstGeom prst="rect">
              <a:avLst/>
            </a:prstGeom>
            <a:noFill/>
            <a:ln w="9525">
              <a:noFill/>
            </a:ln>
          </p:spPr>
          <p:txBody>
            <a:bodyPr wrap="none" anchor="t">
              <a:spAutoFit/>
            </a:bodyPr>
            <a:lstStyle/>
            <a:p>
              <a:r>
                <a:rPr lang="en-US" altLang="zh-CN" sz="2000">
                  <a:solidFill>
                    <a:srgbClr val="0000CC"/>
                  </a:solidFill>
                  <a:effectLst>
                    <a:outerShdw blurRad="38100" dist="38100" dir="2700000">
                      <a:srgbClr val="C0C0C0"/>
                    </a:outerShdw>
                  </a:effectLst>
                  <a:latin typeface="Times New Roman" panose="02020603050405020304" pitchFamily="18" charset="0"/>
                </a:rPr>
                <a:t>   0K-4K</a:t>
              </a:r>
            </a:p>
          </p:txBody>
        </p:sp>
      </p:grpSp>
      <p:sp>
        <p:nvSpPr>
          <p:cNvPr id="166967" name="文本框 166966"/>
          <p:cNvSpPr txBox="1"/>
          <p:nvPr/>
        </p:nvSpPr>
        <p:spPr>
          <a:xfrm>
            <a:off x="6137275" y="1892300"/>
            <a:ext cx="1713230" cy="460375"/>
          </a:xfrm>
          <a:prstGeom prst="rect">
            <a:avLst/>
          </a:prstGeom>
          <a:noFill/>
          <a:ln w="9525">
            <a:noFill/>
          </a:ln>
        </p:spPr>
        <p:txBody>
          <a:bodyPr wrap="none" anchor="t">
            <a:spAutoFit/>
          </a:bodyPr>
          <a:lstStyle/>
          <a:p>
            <a:r>
              <a:rPr lang="zh-CN" altLang="en-US" dirty="0">
                <a:solidFill>
                  <a:srgbClr val="990033"/>
                </a:solidFill>
                <a:effectLst>
                  <a:outerShdw blurRad="38100" dist="38100" dir="2700000">
                    <a:srgbClr val="C0C0C0"/>
                  </a:outerShdw>
                </a:effectLst>
                <a:latin typeface="Times New Roman" panose="02020603050405020304" pitchFamily="18" charset="0"/>
                <a:ea typeface="楷体_GB2312" pitchFamily="49" charset="-122"/>
              </a:rPr>
              <a:t>虚地址空间</a:t>
            </a:r>
          </a:p>
        </p:txBody>
      </p:sp>
      <p:sp>
        <p:nvSpPr>
          <p:cNvPr id="166968" name="文本框 166967"/>
          <p:cNvSpPr txBox="1"/>
          <p:nvPr/>
        </p:nvSpPr>
        <p:spPr>
          <a:xfrm>
            <a:off x="6670675" y="2981325"/>
            <a:ext cx="2019300" cy="460375"/>
          </a:xfrm>
          <a:prstGeom prst="rect">
            <a:avLst/>
          </a:prstGeom>
          <a:noFill/>
          <a:ln w="9525">
            <a:noFill/>
          </a:ln>
        </p:spPr>
        <p:txBody>
          <a:bodyPr wrap="none" anchor="t">
            <a:spAutoFit/>
          </a:bodyPr>
          <a:lstStyle/>
          <a:p>
            <a:r>
              <a:rPr lang="zh-CN" altLang="en-US" dirty="0">
                <a:solidFill>
                  <a:srgbClr val="990033"/>
                </a:solidFill>
                <a:effectLst>
                  <a:outerShdw blurRad="38100" dist="38100" dir="2700000">
                    <a:srgbClr val="C0C0C0"/>
                  </a:outerShdw>
                </a:effectLst>
                <a:latin typeface="Times New Roman" panose="02020603050405020304" pitchFamily="18" charset="0"/>
                <a:ea typeface="楷体_GB2312" pitchFamily="49" charset="-122"/>
              </a:rPr>
              <a:t>物理地址空间</a:t>
            </a:r>
          </a:p>
        </p:txBody>
      </p:sp>
      <p:sp>
        <p:nvSpPr>
          <p:cNvPr id="166969" name="直接连接符 166968"/>
          <p:cNvSpPr/>
          <p:nvPr/>
        </p:nvSpPr>
        <p:spPr>
          <a:xfrm flipH="1">
            <a:off x="5651500" y="2111375"/>
            <a:ext cx="457200" cy="1588"/>
          </a:xfrm>
          <a:prstGeom prst="line">
            <a:avLst/>
          </a:prstGeom>
          <a:ln w="38100" cap="flat" cmpd="sng">
            <a:solidFill>
              <a:srgbClr val="FF3300"/>
            </a:solidFill>
            <a:prstDash val="solid"/>
            <a:headEnd type="none" w="med" len="med"/>
            <a:tailEnd type="triangle" w="med" len="med"/>
          </a:ln>
        </p:spPr>
      </p:sp>
      <p:sp>
        <p:nvSpPr>
          <p:cNvPr id="166970" name="文本框 166969"/>
          <p:cNvSpPr txBox="1"/>
          <p:nvPr/>
        </p:nvSpPr>
        <p:spPr>
          <a:xfrm>
            <a:off x="5375275" y="2327275"/>
            <a:ext cx="1067435" cy="460375"/>
          </a:xfrm>
          <a:prstGeom prst="rect">
            <a:avLst/>
          </a:prstGeom>
          <a:noFill/>
          <a:ln w="9525">
            <a:noFill/>
          </a:ln>
        </p:spPr>
        <p:txBody>
          <a:bodyPr wrap="none" anchor="t">
            <a:spAutoFit/>
          </a:bodyPr>
          <a:lstStyle/>
          <a:p>
            <a:r>
              <a:rPr lang="en-US" altLang="zh-CN">
                <a:solidFill>
                  <a:srgbClr val="D60093"/>
                </a:solidFill>
                <a:effectLst>
                  <a:outerShdw blurRad="38100" dist="38100" dir="2700000">
                    <a:srgbClr val="C0C0C0"/>
                  </a:outerShdw>
                </a:effectLst>
                <a:latin typeface="Times New Roman" panose="02020603050405020304" pitchFamily="18" charset="0"/>
                <a:ea typeface="楷体_GB2312" pitchFamily="49" charset="-122"/>
              </a:rPr>
              <a:t>}  </a:t>
            </a:r>
            <a:r>
              <a:rPr lang="zh-CN" altLang="en-US" dirty="0">
                <a:solidFill>
                  <a:srgbClr val="D60093"/>
                </a:solidFill>
                <a:effectLst>
                  <a:outerShdw blurRad="38100" dist="38100" dir="2700000">
                    <a:srgbClr val="C0C0C0"/>
                  </a:outerShdw>
                </a:effectLst>
                <a:latin typeface="Times New Roman" panose="02020603050405020304" pitchFamily="18" charset="0"/>
                <a:ea typeface="楷体_GB2312" pitchFamily="49" charset="-122"/>
              </a:rPr>
              <a:t>虚页</a:t>
            </a:r>
          </a:p>
        </p:txBody>
      </p:sp>
      <p:sp>
        <p:nvSpPr>
          <p:cNvPr id="166971" name="直接连接符 166970"/>
          <p:cNvSpPr/>
          <p:nvPr/>
        </p:nvSpPr>
        <p:spPr>
          <a:xfrm>
            <a:off x="5299075" y="2852738"/>
            <a:ext cx="1876425" cy="1008062"/>
          </a:xfrm>
          <a:prstGeom prst="line">
            <a:avLst/>
          </a:prstGeom>
          <a:ln w="28575" cap="flat" cmpd="sng">
            <a:solidFill>
              <a:srgbClr val="006600"/>
            </a:solidFill>
            <a:prstDash val="solid"/>
            <a:headEnd type="none" w="med" len="med"/>
            <a:tailEnd type="triangle" w="med" len="med"/>
          </a:ln>
        </p:spPr>
      </p:sp>
      <p:sp>
        <p:nvSpPr>
          <p:cNvPr id="166972" name="直接连接符 166971"/>
          <p:cNvSpPr/>
          <p:nvPr/>
        </p:nvSpPr>
        <p:spPr>
          <a:xfrm>
            <a:off x="5299075" y="3465513"/>
            <a:ext cx="1876425" cy="1042987"/>
          </a:xfrm>
          <a:prstGeom prst="line">
            <a:avLst/>
          </a:prstGeom>
          <a:ln w="28575" cap="flat" cmpd="sng">
            <a:solidFill>
              <a:srgbClr val="006600"/>
            </a:solidFill>
            <a:prstDash val="solid"/>
            <a:headEnd type="none" w="med" len="med"/>
            <a:tailEnd type="triangle" w="med" len="med"/>
          </a:ln>
        </p:spPr>
      </p:sp>
      <p:sp>
        <p:nvSpPr>
          <p:cNvPr id="166973" name="直接连接符 166972"/>
          <p:cNvSpPr/>
          <p:nvPr/>
        </p:nvSpPr>
        <p:spPr>
          <a:xfrm>
            <a:off x="5299075" y="4676775"/>
            <a:ext cx="1876425" cy="481013"/>
          </a:xfrm>
          <a:prstGeom prst="line">
            <a:avLst/>
          </a:prstGeom>
          <a:ln w="28575" cap="flat" cmpd="sng">
            <a:solidFill>
              <a:srgbClr val="006600"/>
            </a:solidFill>
            <a:prstDash val="solid"/>
            <a:headEnd type="none" w="med" len="med"/>
            <a:tailEnd type="triangle" w="med" len="med"/>
          </a:ln>
        </p:spPr>
      </p:sp>
      <p:sp>
        <p:nvSpPr>
          <p:cNvPr id="166974" name="直接连接符 166973"/>
          <p:cNvSpPr/>
          <p:nvPr/>
        </p:nvSpPr>
        <p:spPr>
          <a:xfrm flipV="1">
            <a:off x="5303838" y="4822825"/>
            <a:ext cx="1824037" cy="261938"/>
          </a:xfrm>
          <a:prstGeom prst="line">
            <a:avLst/>
          </a:prstGeom>
          <a:ln w="28575" cap="flat" cmpd="sng">
            <a:solidFill>
              <a:srgbClr val="006600"/>
            </a:solidFill>
            <a:prstDash val="solid"/>
            <a:headEnd type="none" w="med" len="med"/>
            <a:tailEnd type="triangle" w="med" len="med"/>
          </a:ln>
        </p:spPr>
      </p:sp>
      <p:sp>
        <p:nvSpPr>
          <p:cNvPr id="166975" name="直接连接符 166974"/>
          <p:cNvSpPr/>
          <p:nvPr/>
        </p:nvSpPr>
        <p:spPr>
          <a:xfrm>
            <a:off x="5299075" y="5370513"/>
            <a:ext cx="1828800" cy="815975"/>
          </a:xfrm>
          <a:prstGeom prst="line">
            <a:avLst/>
          </a:prstGeom>
          <a:ln w="28575" cap="flat" cmpd="sng">
            <a:solidFill>
              <a:srgbClr val="006600"/>
            </a:solidFill>
            <a:prstDash val="solid"/>
            <a:headEnd type="none" w="med" len="med"/>
            <a:tailEnd type="triangle" w="med" len="med"/>
          </a:ln>
        </p:spPr>
      </p:sp>
      <p:sp>
        <p:nvSpPr>
          <p:cNvPr id="166976" name="直接连接符 166975"/>
          <p:cNvSpPr/>
          <p:nvPr/>
        </p:nvSpPr>
        <p:spPr>
          <a:xfrm>
            <a:off x="5299075" y="5886450"/>
            <a:ext cx="1828800" cy="0"/>
          </a:xfrm>
          <a:prstGeom prst="line">
            <a:avLst/>
          </a:prstGeom>
          <a:ln w="28575" cap="flat" cmpd="sng">
            <a:solidFill>
              <a:srgbClr val="006600"/>
            </a:solidFill>
            <a:prstDash val="solid"/>
            <a:headEnd type="none" w="med" len="med"/>
            <a:tailEnd type="triangle" w="med" len="med"/>
          </a:ln>
        </p:spPr>
      </p:sp>
      <p:sp>
        <p:nvSpPr>
          <p:cNvPr id="166977" name="直接连接符 166976"/>
          <p:cNvSpPr/>
          <p:nvPr/>
        </p:nvSpPr>
        <p:spPr>
          <a:xfrm flipV="1">
            <a:off x="5299075" y="5521325"/>
            <a:ext cx="1828800" cy="679450"/>
          </a:xfrm>
          <a:prstGeom prst="line">
            <a:avLst/>
          </a:prstGeom>
          <a:ln w="28575" cap="flat" cmpd="sng">
            <a:solidFill>
              <a:srgbClr val="006600"/>
            </a:solidFill>
            <a:prstDash val="solid"/>
            <a:headEnd type="none" w="med" len="med"/>
            <a:tailEnd type="triangle" w="med" len="med"/>
          </a:ln>
        </p:spPr>
      </p:sp>
      <p:sp>
        <p:nvSpPr>
          <p:cNvPr id="166978" name="直接连接符 166977"/>
          <p:cNvSpPr/>
          <p:nvPr/>
        </p:nvSpPr>
        <p:spPr>
          <a:xfrm flipV="1">
            <a:off x="5299075" y="4149725"/>
            <a:ext cx="1804988" cy="1293813"/>
          </a:xfrm>
          <a:prstGeom prst="line">
            <a:avLst/>
          </a:prstGeom>
          <a:ln w="28575" cap="flat" cmpd="sng">
            <a:solidFill>
              <a:srgbClr val="006600"/>
            </a:solidFill>
            <a:prstDash val="solid"/>
            <a:headEnd type="none" w="med" len="med"/>
            <a:tailEnd type="triangle" w="med" len="med"/>
          </a:ln>
        </p:spPr>
      </p:sp>
      <p:sp>
        <p:nvSpPr>
          <p:cNvPr id="166979" name="文本框 166978"/>
          <p:cNvSpPr txBox="1"/>
          <p:nvPr/>
        </p:nvSpPr>
        <p:spPr>
          <a:xfrm>
            <a:off x="8956675" y="2940050"/>
            <a:ext cx="795020" cy="460375"/>
          </a:xfrm>
          <a:prstGeom prst="rect">
            <a:avLst/>
          </a:prstGeom>
          <a:noFill/>
          <a:ln w="9525">
            <a:noFill/>
          </a:ln>
        </p:spPr>
        <p:txBody>
          <a:bodyPr wrap="none" anchor="t">
            <a:spAutoFit/>
          </a:bodyPr>
          <a:lstStyle/>
          <a:p>
            <a:r>
              <a:rPr lang="zh-CN" altLang="en-US" dirty="0">
                <a:solidFill>
                  <a:srgbClr val="D60093"/>
                </a:solidFill>
                <a:effectLst>
                  <a:outerShdw blurRad="38100" dist="38100" dir="2700000">
                    <a:srgbClr val="C0C0C0"/>
                  </a:outerShdw>
                </a:effectLst>
                <a:latin typeface="Times New Roman" panose="02020603050405020304" pitchFamily="18" charset="0"/>
                <a:ea typeface="楷体_GB2312" pitchFamily="49" charset="-122"/>
              </a:rPr>
              <a:t>页框</a:t>
            </a:r>
          </a:p>
        </p:txBody>
      </p:sp>
      <p:sp>
        <p:nvSpPr>
          <p:cNvPr id="166980" name="直接连接符 166979"/>
          <p:cNvSpPr/>
          <p:nvPr/>
        </p:nvSpPr>
        <p:spPr>
          <a:xfrm flipH="1">
            <a:off x="8439150" y="3213100"/>
            <a:ext cx="609600" cy="476250"/>
          </a:xfrm>
          <a:prstGeom prst="line">
            <a:avLst/>
          </a:prstGeom>
          <a:ln w="28575" cap="flat" cmpd="sng">
            <a:solidFill>
              <a:srgbClr val="FF3300"/>
            </a:solidFill>
            <a:prstDash val="solid"/>
            <a:headEnd type="none" w="med" len="med"/>
            <a:tailEnd type="triangle" w="med" len="med"/>
          </a:ln>
        </p:spPr>
      </p:sp>
      <p:sp>
        <p:nvSpPr>
          <p:cNvPr id="166985" name="AutoShape 5"/>
          <p:cNvSpPr/>
          <p:nvPr/>
        </p:nvSpPr>
        <p:spPr>
          <a:xfrm>
            <a:off x="923678" y="95017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6986" name="Text Box 38"/>
          <p:cNvSpPr txBox="1"/>
          <p:nvPr/>
        </p:nvSpPr>
        <p:spPr>
          <a:xfrm>
            <a:off x="1055440" y="977161"/>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二、请求分页概念</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1" name="矩形 70">
            <a:extLst>
              <a:ext uri="{FF2B5EF4-FFF2-40B4-BE49-F238E27FC236}">
                <a16:creationId xmlns:a16="http://schemas.microsoft.com/office/drawing/2014/main" id="{BF648701-B465-494A-B050-C05DDD0FFFAE}"/>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6985"/>
                                        </p:tgtEl>
                                        <p:attrNameLst>
                                          <p:attrName>style.visibility</p:attrName>
                                        </p:attrNameLst>
                                      </p:cBhvr>
                                      <p:to>
                                        <p:strVal val="visible"/>
                                      </p:to>
                                    </p:set>
                                    <p:anim calcmode="lin" valueType="num">
                                      <p:cBhvr additive="base">
                                        <p:cTn id="7" dur="500" fill="hold"/>
                                        <p:tgtEl>
                                          <p:spTgt spid="166985"/>
                                        </p:tgtEl>
                                        <p:attrNameLst>
                                          <p:attrName>ppt_x</p:attrName>
                                        </p:attrNameLst>
                                      </p:cBhvr>
                                      <p:tavLst>
                                        <p:tav tm="0">
                                          <p:val>
                                            <p:strVal val="#ppt_x"/>
                                          </p:val>
                                        </p:tav>
                                        <p:tav tm="100000">
                                          <p:val>
                                            <p:strVal val="#ppt_x"/>
                                          </p:val>
                                        </p:tav>
                                      </p:tavLst>
                                    </p:anim>
                                    <p:anim calcmode="lin" valueType="num">
                                      <p:cBhvr additive="base">
                                        <p:cTn id="8" dur="500" fill="hold"/>
                                        <p:tgtEl>
                                          <p:spTgt spid="16698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6986"/>
                                        </p:tgtEl>
                                        <p:attrNameLst>
                                          <p:attrName>style.visibility</p:attrName>
                                        </p:attrNameLst>
                                      </p:cBhvr>
                                      <p:to>
                                        <p:strVal val="visible"/>
                                      </p:to>
                                    </p:set>
                                    <p:anim calcmode="lin" valueType="num">
                                      <p:cBhvr additive="base">
                                        <p:cTn id="12" dur="500" fill="hold"/>
                                        <p:tgtEl>
                                          <p:spTgt spid="166986"/>
                                        </p:tgtEl>
                                        <p:attrNameLst>
                                          <p:attrName>ppt_x</p:attrName>
                                        </p:attrNameLst>
                                      </p:cBhvr>
                                      <p:tavLst>
                                        <p:tav tm="0">
                                          <p:val>
                                            <p:strVal val="#ppt_x"/>
                                          </p:val>
                                        </p:tav>
                                        <p:tav tm="100000">
                                          <p:val>
                                            <p:strVal val="#ppt_x"/>
                                          </p:val>
                                        </p:tav>
                                      </p:tavLst>
                                    </p:anim>
                                    <p:anim calcmode="lin" valueType="num">
                                      <p:cBhvr additive="base">
                                        <p:cTn id="13" dur="500" fill="hold"/>
                                        <p:tgtEl>
                                          <p:spTgt spid="1669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6915"/>
                                        </p:tgtEl>
                                        <p:attrNameLst>
                                          <p:attrName>style.visibility</p:attrName>
                                        </p:attrNameLst>
                                      </p:cBhvr>
                                      <p:to>
                                        <p:strVal val="visible"/>
                                      </p:to>
                                    </p:set>
                                    <p:anim calcmode="lin" valueType="num">
                                      <p:cBhvr additive="base">
                                        <p:cTn id="17" dur="500" fill="hold"/>
                                        <p:tgtEl>
                                          <p:spTgt spid="166915"/>
                                        </p:tgtEl>
                                        <p:attrNameLst>
                                          <p:attrName>ppt_x</p:attrName>
                                        </p:attrNameLst>
                                      </p:cBhvr>
                                      <p:tavLst>
                                        <p:tav tm="0">
                                          <p:val>
                                            <p:strVal val="#ppt_x"/>
                                          </p:val>
                                        </p:tav>
                                        <p:tav tm="100000">
                                          <p:val>
                                            <p:strVal val="#ppt_x"/>
                                          </p:val>
                                        </p:tav>
                                      </p:tavLst>
                                    </p:anim>
                                    <p:anim calcmode="lin" valueType="num">
                                      <p:cBhvr additive="base">
                                        <p:cTn id="18" dur="500" fill="hold"/>
                                        <p:tgtEl>
                                          <p:spTgt spid="1669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6932"/>
                                        </p:tgtEl>
                                        <p:attrNameLst>
                                          <p:attrName>style.visibility</p:attrName>
                                        </p:attrNameLst>
                                      </p:cBhvr>
                                      <p:to>
                                        <p:strVal val="visible"/>
                                      </p:to>
                                    </p:set>
                                    <p:anim calcmode="lin" valueType="num">
                                      <p:cBhvr additive="base">
                                        <p:cTn id="21" dur="500" fill="hold"/>
                                        <p:tgtEl>
                                          <p:spTgt spid="166932"/>
                                        </p:tgtEl>
                                        <p:attrNameLst>
                                          <p:attrName>ppt_x</p:attrName>
                                        </p:attrNameLst>
                                      </p:cBhvr>
                                      <p:tavLst>
                                        <p:tav tm="0">
                                          <p:val>
                                            <p:strVal val="#ppt_x"/>
                                          </p:val>
                                        </p:tav>
                                        <p:tav tm="100000">
                                          <p:val>
                                            <p:strVal val="#ppt_x"/>
                                          </p:val>
                                        </p:tav>
                                      </p:tavLst>
                                    </p:anim>
                                    <p:anim calcmode="lin" valueType="num">
                                      <p:cBhvr additive="base">
                                        <p:cTn id="22" dur="500" fill="hold"/>
                                        <p:tgtEl>
                                          <p:spTgt spid="1669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6949"/>
                                        </p:tgtEl>
                                        <p:attrNameLst>
                                          <p:attrName>style.visibility</p:attrName>
                                        </p:attrNameLst>
                                      </p:cBhvr>
                                      <p:to>
                                        <p:strVal val="visible"/>
                                      </p:to>
                                    </p:set>
                                    <p:anim calcmode="lin" valueType="num">
                                      <p:cBhvr additive="base">
                                        <p:cTn id="25" dur="500" fill="hold"/>
                                        <p:tgtEl>
                                          <p:spTgt spid="166949"/>
                                        </p:tgtEl>
                                        <p:attrNameLst>
                                          <p:attrName>ppt_x</p:attrName>
                                        </p:attrNameLst>
                                      </p:cBhvr>
                                      <p:tavLst>
                                        <p:tav tm="0">
                                          <p:val>
                                            <p:strVal val="#ppt_x"/>
                                          </p:val>
                                        </p:tav>
                                        <p:tav tm="100000">
                                          <p:val>
                                            <p:strVal val="#ppt_x"/>
                                          </p:val>
                                        </p:tav>
                                      </p:tavLst>
                                    </p:anim>
                                    <p:anim calcmode="lin" valueType="num">
                                      <p:cBhvr additive="base">
                                        <p:cTn id="26" dur="500" fill="hold"/>
                                        <p:tgtEl>
                                          <p:spTgt spid="16694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6958"/>
                                        </p:tgtEl>
                                        <p:attrNameLst>
                                          <p:attrName>style.visibility</p:attrName>
                                        </p:attrNameLst>
                                      </p:cBhvr>
                                      <p:to>
                                        <p:strVal val="visible"/>
                                      </p:to>
                                    </p:set>
                                    <p:anim calcmode="lin" valueType="num">
                                      <p:cBhvr additive="base">
                                        <p:cTn id="29" dur="500" fill="hold"/>
                                        <p:tgtEl>
                                          <p:spTgt spid="166958"/>
                                        </p:tgtEl>
                                        <p:attrNameLst>
                                          <p:attrName>ppt_x</p:attrName>
                                        </p:attrNameLst>
                                      </p:cBhvr>
                                      <p:tavLst>
                                        <p:tav tm="0">
                                          <p:val>
                                            <p:strVal val="#ppt_x"/>
                                          </p:val>
                                        </p:tav>
                                        <p:tav tm="100000">
                                          <p:val>
                                            <p:strVal val="#ppt_x"/>
                                          </p:val>
                                        </p:tav>
                                      </p:tavLst>
                                    </p:anim>
                                    <p:anim calcmode="lin" valueType="num">
                                      <p:cBhvr additive="base">
                                        <p:cTn id="30" dur="500" fill="hold"/>
                                        <p:tgtEl>
                                          <p:spTgt spid="16695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6967"/>
                                        </p:tgtEl>
                                        <p:attrNameLst>
                                          <p:attrName>style.visibility</p:attrName>
                                        </p:attrNameLst>
                                      </p:cBhvr>
                                      <p:to>
                                        <p:strVal val="visible"/>
                                      </p:to>
                                    </p:set>
                                    <p:anim calcmode="lin" valueType="num">
                                      <p:cBhvr additive="base">
                                        <p:cTn id="33" dur="500" fill="hold"/>
                                        <p:tgtEl>
                                          <p:spTgt spid="166967"/>
                                        </p:tgtEl>
                                        <p:attrNameLst>
                                          <p:attrName>ppt_x</p:attrName>
                                        </p:attrNameLst>
                                      </p:cBhvr>
                                      <p:tavLst>
                                        <p:tav tm="0">
                                          <p:val>
                                            <p:strVal val="#ppt_x"/>
                                          </p:val>
                                        </p:tav>
                                        <p:tav tm="100000">
                                          <p:val>
                                            <p:strVal val="#ppt_x"/>
                                          </p:val>
                                        </p:tav>
                                      </p:tavLst>
                                    </p:anim>
                                    <p:anim calcmode="lin" valueType="num">
                                      <p:cBhvr additive="base">
                                        <p:cTn id="34" dur="500" fill="hold"/>
                                        <p:tgtEl>
                                          <p:spTgt spid="16696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6968"/>
                                        </p:tgtEl>
                                        <p:attrNameLst>
                                          <p:attrName>style.visibility</p:attrName>
                                        </p:attrNameLst>
                                      </p:cBhvr>
                                      <p:to>
                                        <p:strVal val="visible"/>
                                      </p:to>
                                    </p:set>
                                    <p:anim calcmode="lin" valueType="num">
                                      <p:cBhvr additive="base">
                                        <p:cTn id="37" dur="500" fill="hold"/>
                                        <p:tgtEl>
                                          <p:spTgt spid="166968"/>
                                        </p:tgtEl>
                                        <p:attrNameLst>
                                          <p:attrName>ppt_x</p:attrName>
                                        </p:attrNameLst>
                                      </p:cBhvr>
                                      <p:tavLst>
                                        <p:tav tm="0">
                                          <p:val>
                                            <p:strVal val="#ppt_x"/>
                                          </p:val>
                                        </p:tav>
                                        <p:tav tm="100000">
                                          <p:val>
                                            <p:strVal val="#ppt_x"/>
                                          </p:val>
                                        </p:tav>
                                      </p:tavLst>
                                    </p:anim>
                                    <p:anim calcmode="lin" valueType="num">
                                      <p:cBhvr additive="base">
                                        <p:cTn id="38" dur="500" fill="hold"/>
                                        <p:tgtEl>
                                          <p:spTgt spid="16696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6969"/>
                                        </p:tgtEl>
                                        <p:attrNameLst>
                                          <p:attrName>style.visibility</p:attrName>
                                        </p:attrNameLst>
                                      </p:cBhvr>
                                      <p:to>
                                        <p:strVal val="visible"/>
                                      </p:to>
                                    </p:set>
                                    <p:anim calcmode="lin" valueType="num">
                                      <p:cBhvr additive="base">
                                        <p:cTn id="41" dur="500" fill="hold"/>
                                        <p:tgtEl>
                                          <p:spTgt spid="166969"/>
                                        </p:tgtEl>
                                        <p:attrNameLst>
                                          <p:attrName>ppt_x</p:attrName>
                                        </p:attrNameLst>
                                      </p:cBhvr>
                                      <p:tavLst>
                                        <p:tav tm="0">
                                          <p:val>
                                            <p:strVal val="#ppt_x"/>
                                          </p:val>
                                        </p:tav>
                                        <p:tav tm="100000">
                                          <p:val>
                                            <p:strVal val="#ppt_x"/>
                                          </p:val>
                                        </p:tav>
                                      </p:tavLst>
                                    </p:anim>
                                    <p:anim calcmode="lin" valueType="num">
                                      <p:cBhvr additive="base">
                                        <p:cTn id="42" dur="500" fill="hold"/>
                                        <p:tgtEl>
                                          <p:spTgt spid="16696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6970"/>
                                        </p:tgtEl>
                                        <p:attrNameLst>
                                          <p:attrName>style.visibility</p:attrName>
                                        </p:attrNameLst>
                                      </p:cBhvr>
                                      <p:to>
                                        <p:strVal val="visible"/>
                                      </p:to>
                                    </p:set>
                                    <p:anim calcmode="lin" valueType="num">
                                      <p:cBhvr additive="base">
                                        <p:cTn id="45" dur="500" fill="hold"/>
                                        <p:tgtEl>
                                          <p:spTgt spid="166970"/>
                                        </p:tgtEl>
                                        <p:attrNameLst>
                                          <p:attrName>ppt_x</p:attrName>
                                        </p:attrNameLst>
                                      </p:cBhvr>
                                      <p:tavLst>
                                        <p:tav tm="0">
                                          <p:val>
                                            <p:strVal val="#ppt_x"/>
                                          </p:val>
                                        </p:tav>
                                        <p:tav tm="100000">
                                          <p:val>
                                            <p:strVal val="#ppt_x"/>
                                          </p:val>
                                        </p:tav>
                                      </p:tavLst>
                                    </p:anim>
                                    <p:anim calcmode="lin" valueType="num">
                                      <p:cBhvr additive="base">
                                        <p:cTn id="46" dur="500" fill="hold"/>
                                        <p:tgtEl>
                                          <p:spTgt spid="16697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6971"/>
                                        </p:tgtEl>
                                        <p:attrNameLst>
                                          <p:attrName>style.visibility</p:attrName>
                                        </p:attrNameLst>
                                      </p:cBhvr>
                                      <p:to>
                                        <p:strVal val="visible"/>
                                      </p:to>
                                    </p:set>
                                    <p:anim calcmode="lin" valueType="num">
                                      <p:cBhvr additive="base">
                                        <p:cTn id="49" dur="500" fill="hold"/>
                                        <p:tgtEl>
                                          <p:spTgt spid="166971"/>
                                        </p:tgtEl>
                                        <p:attrNameLst>
                                          <p:attrName>ppt_x</p:attrName>
                                        </p:attrNameLst>
                                      </p:cBhvr>
                                      <p:tavLst>
                                        <p:tav tm="0">
                                          <p:val>
                                            <p:strVal val="#ppt_x"/>
                                          </p:val>
                                        </p:tav>
                                        <p:tav tm="100000">
                                          <p:val>
                                            <p:strVal val="#ppt_x"/>
                                          </p:val>
                                        </p:tav>
                                      </p:tavLst>
                                    </p:anim>
                                    <p:anim calcmode="lin" valueType="num">
                                      <p:cBhvr additive="base">
                                        <p:cTn id="50" dur="500" fill="hold"/>
                                        <p:tgtEl>
                                          <p:spTgt spid="16697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6972"/>
                                        </p:tgtEl>
                                        <p:attrNameLst>
                                          <p:attrName>style.visibility</p:attrName>
                                        </p:attrNameLst>
                                      </p:cBhvr>
                                      <p:to>
                                        <p:strVal val="visible"/>
                                      </p:to>
                                    </p:set>
                                    <p:anim calcmode="lin" valueType="num">
                                      <p:cBhvr additive="base">
                                        <p:cTn id="53" dur="500" fill="hold"/>
                                        <p:tgtEl>
                                          <p:spTgt spid="166972"/>
                                        </p:tgtEl>
                                        <p:attrNameLst>
                                          <p:attrName>ppt_x</p:attrName>
                                        </p:attrNameLst>
                                      </p:cBhvr>
                                      <p:tavLst>
                                        <p:tav tm="0">
                                          <p:val>
                                            <p:strVal val="#ppt_x"/>
                                          </p:val>
                                        </p:tav>
                                        <p:tav tm="100000">
                                          <p:val>
                                            <p:strVal val="#ppt_x"/>
                                          </p:val>
                                        </p:tav>
                                      </p:tavLst>
                                    </p:anim>
                                    <p:anim calcmode="lin" valueType="num">
                                      <p:cBhvr additive="base">
                                        <p:cTn id="54" dur="500" fill="hold"/>
                                        <p:tgtEl>
                                          <p:spTgt spid="16697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6973"/>
                                        </p:tgtEl>
                                        <p:attrNameLst>
                                          <p:attrName>style.visibility</p:attrName>
                                        </p:attrNameLst>
                                      </p:cBhvr>
                                      <p:to>
                                        <p:strVal val="visible"/>
                                      </p:to>
                                    </p:set>
                                    <p:anim calcmode="lin" valueType="num">
                                      <p:cBhvr additive="base">
                                        <p:cTn id="57" dur="500" fill="hold"/>
                                        <p:tgtEl>
                                          <p:spTgt spid="166973"/>
                                        </p:tgtEl>
                                        <p:attrNameLst>
                                          <p:attrName>ppt_x</p:attrName>
                                        </p:attrNameLst>
                                      </p:cBhvr>
                                      <p:tavLst>
                                        <p:tav tm="0">
                                          <p:val>
                                            <p:strVal val="#ppt_x"/>
                                          </p:val>
                                        </p:tav>
                                        <p:tav tm="100000">
                                          <p:val>
                                            <p:strVal val="#ppt_x"/>
                                          </p:val>
                                        </p:tav>
                                      </p:tavLst>
                                    </p:anim>
                                    <p:anim calcmode="lin" valueType="num">
                                      <p:cBhvr additive="base">
                                        <p:cTn id="58" dur="500" fill="hold"/>
                                        <p:tgtEl>
                                          <p:spTgt spid="16697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6974"/>
                                        </p:tgtEl>
                                        <p:attrNameLst>
                                          <p:attrName>style.visibility</p:attrName>
                                        </p:attrNameLst>
                                      </p:cBhvr>
                                      <p:to>
                                        <p:strVal val="visible"/>
                                      </p:to>
                                    </p:set>
                                    <p:anim calcmode="lin" valueType="num">
                                      <p:cBhvr additive="base">
                                        <p:cTn id="61" dur="500" fill="hold"/>
                                        <p:tgtEl>
                                          <p:spTgt spid="166974"/>
                                        </p:tgtEl>
                                        <p:attrNameLst>
                                          <p:attrName>ppt_x</p:attrName>
                                        </p:attrNameLst>
                                      </p:cBhvr>
                                      <p:tavLst>
                                        <p:tav tm="0">
                                          <p:val>
                                            <p:strVal val="#ppt_x"/>
                                          </p:val>
                                        </p:tav>
                                        <p:tav tm="100000">
                                          <p:val>
                                            <p:strVal val="#ppt_x"/>
                                          </p:val>
                                        </p:tav>
                                      </p:tavLst>
                                    </p:anim>
                                    <p:anim calcmode="lin" valueType="num">
                                      <p:cBhvr additive="base">
                                        <p:cTn id="62" dur="500" fill="hold"/>
                                        <p:tgtEl>
                                          <p:spTgt spid="16697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6975"/>
                                        </p:tgtEl>
                                        <p:attrNameLst>
                                          <p:attrName>style.visibility</p:attrName>
                                        </p:attrNameLst>
                                      </p:cBhvr>
                                      <p:to>
                                        <p:strVal val="visible"/>
                                      </p:to>
                                    </p:set>
                                    <p:anim calcmode="lin" valueType="num">
                                      <p:cBhvr additive="base">
                                        <p:cTn id="65" dur="500" fill="hold"/>
                                        <p:tgtEl>
                                          <p:spTgt spid="166975"/>
                                        </p:tgtEl>
                                        <p:attrNameLst>
                                          <p:attrName>ppt_x</p:attrName>
                                        </p:attrNameLst>
                                      </p:cBhvr>
                                      <p:tavLst>
                                        <p:tav tm="0">
                                          <p:val>
                                            <p:strVal val="#ppt_x"/>
                                          </p:val>
                                        </p:tav>
                                        <p:tav tm="100000">
                                          <p:val>
                                            <p:strVal val="#ppt_x"/>
                                          </p:val>
                                        </p:tav>
                                      </p:tavLst>
                                    </p:anim>
                                    <p:anim calcmode="lin" valueType="num">
                                      <p:cBhvr additive="base">
                                        <p:cTn id="66" dur="500" fill="hold"/>
                                        <p:tgtEl>
                                          <p:spTgt spid="16697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66976"/>
                                        </p:tgtEl>
                                        <p:attrNameLst>
                                          <p:attrName>style.visibility</p:attrName>
                                        </p:attrNameLst>
                                      </p:cBhvr>
                                      <p:to>
                                        <p:strVal val="visible"/>
                                      </p:to>
                                    </p:set>
                                    <p:anim calcmode="lin" valueType="num">
                                      <p:cBhvr additive="base">
                                        <p:cTn id="69" dur="500" fill="hold"/>
                                        <p:tgtEl>
                                          <p:spTgt spid="166976"/>
                                        </p:tgtEl>
                                        <p:attrNameLst>
                                          <p:attrName>ppt_x</p:attrName>
                                        </p:attrNameLst>
                                      </p:cBhvr>
                                      <p:tavLst>
                                        <p:tav tm="0">
                                          <p:val>
                                            <p:strVal val="#ppt_x"/>
                                          </p:val>
                                        </p:tav>
                                        <p:tav tm="100000">
                                          <p:val>
                                            <p:strVal val="#ppt_x"/>
                                          </p:val>
                                        </p:tav>
                                      </p:tavLst>
                                    </p:anim>
                                    <p:anim calcmode="lin" valueType="num">
                                      <p:cBhvr additive="base">
                                        <p:cTn id="70" dur="500" fill="hold"/>
                                        <p:tgtEl>
                                          <p:spTgt spid="16697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66977"/>
                                        </p:tgtEl>
                                        <p:attrNameLst>
                                          <p:attrName>style.visibility</p:attrName>
                                        </p:attrNameLst>
                                      </p:cBhvr>
                                      <p:to>
                                        <p:strVal val="visible"/>
                                      </p:to>
                                    </p:set>
                                    <p:anim calcmode="lin" valueType="num">
                                      <p:cBhvr additive="base">
                                        <p:cTn id="73" dur="500" fill="hold"/>
                                        <p:tgtEl>
                                          <p:spTgt spid="166977"/>
                                        </p:tgtEl>
                                        <p:attrNameLst>
                                          <p:attrName>ppt_x</p:attrName>
                                        </p:attrNameLst>
                                      </p:cBhvr>
                                      <p:tavLst>
                                        <p:tav tm="0">
                                          <p:val>
                                            <p:strVal val="#ppt_x"/>
                                          </p:val>
                                        </p:tav>
                                        <p:tav tm="100000">
                                          <p:val>
                                            <p:strVal val="#ppt_x"/>
                                          </p:val>
                                        </p:tav>
                                      </p:tavLst>
                                    </p:anim>
                                    <p:anim calcmode="lin" valueType="num">
                                      <p:cBhvr additive="base">
                                        <p:cTn id="74" dur="500" fill="hold"/>
                                        <p:tgtEl>
                                          <p:spTgt spid="16697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66978"/>
                                        </p:tgtEl>
                                        <p:attrNameLst>
                                          <p:attrName>style.visibility</p:attrName>
                                        </p:attrNameLst>
                                      </p:cBhvr>
                                      <p:to>
                                        <p:strVal val="visible"/>
                                      </p:to>
                                    </p:set>
                                    <p:anim calcmode="lin" valueType="num">
                                      <p:cBhvr additive="base">
                                        <p:cTn id="77" dur="500" fill="hold"/>
                                        <p:tgtEl>
                                          <p:spTgt spid="166978"/>
                                        </p:tgtEl>
                                        <p:attrNameLst>
                                          <p:attrName>ppt_x</p:attrName>
                                        </p:attrNameLst>
                                      </p:cBhvr>
                                      <p:tavLst>
                                        <p:tav tm="0">
                                          <p:val>
                                            <p:strVal val="#ppt_x"/>
                                          </p:val>
                                        </p:tav>
                                        <p:tav tm="100000">
                                          <p:val>
                                            <p:strVal val="#ppt_x"/>
                                          </p:val>
                                        </p:tav>
                                      </p:tavLst>
                                    </p:anim>
                                    <p:anim calcmode="lin" valueType="num">
                                      <p:cBhvr additive="base">
                                        <p:cTn id="78" dur="500" fill="hold"/>
                                        <p:tgtEl>
                                          <p:spTgt spid="16697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66979"/>
                                        </p:tgtEl>
                                        <p:attrNameLst>
                                          <p:attrName>style.visibility</p:attrName>
                                        </p:attrNameLst>
                                      </p:cBhvr>
                                      <p:to>
                                        <p:strVal val="visible"/>
                                      </p:to>
                                    </p:set>
                                    <p:anim calcmode="lin" valueType="num">
                                      <p:cBhvr additive="base">
                                        <p:cTn id="81" dur="500" fill="hold"/>
                                        <p:tgtEl>
                                          <p:spTgt spid="166979"/>
                                        </p:tgtEl>
                                        <p:attrNameLst>
                                          <p:attrName>ppt_x</p:attrName>
                                        </p:attrNameLst>
                                      </p:cBhvr>
                                      <p:tavLst>
                                        <p:tav tm="0">
                                          <p:val>
                                            <p:strVal val="#ppt_x"/>
                                          </p:val>
                                        </p:tav>
                                        <p:tav tm="100000">
                                          <p:val>
                                            <p:strVal val="#ppt_x"/>
                                          </p:val>
                                        </p:tav>
                                      </p:tavLst>
                                    </p:anim>
                                    <p:anim calcmode="lin" valueType="num">
                                      <p:cBhvr additive="base">
                                        <p:cTn id="82" dur="500" fill="hold"/>
                                        <p:tgtEl>
                                          <p:spTgt spid="16697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6980"/>
                                        </p:tgtEl>
                                        <p:attrNameLst>
                                          <p:attrName>style.visibility</p:attrName>
                                        </p:attrNameLst>
                                      </p:cBhvr>
                                      <p:to>
                                        <p:strVal val="visible"/>
                                      </p:to>
                                    </p:set>
                                    <p:anim calcmode="lin" valueType="num">
                                      <p:cBhvr additive="base">
                                        <p:cTn id="85" dur="500" fill="hold"/>
                                        <p:tgtEl>
                                          <p:spTgt spid="166980"/>
                                        </p:tgtEl>
                                        <p:attrNameLst>
                                          <p:attrName>ppt_x</p:attrName>
                                        </p:attrNameLst>
                                      </p:cBhvr>
                                      <p:tavLst>
                                        <p:tav tm="0">
                                          <p:val>
                                            <p:strVal val="#ppt_x"/>
                                          </p:val>
                                        </p:tav>
                                        <p:tav tm="100000">
                                          <p:val>
                                            <p:strVal val="#ppt_x"/>
                                          </p:val>
                                        </p:tav>
                                      </p:tavLst>
                                    </p:anim>
                                    <p:anim calcmode="lin" valueType="num">
                                      <p:cBhvr additive="base">
                                        <p:cTn id="86" dur="500" fill="hold"/>
                                        <p:tgtEl>
                                          <p:spTgt spid="166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67" grpId="0"/>
      <p:bldP spid="166968" grpId="0"/>
      <p:bldP spid="166970" grpId="0"/>
      <p:bldP spid="166979" grpId="0"/>
      <p:bldP spid="166985" grpId="0" bldLvl="0" animBg="1"/>
      <p:bldP spid="16698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文本占位符 167938"/>
          <p:cNvSpPr>
            <a:spLocks noGrp="1"/>
          </p:cNvSpPr>
          <p:nvPr>
            <p:ph type="body" idx="1"/>
          </p:nvPr>
        </p:nvSpPr>
        <p:spPr>
          <a:xfrm>
            <a:off x="1487811" y="1828007"/>
            <a:ext cx="7777162" cy="4409306"/>
          </a:xfrm>
          <a:solidFill>
            <a:srgbClr val="FFFFFF"/>
          </a:solidFill>
          <a:ln>
            <a:noFill/>
          </a:ln>
        </p:spPr>
        <p:txBody>
          <a:bodyPr/>
          <a:lstStyle/>
          <a:p>
            <a:pPr>
              <a:lnSpc>
                <a:spcPct val="13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、页表</a:t>
            </a:r>
            <a:r>
              <a:rPr lang="zh-CN" altLang="en-US" dirty="0"/>
              <a:t> </a:t>
            </a:r>
          </a:p>
          <a:p>
            <a:pPr>
              <a:lnSpc>
                <a:spcPct val="130000"/>
              </a:lnSpc>
            </a:pPr>
            <a:endParaRPr lang="en-US" altLang="zh-CN" dirty="0"/>
          </a:p>
          <a:p>
            <a:pPr>
              <a:lnSpc>
                <a:spcPct val="130000"/>
              </a:lnSpc>
            </a:pPr>
            <a:endParaRPr lang="en-US" altLang="zh-CN" dirty="0"/>
          </a:p>
          <a:p>
            <a:pPr lvl="3">
              <a:lnSpc>
                <a:spcPct val="200000"/>
              </a:lnSpc>
              <a:buClr>
                <a:srgbClr val="FF3300"/>
              </a:buClr>
              <a:buFont typeface="Wingdings" panose="05000000000000000000" pitchFamily="2" charset="2"/>
              <a:buChar char="n"/>
            </a:pPr>
            <a:r>
              <a:rPr lang="zh-CN" altLang="en-US" sz="2400" dirty="0">
                <a:latin typeface="宋体" panose="02010600030101010101" pitchFamily="2" charset="-122"/>
              </a:rPr>
              <a:t>状态位：表明该页是否在内存。</a:t>
            </a:r>
            <a:r>
              <a:rPr lang="zh-CN" altLang="en-US" sz="2400" dirty="0"/>
              <a:t> </a:t>
            </a:r>
          </a:p>
          <a:p>
            <a:pPr lvl="3">
              <a:lnSpc>
                <a:spcPct val="200000"/>
              </a:lnSpc>
              <a:buClr>
                <a:srgbClr val="FF3300"/>
              </a:buClr>
              <a:buFont typeface="Wingdings" panose="05000000000000000000" pitchFamily="2" charset="2"/>
              <a:buChar char="n"/>
            </a:pPr>
            <a:r>
              <a:rPr lang="zh-CN" altLang="en-US" sz="2400" dirty="0"/>
              <a:t>访问位：根据访问位来决定淘汰哪页</a:t>
            </a:r>
          </a:p>
          <a:p>
            <a:pPr lvl="3">
              <a:lnSpc>
                <a:spcPct val="200000"/>
              </a:lnSpc>
              <a:buClr>
                <a:srgbClr val="FF3300"/>
              </a:buClr>
              <a:buFont typeface="Wingdings" panose="05000000000000000000" pitchFamily="2" charset="2"/>
              <a:buChar char="n"/>
            </a:pPr>
            <a:r>
              <a:rPr lang="zh-CN" altLang="en-US" sz="2400" dirty="0"/>
              <a:t>修改位：查看此页是否在内存中被修改过</a:t>
            </a:r>
          </a:p>
        </p:txBody>
      </p:sp>
      <p:grpSp>
        <p:nvGrpSpPr>
          <p:cNvPr id="167951" name="组合 167950"/>
          <p:cNvGrpSpPr/>
          <p:nvPr/>
        </p:nvGrpSpPr>
        <p:grpSpPr>
          <a:xfrm>
            <a:off x="2247900" y="2976562"/>
            <a:ext cx="7696200" cy="452438"/>
            <a:chOff x="624" y="1694"/>
            <a:chExt cx="4848" cy="285"/>
          </a:xfrm>
        </p:grpSpPr>
        <p:sp>
          <p:nvSpPr>
            <p:cNvPr id="167941" name="文本框 167940"/>
            <p:cNvSpPr txBox="1"/>
            <p:nvPr/>
          </p:nvSpPr>
          <p:spPr>
            <a:xfrm>
              <a:off x="624" y="1694"/>
              <a:ext cx="808" cy="285"/>
            </a:xfrm>
            <a:prstGeom prst="rect">
              <a:avLst/>
            </a:prstGeom>
            <a:solidFill>
              <a:srgbClr val="00CC00"/>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ln>
                    <a:solidFill>
                      <a:srgbClr val="FF0000"/>
                    </a:solidFill>
                  </a:ln>
                  <a:solidFill>
                    <a:srgbClr val="FF0000"/>
                  </a:solidFill>
                  <a:latin typeface="Times New Roman" panose="02020603050405020304" pitchFamily="18" charset="0"/>
                </a:rPr>
                <a:t>页号</a:t>
              </a:r>
            </a:p>
          </p:txBody>
        </p:sp>
        <p:sp>
          <p:nvSpPr>
            <p:cNvPr id="167942" name="文本框 167941"/>
            <p:cNvSpPr txBox="1"/>
            <p:nvPr/>
          </p:nvSpPr>
          <p:spPr>
            <a:xfrm>
              <a:off x="1432" y="1694"/>
              <a:ext cx="808" cy="285"/>
            </a:xfrm>
            <a:prstGeom prst="rect">
              <a:avLst/>
            </a:prstGeom>
            <a:solidFill>
              <a:srgbClr val="00CC00"/>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ln>
                    <a:solidFill>
                      <a:srgbClr val="FF0000"/>
                    </a:solidFill>
                  </a:ln>
                  <a:solidFill>
                    <a:srgbClr val="FF0000"/>
                  </a:solidFill>
                  <a:latin typeface="Times New Roman" panose="02020603050405020304" pitchFamily="18" charset="0"/>
                </a:rPr>
                <a:t>物理块号</a:t>
              </a:r>
            </a:p>
          </p:txBody>
        </p:sp>
        <p:sp>
          <p:nvSpPr>
            <p:cNvPr id="167943" name="文本框 167942"/>
            <p:cNvSpPr txBox="1"/>
            <p:nvPr/>
          </p:nvSpPr>
          <p:spPr>
            <a:xfrm>
              <a:off x="2240" y="1694"/>
              <a:ext cx="808" cy="28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状态位</a:t>
              </a:r>
            </a:p>
          </p:txBody>
        </p:sp>
        <p:sp>
          <p:nvSpPr>
            <p:cNvPr id="167944" name="文本框 167943"/>
            <p:cNvSpPr txBox="1"/>
            <p:nvPr/>
          </p:nvSpPr>
          <p:spPr>
            <a:xfrm>
              <a:off x="3048" y="1694"/>
              <a:ext cx="808" cy="28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访问位</a:t>
              </a:r>
            </a:p>
          </p:txBody>
        </p:sp>
        <p:sp>
          <p:nvSpPr>
            <p:cNvPr id="167945" name="文本框 167944"/>
            <p:cNvSpPr txBox="1"/>
            <p:nvPr/>
          </p:nvSpPr>
          <p:spPr>
            <a:xfrm>
              <a:off x="3856" y="1694"/>
              <a:ext cx="808" cy="28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修改位</a:t>
              </a:r>
            </a:p>
          </p:txBody>
        </p:sp>
        <p:sp>
          <p:nvSpPr>
            <p:cNvPr id="167946" name="文本框 167945"/>
            <p:cNvSpPr txBox="1"/>
            <p:nvPr/>
          </p:nvSpPr>
          <p:spPr>
            <a:xfrm>
              <a:off x="4664" y="1694"/>
              <a:ext cx="808" cy="285"/>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ln>
                    <a:solidFill>
                      <a:srgbClr val="FFFFFF"/>
                    </a:solidFill>
                  </a:ln>
                  <a:solidFill>
                    <a:srgbClr val="FFFFFF"/>
                  </a:solidFill>
                  <a:latin typeface="Times New Roman" panose="02020603050405020304" pitchFamily="18" charset="0"/>
                </a:rPr>
                <a:t>外存地址</a:t>
              </a:r>
            </a:p>
          </p:txBody>
        </p:sp>
      </p:grpSp>
      <p:sp>
        <p:nvSpPr>
          <p:cNvPr id="167947" name="AutoShape 5"/>
          <p:cNvSpPr/>
          <p:nvPr/>
        </p:nvSpPr>
        <p:spPr>
          <a:xfrm>
            <a:off x="995686" y="1097756"/>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7948" name="Text Box 38"/>
          <p:cNvSpPr txBox="1"/>
          <p:nvPr/>
        </p:nvSpPr>
        <p:spPr>
          <a:xfrm>
            <a:off x="1127448"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三、请求分页硬件支持</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3" name="矩形 12">
            <a:extLst>
              <a:ext uri="{FF2B5EF4-FFF2-40B4-BE49-F238E27FC236}">
                <a16:creationId xmlns:a16="http://schemas.microsoft.com/office/drawing/2014/main" id="{591DFC91-8431-44CB-B641-D0B63BB6A278}"/>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7947"/>
                                        </p:tgtEl>
                                        <p:attrNameLst>
                                          <p:attrName>style.visibility</p:attrName>
                                        </p:attrNameLst>
                                      </p:cBhvr>
                                      <p:to>
                                        <p:strVal val="visible"/>
                                      </p:to>
                                    </p:set>
                                    <p:anim calcmode="lin" valueType="num">
                                      <p:cBhvr additive="base">
                                        <p:cTn id="7" dur="500" fill="hold"/>
                                        <p:tgtEl>
                                          <p:spTgt spid="167947"/>
                                        </p:tgtEl>
                                        <p:attrNameLst>
                                          <p:attrName>ppt_x</p:attrName>
                                        </p:attrNameLst>
                                      </p:cBhvr>
                                      <p:tavLst>
                                        <p:tav tm="0">
                                          <p:val>
                                            <p:strVal val="#ppt_x"/>
                                          </p:val>
                                        </p:tav>
                                        <p:tav tm="100000">
                                          <p:val>
                                            <p:strVal val="#ppt_x"/>
                                          </p:val>
                                        </p:tav>
                                      </p:tavLst>
                                    </p:anim>
                                    <p:anim calcmode="lin" valueType="num">
                                      <p:cBhvr additive="base">
                                        <p:cTn id="8" dur="500" fill="hold"/>
                                        <p:tgtEl>
                                          <p:spTgt spid="1679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7948"/>
                                        </p:tgtEl>
                                        <p:attrNameLst>
                                          <p:attrName>style.visibility</p:attrName>
                                        </p:attrNameLst>
                                      </p:cBhvr>
                                      <p:to>
                                        <p:strVal val="visible"/>
                                      </p:to>
                                    </p:set>
                                    <p:anim calcmode="lin" valueType="num">
                                      <p:cBhvr additive="base">
                                        <p:cTn id="12" dur="500" fill="hold"/>
                                        <p:tgtEl>
                                          <p:spTgt spid="167948"/>
                                        </p:tgtEl>
                                        <p:attrNameLst>
                                          <p:attrName>ppt_x</p:attrName>
                                        </p:attrNameLst>
                                      </p:cBhvr>
                                      <p:tavLst>
                                        <p:tav tm="0">
                                          <p:val>
                                            <p:strVal val="#ppt_x"/>
                                          </p:val>
                                        </p:tav>
                                        <p:tav tm="100000">
                                          <p:val>
                                            <p:strVal val="#ppt_x"/>
                                          </p:val>
                                        </p:tav>
                                      </p:tavLst>
                                    </p:anim>
                                    <p:anim calcmode="lin" valueType="num">
                                      <p:cBhvr additive="base">
                                        <p:cTn id="13" dur="500" fill="hold"/>
                                        <p:tgtEl>
                                          <p:spTgt spid="16794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7939">
                                            <p:bg/>
                                          </p:spTgt>
                                        </p:tgtEl>
                                        <p:attrNameLst>
                                          <p:attrName>style.visibility</p:attrName>
                                        </p:attrNameLst>
                                      </p:cBhvr>
                                      <p:to>
                                        <p:strVal val="visible"/>
                                      </p:to>
                                    </p:set>
                                    <p:anim calcmode="lin" valueType="num">
                                      <p:cBhvr additive="base">
                                        <p:cTn id="17" dur="500" fill="hold"/>
                                        <p:tgtEl>
                                          <p:spTgt spid="16793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793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7939">
                                            <p:txEl>
                                              <p:pRg st="0" end="0"/>
                                            </p:txEl>
                                          </p:spTgt>
                                        </p:tgtEl>
                                        <p:attrNameLst>
                                          <p:attrName>style.visibility</p:attrName>
                                        </p:attrNameLst>
                                      </p:cBhvr>
                                      <p:to>
                                        <p:strVal val="visible"/>
                                      </p:to>
                                    </p:set>
                                    <p:anim calcmode="lin" valueType="num">
                                      <p:cBhvr additive="base">
                                        <p:cTn id="22" dur="5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7939">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7939">
                                            <p:txEl>
                                              <p:pRg st="3" end="3"/>
                                            </p:txEl>
                                          </p:spTgt>
                                        </p:tgtEl>
                                        <p:attrNameLst>
                                          <p:attrName>style.visibility</p:attrName>
                                        </p:attrNameLst>
                                      </p:cBhvr>
                                      <p:to>
                                        <p:strVal val="visible"/>
                                      </p:to>
                                    </p:set>
                                    <p:anim calcmode="lin" valueType="num">
                                      <p:cBhvr additive="base">
                                        <p:cTn id="26" dur="5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7939">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7939">
                                            <p:txEl>
                                              <p:pRg st="4" end="4"/>
                                            </p:txEl>
                                          </p:spTgt>
                                        </p:tgtEl>
                                        <p:attrNameLst>
                                          <p:attrName>style.visibility</p:attrName>
                                        </p:attrNameLst>
                                      </p:cBhvr>
                                      <p:to>
                                        <p:strVal val="visible"/>
                                      </p:to>
                                    </p:set>
                                    <p:anim calcmode="lin" valueType="num">
                                      <p:cBhvr additive="base">
                                        <p:cTn id="30" dur="5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7939">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7939">
                                            <p:txEl>
                                              <p:pRg st="5" end="5"/>
                                            </p:txEl>
                                          </p:spTgt>
                                        </p:tgtEl>
                                        <p:attrNameLst>
                                          <p:attrName>style.visibility</p:attrName>
                                        </p:attrNameLst>
                                      </p:cBhvr>
                                      <p:to>
                                        <p:strVal val="visible"/>
                                      </p:to>
                                    </p:set>
                                    <p:anim calcmode="lin" valueType="num">
                                      <p:cBhvr additive="base">
                                        <p:cTn id="34" dur="5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67939">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167951"/>
                                        </p:tgtEl>
                                        <p:attrNameLst>
                                          <p:attrName>style.visibility</p:attrName>
                                        </p:attrNameLst>
                                      </p:cBhvr>
                                      <p:to>
                                        <p:strVal val="visible"/>
                                      </p:to>
                                    </p:set>
                                    <p:anim calcmode="lin" valueType="num">
                                      <p:cBhvr additive="base">
                                        <p:cTn id="39" dur="500" fill="hold"/>
                                        <p:tgtEl>
                                          <p:spTgt spid="167951"/>
                                        </p:tgtEl>
                                        <p:attrNameLst>
                                          <p:attrName>ppt_x</p:attrName>
                                        </p:attrNameLst>
                                      </p:cBhvr>
                                      <p:tavLst>
                                        <p:tav tm="0">
                                          <p:val>
                                            <p:strVal val="#ppt_x"/>
                                          </p:val>
                                        </p:tav>
                                        <p:tav tm="100000">
                                          <p:val>
                                            <p:strVal val="#ppt_x"/>
                                          </p:val>
                                        </p:tav>
                                      </p:tavLst>
                                    </p:anim>
                                    <p:anim calcmode="lin" valueType="num">
                                      <p:cBhvr additive="base">
                                        <p:cTn id="40" dur="500" fill="hold"/>
                                        <p:tgtEl>
                                          <p:spTgt spid="167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nimBg="1"/>
      <p:bldP spid="167947" grpId="0" bldLvl="0" animBg="1"/>
      <p:bldP spid="16794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文本占位符 168962"/>
          <p:cNvSpPr>
            <a:spLocks noGrp="1"/>
          </p:cNvSpPr>
          <p:nvPr>
            <p:ph type="body" idx="1"/>
          </p:nvPr>
        </p:nvSpPr>
        <p:spPr>
          <a:xfrm>
            <a:off x="1414786" y="1843881"/>
            <a:ext cx="9649766" cy="3916363"/>
          </a:xfrm>
          <a:solidFill>
            <a:srgbClr val="FFFFFF"/>
          </a:solidFill>
          <a:ln>
            <a:noFill/>
          </a:ln>
        </p:spPr>
        <p:txBody>
          <a:bodyPr/>
          <a:lstStyle/>
          <a:p>
            <a:pPr>
              <a:lnSpc>
                <a:spcPct val="150000"/>
              </a:lnSpc>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、缺页中断机构</a:t>
            </a:r>
            <a:r>
              <a:rPr lang="zh-CN" altLang="en-US" sz="2400" dirty="0">
                <a:solidFill>
                  <a:srgbClr val="800000"/>
                </a:solidFill>
                <a:effectLst>
                  <a:outerShdw blurRad="38100" dist="38100" dir="2700000">
                    <a:srgbClr val="C0C0C0"/>
                  </a:outerShdw>
                </a:effectLst>
                <a:latin typeface="Tahoma" panose="020B0604030504040204" pitchFamily="34" charset="0"/>
              </a:rPr>
              <a:t> </a:t>
            </a:r>
          </a:p>
          <a:p>
            <a:pPr>
              <a:lnSpc>
                <a:spcPct val="150000"/>
              </a:lnSpc>
              <a:buNone/>
            </a:pPr>
            <a:r>
              <a:rPr lang="zh-CN" altLang="en-US" sz="2400" dirty="0">
                <a:solidFill>
                  <a:srgbClr val="800000"/>
                </a:solidFill>
                <a:effectLst>
                  <a:outerShdw blurRad="38100" dist="38100" dir="2700000">
                    <a:srgbClr val="C0C0C0"/>
                  </a:outerShdw>
                </a:effectLst>
                <a:latin typeface="Tahoma" panose="020B0604030504040204" pitchFamily="34" charset="0"/>
              </a:rPr>
              <a:t>    </a:t>
            </a:r>
            <a:r>
              <a:rPr lang="zh-CN" altLang="en-US" sz="2400" dirty="0">
                <a:solidFill>
                  <a:srgbClr val="0000CC"/>
                </a:solidFill>
                <a:latin typeface="宋体" panose="02010600030101010101" pitchFamily="2" charset="-122"/>
              </a:rPr>
              <a:t>在请求分页系统中，要访问的页不在内存时，便产生了一个缺页中断，请求操作系统将该页面调入内存。缺页中断同其它中断一样要经历</a:t>
            </a:r>
            <a:r>
              <a:rPr lang="en-US" altLang="zh-CN" sz="2400" dirty="0">
                <a:solidFill>
                  <a:srgbClr val="0000CC"/>
                </a:solidFill>
              </a:rPr>
              <a:t>CPU</a:t>
            </a:r>
            <a:r>
              <a:rPr lang="zh-CN" altLang="en-US" sz="2400" dirty="0">
                <a:solidFill>
                  <a:srgbClr val="0000CC"/>
                </a:solidFill>
                <a:latin typeface="宋体" panose="02010600030101010101" pitchFamily="2" charset="-122"/>
              </a:rPr>
              <a:t>环境保护、分析中断原因、转入中断处理程序、恢复</a:t>
            </a:r>
            <a:r>
              <a:rPr lang="en-US" altLang="zh-CN" sz="2400" dirty="0">
                <a:solidFill>
                  <a:srgbClr val="0000CC"/>
                </a:solidFill>
              </a:rPr>
              <a:t>CPU</a:t>
            </a:r>
            <a:r>
              <a:rPr lang="zh-CN" altLang="en-US" sz="2400" dirty="0">
                <a:solidFill>
                  <a:srgbClr val="0000CC"/>
                </a:solidFill>
                <a:latin typeface="宋体" panose="02010600030101010101" pitchFamily="2" charset="-122"/>
              </a:rPr>
              <a:t>环境等步骤。但缺页中断又是一种特殊的中断。这种中断在指令执行期间产生和处理中断信号。</a:t>
            </a:r>
            <a:r>
              <a:rPr lang="zh-CN" altLang="en-US" sz="2400" dirty="0"/>
              <a:t> </a:t>
            </a:r>
          </a:p>
        </p:txBody>
      </p:sp>
      <p:sp>
        <p:nvSpPr>
          <p:cNvPr id="168965" name="AutoShape 5"/>
          <p:cNvSpPr/>
          <p:nvPr/>
        </p:nvSpPr>
        <p:spPr>
          <a:xfrm>
            <a:off x="995686" y="1097756"/>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68966" name="Text Box 38"/>
          <p:cNvSpPr txBox="1"/>
          <p:nvPr/>
        </p:nvSpPr>
        <p:spPr>
          <a:xfrm>
            <a:off x="1127448"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三、请求分页硬件支持</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5477D8E7-3FFA-4DA1-B3E2-A6EAA9FE4B22}"/>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8965"/>
                                        </p:tgtEl>
                                        <p:attrNameLst>
                                          <p:attrName>style.visibility</p:attrName>
                                        </p:attrNameLst>
                                      </p:cBhvr>
                                      <p:to>
                                        <p:strVal val="visible"/>
                                      </p:to>
                                    </p:set>
                                    <p:anim calcmode="lin" valueType="num">
                                      <p:cBhvr additive="base">
                                        <p:cTn id="7" dur="500" fill="hold"/>
                                        <p:tgtEl>
                                          <p:spTgt spid="168965"/>
                                        </p:tgtEl>
                                        <p:attrNameLst>
                                          <p:attrName>ppt_x</p:attrName>
                                        </p:attrNameLst>
                                      </p:cBhvr>
                                      <p:tavLst>
                                        <p:tav tm="0">
                                          <p:val>
                                            <p:strVal val="#ppt_x"/>
                                          </p:val>
                                        </p:tav>
                                        <p:tav tm="100000">
                                          <p:val>
                                            <p:strVal val="#ppt_x"/>
                                          </p:val>
                                        </p:tav>
                                      </p:tavLst>
                                    </p:anim>
                                    <p:anim calcmode="lin" valueType="num">
                                      <p:cBhvr additive="base">
                                        <p:cTn id="8" dur="500" fill="hold"/>
                                        <p:tgtEl>
                                          <p:spTgt spid="1689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8966"/>
                                        </p:tgtEl>
                                        <p:attrNameLst>
                                          <p:attrName>style.visibility</p:attrName>
                                        </p:attrNameLst>
                                      </p:cBhvr>
                                      <p:to>
                                        <p:strVal val="visible"/>
                                      </p:to>
                                    </p:set>
                                    <p:anim calcmode="lin" valueType="num">
                                      <p:cBhvr additive="base">
                                        <p:cTn id="12" dur="500" fill="hold"/>
                                        <p:tgtEl>
                                          <p:spTgt spid="168966"/>
                                        </p:tgtEl>
                                        <p:attrNameLst>
                                          <p:attrName>ppt_x</p:attrName>
                                        </p:attrNameLst>
                                      </p:cBhvr>
                                      <p:tavLst>
                                        <p:tav tm="0">
                                          <p:val>
                                            <p:strVal val="#ppt_x"/>
                                          </p:val>
                                        </p:tav>
                                        <p:tav tm="100000">
                                          <p:val>
                                            <p:strVal val="#ppt_x"/>
                                          </p:val>
                                        </p:tav>
                                      </p:tavLst>
                                    </p:anim>
                                    <p:anim calcmode="lin" valueType="num">
                                      <p:cBhvr additive="base">
                                        <p:cTn id="13" dur="500" fill="hold"/>
                                        <p:tgtEl>
                                          <p:spTgt spid="16896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8963">
                                            <p:bg/>
                                          </p:spTgt>
                                        </p:tgtEl>
                                        <p:attrNameLst>
                                          <p:attrName>style.visibility</p:attrName>
                                        </p:attrNameLst>
                                      </p:cBhvr>
                                      <p:to>
                                        <p:strVal val="visible"/>
                                      </p:to>
                                    </p:set>
                                    <p:anim calcmode="lin" valueType="num">
                                      <p:cBhvr additive="base">
                                        <p:cTn id="17" dur="500" fill="hold"/>
                                        <p:tgtEl>
                                          <p:spTgt spid="16896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896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8963">
                                            <p:txEl>
                                              <p:pRg st="0" end="0"/>
                                            </p:txEl>
                                          </p:spTgt>
                                        </p:tgtEl>
                                        <p:attrNameLst>
                                          <p:attrName>style.visibility</p:attrName>
                                        </p:attrNameLst>
                                      </p:cBhvr>
                                      <p:to>
                                        <p:strVal val="visible"/>
                                      </p:to>
                                    </p:set>
                                    <p:anim calcmode="lin" valueType="num">
                                      <p:cBhvr additive="base">
                                        <p:cTn id="22" dur="500" fill="hold"/>
                                        <p:tgtEl>
                                          <p:spTgt spid="16896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896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68963">
                                            <p:txEl>
                                              <p:pRg st="1" end="1"/>
                                            </p:txEl>
                                          </p:spTgt>
                                        </p:tgtEl>
                                        <p:attrNameLst>
                                          <p:attrName>style.visibility</p:attrName>
                                        </p:attrNameLst>
                                      </p:cBhvr>
                                      <p:to>
                                        <p:strVal val="visible"/>
                                      </p:to>
                                    </p:set>
                                    <p:anim calcmode="lin" valueType="num">
                                      <p:cBhvr additive="base">
                                        <p:cTn id="27" dur="500" fill="hold"/>
                                        <p:tgtEl>
                                          <p:spTgt spid="16896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8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nimBg="1"/>
      <p:bldP spid="168965" grpId="0" bldLvl="0" animBg="1"/>
      <p:bldP spid="16896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文本占位符 169986"/>
          <p:cNvSpPr>
            <a:spLocks noGrp="1"/>
          </p:cNvSpPr>
          <p:nvPr>
            <p:ph type="body" idx="1"/>
          </p:nvPr>
        </p:nvSpPr>
        <p:spPr>
          <a:xfrm>
            <a:off x="1344110" y="1855927"/>
            <a:ext cx="5083175" cy="471488"/>
          </a:xfrm>
          <a:solidFill>
            <a:srgbClr val="FFFFFF"/>
          </a:solidFill>
          <a:ln>
            <a:noFill/>
          </a:ln>
        </p:spPr>
        <p:txBody>
          <a:bodyPr/>
          <a:lstStyle/>
          <a:p>
            <a:pPr>
              <a:lnSpc>
                <a:spcPct val="80000"/>
              </a:lnSpc>
              <a:buNone/>
            </a:pPr>
            <a:r>
              <a:rPr lang="en-US" altLang="zh-CN">
                <a:solidFill>
                  <a:srgbClr val="800000"/>
                </a:solidFill>
                <a:effectLst>
                  <a:outerShdw blurRad="38100" dist="38100" dir="2700000">
                    <a:srgbClr val="C0C0C0"/>
                  </a:outerShdw>
                </a:effectLst>
                <a:latin typeface="Tahoma" panose="020B0604030504040204" pitchFamily="34" charset="0"/>
              </a:rPr>
              <a:t>3</a:t>
            </a:r>
            <a:r>
              <a:rPr lang="zh-CN" altLang="en-US" dirty="0">
                <a:solidFill>
                  <a:srgbClr val="800000"/>
                </a:solidFill>
                <a:effectLst>
                  <a:outerShdw blurRad="38100" dist="38100" dir="2700000">
                    <a:srgbClr val="C0C0C0"/>
                  </a:outerShdw>
                </a:effectLst>
                <a:latin typeface="Tahoma" panose="020B0604030504040204" pitchFamily="34" charset="0"/>
              </a:rPr>
              <a:t>、地址变换机构</a:t>
            </a:r>
            <a:r>
              <a:rPr lang="zh-CN" altLang="en-US" sz="2400" dirty="0"/>
              <a:t> </a:t>
            </a:r>
          </a:p>
        </p:txBody>
      </p:sp>
      <p:grpSp>
        <p:nvGrpSpPr>
          <p:cNvPr id="169988" name="组合 169987"/>
          <p:cNvGrpSpPr/>
          <p:nvPr/>
        </p:nvGrpSpPr>
        <p:grpSpPr>
          <a:xfrm>
            <a:off x="3227388" y="2503488"/>
            <a:ext cx="6324600" cy="3733800"/>
            <a:chOff x="1008" y="1200"/>
            <a:chExt cx="3984" cy="2733"/>
          </a:xfrm>
        </p:grpSpPr>
        <p:sp>
          <p:nvSpPr>
            <p:cNvPr id="169989" name="文本框 169988"/>
            <p:cNvSpPr txBox="1"/>
            <p:nvPr/>
          </p:nvSpPr>
          <p:spPr>
            <a:xfrm>
              <a:off x="1008"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69990" name="文本框 169989"/>
            <p:cNvSpPr txBox="1"/>
            <p:nvPr/>
          </p:nvSpPr>
          <p:spPr>
            <a:xfrm>
              <a:off x="1188" y="3680"/>
              <a:ext cx="200"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69991" name="文本框 169990"/>
            <p:cNvSpPr txBox="1"/>
            <p:nvPr/>
          </p:nvSpPr>
          <p:spPr>
            <a:xfrm>
              <a:off x="1381" y="3680"/>
              <a:ext cx="197"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69992" name="文本框 169991"/>
            <p:cNvSpPr txBox="1"/>
            <p:nvPr/>
          </p:nvSpPr>
          <p:spPr>
            <a:xfrm>
              <a:off x="3784"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69993" name="文本框 169992"/>
            <p:cNvSpPr txBox="1"/>
            <p:nvPr/>
          </p:nvSpPr>
          <p:spPr>
            <a:xfrm>
              <a:off x="1561" y="3680"/>
              <a:ext cx="197"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69994" name="文本框 169993"/>
            <p:cNvSpPr txBox="1"/>
            <p:nvPr/>
          </p:nvSpPr>
          <p:spPr>
            <a:xfrm>
              <a:off x="1741" y="3680"/>
              <a:ext cx="197"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69995" name="文本框 169994"/>
            <p:cNvSpPr txBox="1"/>
            <p:nvPr/>
          </p:nvSpPr>
          <p:spPr>
            <a:xfrm>
              <a:off x="1936" y="3680"/>
              <a:ext cx="197"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69996" name="文本框 169995"/>
            <p:cNvSpPr txBox="1"/>
            <p:nvPr/>
          </p:nvSpPr>
          <p:spPr>
            <a:xfrm>
              <a:off x="2116" y="3680"/>
              <a:ext cx="197"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69997" name="文本框 169996"/>
            <p:cNvSpPr txBox="1"/>
            <p:nvPr/>
          </p:nvSpPr>
          <p:spPr>
            <a:xfrm>
              <a:off x="2296"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69998" name="文本框 169997"/>
            <p:cNvSpPr txBox="1"/>
            <p:nvPr/>
          </p:nvSpPr>
          <p:spPr>
            <a:xfrm>
              <a:off x="2476"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69999" name="文本框 169998"/>
            <p:cNvSpPr txBox="1"/>
            <p:nvPr/>
          </p:nvSpPr>
          <p:spPr>
            <a:xfrm>
              <a:off x="2656"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00" name="文本框 169999"/>
            <p:cNvSpPr txBox="1"/>
            <p:nvPr/>
          </p:nvSpPr>
          <p:spPr>
            <a:xfrm>
              <a:off x="2836"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01" name="文本框 170000"/>
            <p:cNvSpPr txBox="1"/>
            <p:nvPr/>
          </p:nvSpPr>
          <p:spPr>
            <a:xfrm>
              <a:off x="3016"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02" name="文本框 170001"/>
            <p:cNvSpPr txBox="1"/>
            <p:nvPr/>
          </p:nvSpPr>
          <p:spPr>
            <a:xfrm>
              <a:off x="3211"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03" name="文本框 170002"/>
            <p:cNvSpPr txBox="1"/>
            <p:nvPr/>
          </p:nvSpPr>
          <p:spPr>
            <a:xfrm>
              <a:off x="3406"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04" name="文本框 170003"/>
            <p:cNvSpPr txBox="1"/>
            <p:nvPr/>
          </p:nvSpPr>
          <p:spPr>
            <a:xfrm>
              <a:off x="3604"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05" name="文本框 170004"/>
            <p:cNvSpPr txBox="1"/>
            <p:nvPr/>
          </p:nvSpPr>
          <p:spPr>
            <a:xfrm>
              <a:off x="3964" y="3680"/>
              <a:ext cx="198" cy="253"/>
            </a:xfrm>
            <a:prstGeom prst="rect">
              <a:avLst/>
            </a:prstGeom>
            <a:solidFill>
              <a:srgbClr val="00CC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06" name="左大括号 170005"/>
            <p:cNvSpPr/>
            <p:nvPr/>
          </p:nvSpPr>
          <p:spPr>
            <a:xfrm rot="5400000">
              <a:off x="1303" y="3257"/>
              <a:ext cx="127" cy="718"/>
            </a:xfrm>
            <a:prstGeom prst="leftBrace">
              <a:avLst>
                <a:gd name="adj1" fmla="val 47112"/>
                <a:gd name="adj2" fmla="val 74894"/>
              </a:avLst>
            </a:prstGeom>
            <a:noFill/>
            <a:ln w="9525" cap="flat" cmpd="sng">
              <a:solidFill>
                <a:srgbClr val="000000"/>
              </a:solidFill>
              <a:prstDash val="solid"/>
              <a:headEnd type="none" w="med" len="med"/>
              <a:tailEnd type="none" w="med" len="med"/>
            </a:ln>
          </p:spPr>
          <p:txBody>
            <a:bodyPr/>
            <a:lstStyle/>
            <a:p>
              <a:endParaRPr lang="zh-CN" altLang="en-US">
                <a:ln>
                  <a:solidFill>
                    <a:srgbClr val="FFFFFF"/>
                  </a:solidFill>
                </a:ln>
                <a:solidFill>
                  <a:srgbClr val="FFFFFF"/>
                </a:solidFill>
              </a:endParaRPr>
            </a:p>
          </p:txBody>
        </p:sp>
        <p:sp>
          <p:nvSpPr>
            <p:cNvPr id="170007" name="左大括号 170006"/>
            <p:cNvSpPr/>
            <p:nvPr/>
          </p:nvSpPr>
          <p:spPr>
            <a:xfrm rot="5400000">
              <a:off x="2900" y="2405"/>
              <a:ext cx="99" cy="2384"/>
            </a:xfrm>
            <a:prstGeom prst="leftBrace">
              <a:avLst>
                <a:gd name="adj1" fmla="val 200673"/>
                <a:gd name="adj2" fmla="val 18352"/>
              </a:avLst>
            </a:prstGeom>
            <a:noFill/>
            <a:ln w="9525" cap="flat" cmpd="sng">
              <a:solidFill>
                <a:srgbClr val="000000"/>
              </a:solidFill>
              <a:prstDash val="solid"/>
              <a:headEnd type="none" w="med" len="med"/>
              <a:tailEnd type="none" w="med" len="med"/>
            </a:ln>
          </p:spPr>
          <p:txBody>
            <a:bodyPr/>
            <a:lstStyle/>
            <a:p>
              <a:endParaRPr lang="zh-CN" altLang="en-US">
                <a:ln>
                  <a:solidFill>
                    <a:srgbClr val="FFFFFF"/>
                  </a:solidFill>
                </a:ln>
                <a:solidFill>
                  <a:srgbClr val="FFFFFF"/>
                </a:solidFill>
              </a:endParaRPr>
            </a:p>
          </p:txBody>
        </p:sp>
        <p:sp>
          <p:nvSpPr>
            <p:cNvPr id="170008" name="文本框 170007"/>
            <p:cNvSpPr txBox="1"/>
            <p:nvPr/>
          </p:nvSpPr>
          <p:spPr>
            <a:xfrm>
              <a:off x="1888" y="3085"/>
              <a:ext cx="558"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000</a:t>
              </a:r>
            </a:p>
          </p:txBody>
        </p:sp>
        <p:sp>
          <p:nvSpPr>
            <p:cNvPr id="170009" name="文本框 170008"/>
            <p:cNvSpPr txBox="1"/>
            <p:nvPr/>
          </p:nvSpPr>
          <p:spPr>
            <a:xfrm>
              <a:off x="2429" y="3085"/>
              <a:ext cx="197"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10" name="文本框 170009"/>
            <p:cNvSpPr txBox="1"/>
            <p:nvPr/>
          </p:nvSpPr>
          <p:spPr>
            <a:xfrm>
              <a:off x="1888" y="2887"/>
              <a:ext cx="558"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101</a:t>
              </a:r>
            </a:p>
          </p:txBody>
        </p:sp>
        <p:sp>
          <p:nvSpPr>
            <p:cNvPr id="170011" name="文本框 170010"/>
            <p:cNvSpPr txBox="1"/>
            <p:nvPr/>
          </p:nvSpPr>
          <p:spPr>
            <a:xfrm>
              <a:off x="2429" y="2887"/>
              <a:ext cx="197"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12" name="文本框 170011"/>
            <p:cNvSpPr txBox="1"/>
            <p:nvPr/>
          </p:nvSpPr>
          <p:spPr>
            <a:xfrm>
              <a:off x="1888" y="2688"/>
              <a:ext cx="558" cy="199"/>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011</a:t>
              </a:r>
            </a:p>
          </p:txBody>
        </p:sp>
        <p:sp>
          <p:nvSpPr>
            <p:cNvPr id="170013" name="文本框 170012"/>
            <p:cNvSpPr txBox="1"/>
            <p:nvPr/>
          </p:nvSpPr>
          <p:spPr>
            <a:xfrm>
              <a:off x="2429" y="2688"/>
              <a:ext cx="197" cy="199"/>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14" name="文本框 170013"/>
            <p:cNvSpPr txBox="1"/>
            <p:nvPr/>
          </p:nvSpPr>
          <p:spPr>
            <a:xfrm>
              <a:off x="1888" y="2489"/>
              <a:ext cx="558" cy="199"/>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a:t>
              </a:r>
            </a:p>
          </p:txBody>
        </p:sp>
        <p:sp>
          <p:nvSpPr>
            <p:cNvPr id="170015" name="文本框 170014"/>
            <p:cNvSpPr txBox="1"/>
            <p:nvPr/>
          </p:nvSpPr>
          <p:spPr>
            <a:xfrm>
              <a:off x="2429" y="2489"/>
              <a:ext cx="197" cy="199"/>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a:t>
              </a:r>
            </a:p>
          </p:txBody>
        </p:sp>
        <p:sp>
          <p:nvSpPr>
            <p:cNvPr id="170016" name="文本框 170015"/>
            <p:cNvSpPr txBox="1"/>
            <p:nvPr/>
          </p:nvSpPr>
          <p:spPr>
            <a:xfrm>
              <a:off x="1888" y="2291"/>
              <a:ext cx="558"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111</a:t>
              </a:r>
            </a:p>
          </p:txBody>
        </p:sp>
        <p:sp>
          <p:nvSpPr>
            <p:cNvPr id="170017" name="文本框 170016"/>
            <p:cNvSpPr txBox="1"/>
            <p:nvPr/>
          </p:nvSpPr>
          <p:spPr>
            <a:xfrm>
              <a:off x="2429" y="2291"/>
              <a:ext cx="197"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18" name="文本框 170017"/>
            <p:cNvSpPr txBox="1"/>
            <p:nvPr/>
          </p:nvSpPr>
          <p:spPr>
            <a:xfrm>
              <a:off x="1888" y="2093"/>
              <a:ext cx="558"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a:t>
              </a:r>
            </a:p>
          </p:txBody>
        </p:sp>
        <p:sp>
          <p:nvSpPr>
            <p:cNvPr id="170019" name="文本框 170018"/>
            <p:cNvSpPr txBox="1"/>
            <p:nvPr/>
          </p:nvSpPr>
          <p:spPr>
            <a:xfrm>
              <a:off x="2429" y="2093"/>
              <a:ext cx="197"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a:t>
              </a:r>
            </a:p>
          </p:txBody>
        </p:sp>
        <p:sp>
          <p:nvSpPr>
            <p:cNvPr id="170020" name="文本框 170019"/>
            <p:cNvSpPr txBox="1"/>
            <p:nvPr/>
          </p:nvSpPr>
          <p:spPr>
            <a:xfrm>
              <a:off x="1888" y="1895"/>
              <a:ext cx="558"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000</a:t>
              </a:r>
            </a:p>
          </p:txBody>
        </p:sp>
        <p:sp>
          <p:nvSpPr>
            <p:cNvPr id="170021" name="文本框 170020"/>
            <p:cNvSpPr txBox="1"/>
            <p:nvPr/>
          </p:nvSpPr>
          <p:spPr>
            <a:xfrm>
              <a:off x="2429" y="1895"/>
              <a:ext cx="197" cy="198"/>
            </a:xfrm>
            <a:prstGeom prst="rect">
              <a:avLst/>
            </a:prstGeom>
            <a:solidFill>
              <a:srgbClr val="FF6600"/>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22" name="文本框 170021"/>
            <p:cNvSpPr txBox="1"/>
            <p:nvPr/>
          </p:nvSpPr>
          <p:spPr>
            <a:xfrm>
              <a:off x="1726" y="3085"/>
              <a:ext cx="197" cy="198"/>
            </a:xfrm>
            <a:prstGeom prst="rect">
              <a:avLst/>
            </a:prstGeom>
            <a:noFill/>
            <a:ln w="9525">
              <a:noFill/>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23" name="文本框 170022"/>
            <p:cNvSpPr txBox="1"/>
            <p:nvPr/>
          </p:nvSpPr>
          <p:spPr>
            <a:xfrm>
              <a:off x="1726" y="2887"/>
              <a:ext cx="197" cy="198"/>
            </a:xfrm>
            <a:prstGeom prst="rect">
              <a:avLst/>
            </a:prstGeom>
            <a:noFill/>
            <a:ln w="9525">
              <a:noFill/>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24" name="文本框 170023"/>
            <p:cNvSpPr txBox="1"/>
            <p:nvPr/>
          </p:nvSpPr>
          <p:spPr>
            <a:xfrm>
              <a:off x="1726" y="2688"/>
              <a:ext cx="197" cy="199"/>
            </a:xfrm>
            <a:prstGeom prst="rect">
              <a:avLst/>
            </a:prstGeom>
            <a:noFill/>
            <a:ln w="9525">
              <a:noFill/>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2</a:t>
              </a:r>
            </a:p>
          </p:txBody>
        </p:sp>
        <p:sp>
          <p:nvSpPr>
            <p:cNvPr id="170025" name="文本框 170024"/>
            <p:cNvSpPr txBox="1"/>
            <p:nvPr/>
          </p:nvSpPr>
          <p:spPr>
            <a:xfrm>
              <a:off x="1726" y="2291"/>
              <a:ext cx="197" cy="198"/>
            </a:xfrm>
            <a:prstGeom prst="rect">
              <a:avLst/>
            </a:prstGeom>
            <a:noFill/>
            <a:ln w="9525">
              <a:noFill/>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5</a:t>
              </a:r>
            </a:p>
          </p:txBody>
        </p:sp>
        <p:sp>
          <p:nvSpPr>
            <p:cNvPr id="170026" name="文本框 170025"/>
            <p:cNvSpPr txBox="1"/>
            <p:nvPr/>
          </p:nvSpPr>
          <p:spPr>
            <a:xfrm>
              <a:off x="1666" y="1895"/>
              <a:ext cx="197" cy="198"/>
            </a:xfrm>
            <a:prstGeom prst="rect">
              <a:avLst/>
            </a:prstGeom>
            <a:noFill/>
            <a:ln w="9525">
              <a:noFill/>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16</a:t>
              </a:r>
            </a:p>
          </p:txBody>
        </p:sp>
        <p:sp>
          <p:nvSpPr>
            <p:cNvPr id="170027" name="直接连接符 170026"/>
            <p:cNvSpPr/>
            <p:nvPr/>
          </p:nvSpPr>
          <p:spPr>
            <a:xfrm flipV="1">
              <a:off x="1186" y="2391"/>
              <a:ext cx="0" cy="1090"/>
            </a:xfrm>
            <a:prstGeom prst="line">
              <a:avLst/>
            </a:prstGeom>
            <a:ln w="9525" cap="flat" cmpd="sng">
              <a:solidFill>
                <a:srgbClr val="000000"/>
              </a:solidFill>
              <a:prstDash val="solid"/>
              <a:headEnd type="none" w="med" len="med"/>
              <a:tailEnd type="none" w="med" len="med"/>
            </a:ln>
          </p:spPr>
        </p:sp>
        <p:sp>
          <p:nvSpPr>
            <p:cNvPr id="170028" name="直接连接符 170027"/>
            <p:cNvSpPr/>
            <p:nvPr/>
          </p:nvSpPr>
          <p:spPr>
            <a:xfrm>
              <a:off x="1186" y="2391"/>
              <a:ext cx="540" cy="0"/>
            </a:xfrm>
            <a:prstGeom prst="line">
              <a:avLst/>
            </a:prstGeom>
            <a:ln w="9525" cap="flat" cmpd="sng">
              <a:solidFill>
                <a:srgbClr val="000000"/>
              </a:solidFill>
              <a:prstDash val="solid"/>
              <a:headEnd type="none" w="med" len="med"/>
              <a:tailEnd type="triangle" w="med" len="med"/>
            </a:ln>
          </p:spPr>
        </p:sp>
        <p:sp>
          <p:nvSpPr>
            <p:cNvPr id="170029" name="直接连接符 170028"/>
            <p:cNvSpPr/>
            <p:nvPr/>
          </p:nvSpPr>
          <p:spPr>
            <a:xfrm>
              <a:off x="2626" y="2391"/>
              <a:ext cx="360" cy="0"/>
            </a:xfrm>
            <a:prstGeom prst="line">
              <a:avLst/>
            </a:prstGeom>
            <a:ln w="9525" cap="flat" cmpd="sng">
              <a:solidFill>
                <a:srgbClr val="000000"/>
              </a:solidFill>
              <a:prstDash val="solid"/>
              <a:headEnd type="none" w="med" len="med"/>
              <a:tailEnd type="triangle" w="med" len="med"/>
            </a:ln>
          </p:spPr>
        </p:sp>
        <p:sp>
          <p:nvSpPr>
            <p:cNvPr id="170030" name="文本框 170029"/>
            <p:cNvSpPr txBox="1"/>
            <p:nvPr/>
          </p:nvSpPr>
          <p:spPr>
            <a:xfrm>
              <a:off x="2986" y="2291"/>
              <a:ext cx="558" cy="198"/>
            </a:xfrm>
            <a:prstGeom prst="rect">
              <a:avLst/>
            </a:prstGeom>
            <a:solidFill>
              <a:srgbClr val="CCFFFF"/>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dirty="0">
                  <a:ln>
                    <a:solidFill>
                      <a:srgbClr val="000000"/>
                    </a:solidFill>
                  </a:ln>
                  <a:solidFill>
                    <a:srgbClr val="000000"/>
                  </a:solidFill>
                  <a:latin typeface="Times New Roman" panose="02020603050405020304" pitchFamily="18" charset="0"/>
                </a:rPr>
                <a:t>111</a:t>
              </a:r>
            </a:p>
          </p:txBody>
        </p:sp>
        <p:sp>
          <p:nvSpPr>
            <p:cNvPr id="170031" name="文本框 170030"/>
            <p:cNvSpPr txBox="1"/>
            <p:nvPr/>
          </p:nvSpPr>
          <p:spPr>
            <a:xfrm>
              <a:off x="1033" y="1200"/>
              <a:ext cx="198"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dirty="0">
                  <a:ln>
                    <a:solidFill>
                      <a:srgbClr val="FFFFFF"/>
                    </a:solidFill>
                  </a:ln>
                  <a:solidFill>
                    <a:srgbClr val="FFFFFF"/>
                  </a:solidFill>
                  <a:latin typeface="Times New Roman" panose="02020603050405020304" pitchFamily="18" charset="0"/>
                </a:rPr>
                <a:t>0</a:t>
              </a:r>
            </a:p>
          </p:txBody>
        </p:sp>
        <p:sp>
          <p:nvSpPr>
            <p:cNvPr id="170032" name="文本框 170031"/>
            <p:cNvSpPr txBox="1"/>
            <p:nvPr/>
          </p:nvSpPr>
          <p:spPr>
            <a:xfrm>
              <a:off x="1213" y="1200"/>
              <a:ext cx="198"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33" name="文本框 170032"/>
            <p:cNvSpPr txBox="1"/>
            <p:nvPr/>
          </p:nvSpPr>
          <p:spPr>
            <a:xfrm>
              <a:off x="1403"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34" name="文本框 170033"/>
            <p:cNvSpPr txBox="1"/>
            <p:nvPr/>
          </p:nvSpPr>
          <p:spPr>
            <a:xfrm>
              <a:off x="3807"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35" name="文本框 170034"/>
            <p:cNvSpPr txBox="1"/>
            <p:nvPr/>
          </p:nvSpPr>
          <p:spPr>
            <a:xfrm>
              <a:off x="1583"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36" name="文本框 170035"/>
            <p:cNvSpPr txBox="1"/>
            <p:nvPr/>
          </p:nvSpPr>
          <p:spPr>
            <a:xfrm>
              <a:off x="1763"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37" name="文本框 170036"/>
            <p:cNvSpPr txBox="1"/>
            <p:nvPr/>
          </p:nvSpPr>
          <p:spPr>
            <a:xfrm>
              <a:off x="1958"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38" name="文本框 170037"/>
            <p:cNvSpPr txBox="1"/>
            <p:nvPr/>
          </p:nvSpPr>
          <p:spPr>
            <a:xfrm>
              <a:off x="2138" y="1200"/>
              <a:ext cx="201"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39" name="文本框 170038"/>
            <p:cNvSpPr txBox="1"/>
            <p:nvPr/>
          </p:nvSpPr>
          <p:spPr>
            <a:xfrm>
              <a:off x="2318" y="1200"/>
              <a:ext cx="201"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40" name="文本框 170039"/>
            <p:cNvSpPr txBox="1"/>
            <p:nvPr/>
          </p:nvSpPr>
          <p:spPr>
            <a:xfrm>
              <a:off x="2499"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41" name="文本框 170040"/>
            <p:cNvSpPr txBox="1"/>
            <p:nvPr/>
          </p:nvSpPr>
          <p:spPr>
            <a:xfrm>
              <a:off x="2679"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42" name="文本框 170041"/>
            <p:cNvSpPr txBox="1"/>
            <p:nvPr/>
          </p:nvSpPr>
          <p:spPr>
            <a:xfrm>
              <a:off x="2859" y="1200"/>
              <a:ext cx="197"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43" name="文本框 170042"/>
            <p:cNvSpPr txBox="1"/>
            <p:nvPr/>
          </p:nvSpPr>
          <p:spPr>
            <a:xfrm>
              <a:off x="3039" y="1200"/>
              <a:ext cx="197"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44" name="文本框 170043"/>
            <p:cNvSpPr txBox="1"/>
            <p:nvPr/>
          </p:nvSpPr>
          <p:spPr>
            <a:xfrm>
              <a:off x="3234" y="1200"/>
              <a:ext cx="197"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45" name="文本框 170044"/>
            <p:cNvSpPr txBox="1"/>
            <p:nvPr/>
          </p:nvSpPr>
          <p:spPr>
            <a:xfrm>
              <a:off x="3429" y="1200"/>
              <a:ext cx="197"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46" name="文本框 170045"/>
            <p:cNvSpPr txBox="1"/>
            <p:nvPr/>
          </p:nvSpPr>
          <p:spPr>
            <a:xfrm>
              <a:off x="3626" y="1200"/>
              <a:ext cx="201"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1</a:t>
              </a:r>
            </a:p>
          </p:txBody>
        </p:sp>
        <p:sp>
          <p:nvSpPr>
            <p:cNvPr id="170047" name="文本框 170046"/>
            <p:cNvSpPr txBox="1"/>
            <p:nvPr/>
          </p:nvSpPr>
          <p:spPr>
            <a:xfrm>
              <a:off x="3987" y="1200"/>
              <a:ext cx="200" cy="253"/>
            </a:xfrm>
            <a:prstGeom prst="rect">
              <a:avLst/>
            </a:prstGeom>
            <a:solidFill>
              <a:srgbClr val="0033CC"/>
            </a:solidFill>
            <a:ln w="9525" cap="flat" cmpd="sng">
              <a:solidFill>
                <a:srgbClr val="000000"/>
              </a:solidFill>
              <a:prstDash val="solid"/>
              <a:miter/>
              <a:headEnd type="none" w="med" len="med"/>
              <a:tailEnd type="none" w="med" len="med"/>
            </a:ln>
          </p:spPr>
          <p:txBody>
            <a:bodyPr lIns="0" tIns="0" rIns="0" bIns="0"/>
            <a:lstStyle/>
            <a:p>
              <a:pPr algn="ctr" eaLnBrk="0" hangingPunct="0"/>
              <a:r>
                <a:rPr lang="en-US" altLang="zh-CN" sz="1800">
                  <a:ln>
                    <a:solidFill>
                      <a:srgbClr val="FFFFFF"/>
                    </a:solidFill>
                  </a:ln>
                  <a:solidFill>
                    <a:srgbClr val="FFFFFF"/>
                  </a:solidFill>
                  <a:latin typeface="Times New Roman" panose="02020603050405020304" pitchFamily="18" charset="0"/>
                </a:rPr>
                <a:t>0</a:t>
              </a:r>
            </a:p>
          </p:txBody>
        </p:sp>
        <p:sp>
          <p:nvSpPr>
            <p:cNvPr id="170048" name="左大括号 170047"/>
            <p:cNvSpPr/>
            <p:nvPr/>
          </p:nvSpPr>
          <p:spPr>
            <a:xfrm rot="-5400000" flipV="1">
              <a:off x="1328" y="1177"/>
              <a:ext cx="100" cy="740"/>
            </a:xfrm>
            <a:prstGeom prst="leftBrace">
              <a:avLst>
                <a:gd name="adj1" fmla="val 61666"/>
                <a:gd name="adj2" fmla="val 50000"/>
              </a:avLst>
            </a:prstGeom>
            <a:noFill/>
            <a:ln w="9525" cap="flat" cmpd="sng">
              <a:solidFill>
                <a:srgbClr val="000000"/>
              </a:solidFill>
              <a:prstDash val="solid"/>
              <a:headEnd type="none" w="med" len="med"/>
              <a:tailEnd type="none" w="med" len="med"/>
            </a:ln>
          </p:spPr>
          <p:txBody>
            <a:bodyPr/>
            <a:lstStyle/>
            <a:p>
              <a:endParaRPr lang="zh-CN" altLang="en-US">
                <a:ln>
                  <a:solidFill>
                    <a:srgbClr val="FFFFFF"/>
                  </a:solidFill>
                </a:ln>
                <a:solidFill>
                  <a:srgbClr val="FFFFFF"/>
                </a:solidFill>
              </a:endParaRPr>
            </a:p>
          </p:txBody>
        </p:sp>
        <p:sp>
          <p:nvSpPr>
            <p:cNvPr id="170049" name="左大括号 170048"/>
            <p:cNvSpPr/>
            <p:nvPr/>
          </p:nvSpPr>
          <p:spPr>
            <a:xfrm rot="-5400000" flipV="1">
              <a:off x="2907" y="340"/>
              <a:ext cx="133" cy="2381"/>
            </a:xfrm>
            <a:prstGeom prst="leftBrace">
              <a:avLst>
                <a:gd name="adj1" fmla="val 149185"/>
                <a:gd name="adj2" fmla="val 19611"/>
              </a:avLst>
            </a:prstGeom>
            <a:noFill/>
            <a:ln w="9525" cap="flat" cmpd="sng">
              <a:solidFill>
                <a:srgbClr val="000000"/>
              </a:solidFill>
              <a:prstDash val="solid"/>
              <a:headEnd type="none" w="med" len="med"/>
              <a:tailEnd type="none" w="med" len="med"/>
            </a:ln>
          </p:spPr>
          <p:txBody>
            <a:bodyPr/>
            <a:lstStyle/>
            <a:p>
              <a:endParaRPr lang="zh-CN" altLang="en-US">
                <a:ln>
                  <a:solidFill>
                    <a:srgbClr val="FFFFFF"/>
                  </a:solidFill>
                </a:ln>
                <a:solidFill>
                  <a:srgbClr val="FFFFFF"/>
                </a:solidFill>
              </a:endParaRPr>
            </a:p>
          </p:txBody>
        </p:sp>
        <p:sp>
          <p:nvSpPr>
            <p:cNvPr id="170050" name="直接连接符 170049"/>
            <p:cNvSpPr/>
            <p:nvPr/>
          </p:nvSpPr>
          <p:spPr>
            <a:xfrm flipV="1">
              <a:off x="3346" y="1795"/>
              <a:ext cx="0" cy="496"/>
            </a:xfrm>
            <a:prstGeom prst="line">
              <a:avLst/>
            </a:prstGeom>
            <a:ln w="9525" cap="flat" cmpd="sng">
              <a:solidFill>
                <a:srgbClr val="000000"/>
              </a:solidFill>
              <a:prstDash val="solid"/>
              <a:headEnd type="none" w="med" len="med"/>
              <a:tailEnd type="none" w="med" len="med"/>
            </a:ln>
          </p:spPr>
        </p:sp>
        <p:sp>
          <p:nvSpPr>
            <p:cNvPr id="170051" name="直接连接符 170050"/>
            <p:cNvSpPr/>
            <p:nvPr/>
          </p:nvSpPr>
          <p:spPr>
            <a:xfrm flipH="1">
              <a:off x="1311" y="1795"/>
              <a:ext cx="2035" cy="1"/>
            </a:xfrm>
            <a:prstGeom prst="line">
              <a:avLst/>
            </a:prstGeom>
            <a:ln w="9525" cap="flat" cmpd="sng">
              <a:solidFill>
                <a:srgbClr val="000000"/>
              </a:solidFill>
              <a:prstDash val="solid"/>
              <a:headEnd type="none" w="med" len="med"/>
              <a:tailEnd type="none" w="med" len="med"/>
            </a:ln>
          </p:spPr>
        </p:sp>
        <p:sp>
          <p:nvSpPr>
            <p:cNvPr id="170052" name="直接连接符 170051"/>
            <p:cNvSpPr/>
            <p:nvPr/>
          </p:nvSpPr>
          <p:spPr>
            <a:xfrm flipV="1">
              <a:off x="1321" y="1597"/>
              <a:ext cx="0" cy="198"/>
            </a:xfrm>
            <a:prstGeom prst="line">
              <a:avLst/>
            </a:prstGeom>
            <a:ln w="9525" cap="flat" cmpd="sng">
              <a:solidFill>
                <a:srgbClr val="000000"/>
              </a:solidFill>
              <a:prstDash val="solid"/>
              <a:headEnd type="none" w="med" len="med"/>
              <a:tailEnd type="triangle" w="med" len="med"/>
            </a:ln>
          </p:spPr>
        </p:sp>
        <p:sp>
          <p:nvSpPr>
            <p:cNvPr id="170053" name="直接连接符 170052"/>
            <p:cNvSpPr/>
            <p:nvPr/>
          </p:nvSpPr>
          <p:spPr>
            <a:xfrm flipV="1">
              <a:off x="3707" y="1626"/>
              <a:ext cx="0" cy="1884"/>
            </a:xfrm>
            <a:prstGeom prst="line">
              <a:avLst/>
            </a:prstGeom>
            <a:ln w="9525" cap="flat" cmpd="sng">
              <a:solidFill>
                <a:srgbClr val="000000"/>
              </a:solidFill>
              <a:prstDash val="solid"/>
              <a:headEnd type="none" w="med" len="med"/>
              <a:tailEnd type="triangle" w="med" len="med"/>
            </a:ln>
          </p:spPr>
        </p:sp>
        <p:sp>
          <p:nvSpPr>
            <p:cNvPr id="170054" name="直接连接符 170053"/>
            <p:cNvSpPr/>
            <p:nvPr/>
          </p:nvSpPr>
          <p:spPr>
            <a:xfrm flipH="1" flipV="1">
              <a:off x="2671" y="2806"/>
              <a:ext cx="180" cy="100"/>
            </a:xfrm>
            <a:prstGeom prst="line">
              <a:avLst/>
            </a:prstGeom>
            <a:ln w="9525" cap="flat" cmpd="sng">
              <a:solidFill>
                <a:srgbClr val="000000"/>
              </a:solidFill>
              <a:prstDash val="solid"/>
              <a:headEnd type="none" w="med" len="med"/>
              <a:tailEnd type="triangle" w="med" len="med"/>
            </a:ln>
          </p:spPr>
        </p:sp>
        <p:sp>
          <p:nvSpPr>
            <p:cNvPr id="170055" name="文本框 170054"/>
            <p:cNvSpPr txBox="1"/>
            <p:nvPr/>
          </p:nvSpPr>
          <p:spPr>
            <a:xfrm>
              <a:off x="2626" y="2887"/>
              <a:ext cx="900" cy="297"/>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状态位</a:t>
              </a:r>
            </a:p>
          </p:txBody>
        </p:sp>
        <p:sp>
          <p:nvSpPr>
            <p:cNvPr id="170056" name="文本框 170055"/>
            <p:cNvSpPr txBox="1"/>
            <p:nvPr/>
          </p:nvSpPr>
          <p:spPr>
            <a:xfrm>
              <a:off x="1366" y="3383"/>
              <a:ext cx="1800" cy="198"/>
            </a:xfrm>
            <a:prstGeom prst="rect">
              <a:avLst/>
            </a:prstGeom>
            <a:noFill/>
            <a:ln w="9525">
              <a:noFill/>
            </a:ln>
          </p:spPr>
          <p:txBody>
            <a:bodyPr lIns="0" tIns="0" rIns="0" bIns="0"/>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页号为5</a:t>
              </a:r>
            </a:p>
          </p:txBody>
        </p:sp>
        <p:sp>
          <p:nvSpPr>
            <p:cNvPr id="170057" name="文本框 170056"/>
            <p:cNvSpPr txBox="1"/>
            <p:nvPr/>
          </p:nvSpPr>
          <p:spPr>
            <a:xfrm>
              <a:off x="3889" y="2589"/>
              <a:ext cx="968" cy="198"/>
            </a:xfrm>
            <a:prstGeom prst="rect">
              <a:avLst/>
            </a:prstGeom>
            <a:noFill/>
            <a:ln w="9525">
              <a:noFill/>
            </a:ln>
          </p:spPr>
          <p:txBody>
            <a:bodyPr lIns="0" tIns="0" rIns="0" bIns="0"/>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偏移量不变</a:t>
              </a:r>
            </a:p>
          </p:txBody>
        </p:sp>
        <p:sp>
          <p:nvSpPr>
            <p:cNvPr id="170058" name="文本框 170057"/>
            <p:cNvSpPr txBox="1"/>
            <p:nvPr/>
          </p:nvSpPr>
          <p:spPr>
            <a:xfrm>
              <a:off x="4249" y="3699"/>
              <a:ext cx="743" cy="180"/>
            </a:xfrm>
            <a:prstGeom prst="rect">
              <a:avLst/>
            </a:prstGeom>
            <a:noFill/>
            <a:ln w="9525">
              <a:noFill/>
            </a:ln>
          </p:spPr>
          <p:txBody>
            <a:bodyPr lIns="0" tIns="0" rIns="0" bIns="0"/>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逻辑地址</a:t>
              </a:r>
            </a:p>
          </p:txBody>
        </p:sp>
        <p:sp>
          <p:nvSpPr>
            <p:cNvPr id="170059" name="文本框 170058"/>
            <p:cNvSpPr txBox="1"/>
            <p:nvPr/>
          </p:nvSpPr>
          <p:spPr>
            <a:xfrm>
              <a:off x="4264" y="1200"/>
              <a:ext cx="725" cy="199"/>
            </a:xfrm>
            <a:prstGeom prst="rect">
              <a:avLst/>
            </a:prstGeom>
            <a:noFill/>
            <a:ln w="9525">
              <a:noFill/>
            </a:ln>
          </p:spPr>
          <p:txBody>
            <a:bodyPr lIns="0" tIns="0" rIns="0" bIns="0"/>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物理地址</a:t>
              </a:r>
            </a:p>
          </p:txBody>
        </p:sp>
      </p:grpSp>
      <p:sp>
        <p:nvSpPr>
          <p:cNvPr id="170061" name="AutoShape 5"/>
          <p:cNvSpPr/>
          <p:nvPr/>
        </p:nvSpPr>
        <p:spPr>
          <a:xfrm>
            <a:off x="996448" y="1005027"/>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0062" name="Text Box 38"/>
          <p:cNvSpPr txBox="1"/>
          <p:nvPr/>
        </p:nvSpPr>
        <p:spPr>
          <a:xfrm>
            <a:off x="1128210" y="1032015"/>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三、请求分页硬件支持</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78" name="矩形 77">
            <a:extLst>
              <a:ext uri="{FF2B5EF4-FFF2-40B4-BE49-F238E27FC236}">
                <a16:creationId xmlns:a16="http://schemas.microsoft.com/office/drawing/2014/main" id="{186D45BD-2A18-4E90-9551-4AFDEE601CFA}"/>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0061"/>
                                        </p:tgtEl>
                                        <p:attrNameLst>
                                          <p:attrName>style.visibility</p:attrName>
                                        </p:attrNameLst>
                                      </p:cBhvr>
                                      <p:to>
                                        <p:strVal val="visible"/>
                                      </p:to>
                                    </p:set>
                                    <p:anim calcmode="lin" valueType="num">
                                      <p:cBhvr additive="base">
                                        <p:cTn id="7" dur="500" fill="hold"/>
                                        <p:tgtEl>
                                          <p:spTgt spid="170061"/>
                                        </p:tgtEl>
                                        <p:attrNameLst>
                                          <p:attrName>ppt_x</p:attrName>
                                        </p:attrNameLst>
                                      </p:cBhvr>
                                      <p:tavLst>
                                        <p:tav tm="0">
                                          <p:val>
                                            <p:strVal val="#ppt_x"/>
                                          </p:val>
                                        </p:tav>
                                        <p:tav tm="100000">
                                          <p:val>
                                            <p:strVal val="#ppt_x"/>
                                          </p:val>
                                        </p:tav>
                                      </p:tavLst>
                                    </p:anim>
                                    <p:anim calcmode="lin" valueType="num">
                                      <p:cBhvr additive="base">
                                        <p:cTn id="8" dur="500" fill="hold"/>
                                        <p:tgtEl>
                                          <p:spTgt spid="17006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0062"/>
                                        </p:tgtEl>
                                        <p:attrNameLst>
                                          <p:attrName>style.visibility</p:attrName>
                                        </p:attrNameLst>
                                      </p:cBhvr>
                                      <p:to>
                                        <p:strVal val="visible"/>
                                      </p:to>
                                    </p:set>
                                    <p:anim calcmode="lin" valueType="num">
                                      <p:cBhvr additive="base">
                                        <p:cTn id="12" dur="500" fill="hold"/>
                                        <p:tgtEl>
                                          <p:spTgt spid="170062"/>
                                        </p:tgtEl>
                                        <p:attrNameLst>
                                          <p:attrName>ppt_x</p:attrName>
                                        </p:attrNameLst>
                                      </p:cBhvr>
                                      <p:tavLst>
                                        <p:tav tm="0">
                                          <p:val>
                                            <p:strVal val="#ppt_x"/>
                                          </p:val>
                                        </p:tav>
                                        <p:tav tm="100000">
                                          <p:val>
                                            <p:strVal val="#ppt_x"/>
                                          </p:val>
                                        </p:tav>
                                      </p:tavLst>
                                    </p:anim>
                                    <p:anim calcmode="lin" valueType="num">
                                      <p:cBhvr additive="base">
                                        <p:cTn id="13" dur="500" fill="hold"/>
                                        <p:tgtEl>
                                          <p:spTgt spid="17006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9987">
                                            <p:bg/>
                                          </p:spTgt>
                                        </p:tgtEl>
                                        <p:attrNameLst>
                                          <p:attrName>style.visibility</p:attrName>
                                        </p:attrNameLst>
                                      </p:cBhvr>
                                      <p:to>
                                        <p:strVal val="visible"/>
                                      </p:to>
                                    </p:set>
                                    <p:anim calcmode="lin" valueType="num">
                                      <p:cBhvr additive="base">
                                        <p:cTn id="17" dur="500" fill="hold"/>
                                        <p:tgtEl>
                                          <p:spTgt spid="16998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6998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9987">
                                            <p:txEl>
                                              <p:pRg st="0" end="0"/>
                                            </p:txEl>
                                          </p:spTgt>
                                        </p:tgtEl>
                                        <p:attrNameLst>
                                          <p:attrName>style.visibility</p:attrName>
                                        </p:attrNameLst>
                                      </p:cBhvr>
                                      <p:to>
                                        <p:strVal val="visible"/>
                                      </p:to>
                                    </p:set>
                                    <p:anim calcmode="lin" valueType="num">
                                      <p:cBhvr additive="base">
                                        <p:cTn id="22" dur="500" fill="hold"/>
                                        <p:tgtEl>
                                          <p:spTgt spid="16998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998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9988"/>
                                        </p:tgtEl>
                                        <p:attrNameLst>
                                          <p:attrName>style.visibility</p:attrName>
                                        </p:attrNameLst>
                                      </p:cBhvr>
                                      <p:to>
                                        <p:strVal val="visible"/>
                                      </p:to>
                                    </p:set>
                                    <p:anim calcmode="lin" valueType="num">
                                      <p:cBhvr additive="base">
                                        <p:cTn id="27" dur="500" fill="hold"/>
                                        <p:tgtEl>
                                          <p:spTgt spid="169988"/>
                                        </p:tgtEl>
                                        <p:attrNameLst>
                                          <p:attrName>ppt_x</p:attrName>
                                        </p:attrNameLst>
                                      </p:cBhvr>
                                      <p:tavLst>
                                        <p:tav tm="0">
                                          <p:val>
                                            <p:strVal val="#ppt_x"/>
                                          </p:val>
                                        </p:tav>
                                        <p:tav tm="100000">
                                          <p:val>
                                            <p:strVal val="#ppt_x"/>
                                          </p:val>
                                        </p:tav>
                                      </p:tavLst>
                                    </p:anim>
                                    <p:anim calcmode="lin" valueType="num">
                                      <p:cBhvr additive="base">
                                        <p:cTn id="28"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nimBg="1"/>
      <p:bldP spid="170061" grpId="0" bldLvl="0" animBg="1"/>
      <p:bldP spid="17006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文本占位符 171010"/>
          <p:cNvSpPr>
            <a:spLocks noGrp="1"/>
          </p:cNvSpPr>
          <p:nvPr>
            <p:ph type="body" idx="1"/>
          </p:nvPr>
        </p:nvSpPr>
        <p:spPr>
          <a:xfrm>
            <a:off x="1415480" y="1529432"/>
            <a:ext cx="8568952" cy="4680892"/>
          </a:xfrm>
          <a:solidFill>
            <a:srgbClr val="FFFFFF"/>
          </a:solidFill>
          <a:ln>
            <a:noFill/>
          </a:ln>
        </p:spPr>
        <p:txBody>
          <a:bodyPr/>
          <a:lstStyle/>
          <a:p>
            <a:pPr algn="just">
              <a:spcBef>
                <a:spcPts val="1200"/>
              </a:spcBef>
              <a:spcAft>
                <a:spcPts val="1200"/>
              </a:spcAft>
              <a:buNone/>
            </a:pPr>
            <a:r>
              <a:rPr lang="zh-CN" altLang="en-US" dirty="0">
                <a:solidFill>
                  <a:schemeClr val="tx2"/>
                </a:solidFill>
                <a:effectLst>
                  <a:outerShdw blurRad="38100" dist="38100" dir="2700000">
                    <a:srgbClr val="C0C0C0"/>
                  </a:outerShdw>
                </a:effectLst>
              </a:rPr>
              <a:t>内存分配要考虑的问题：</a:t>
            </a:r>
          </a:p>
          <a:p>
            <a:pPr lvl="1" algn="just">
              <a:spcBef>
                <a:spcPts val="1200"/>
              </a:spcBef>
              <a:spcAft>
                <a:spcPts val="1200"/>
              </a:spcAft>
              <a:buClr>
                <a:srgbClr val="FF3300"/>
              </a:buClr>
              <a:buFont typeface="Wingdings" panose="05000000000000000000" pitchFamily="2" charset="2"/>
              <a:buChar char="n"/>
            </a:pPr>
            <a:r>
              <a:rPr lang="zh-CN" altLang="en-US" dirty="0"/>
              <a:t>分配给一个进程的存储量越小，在任何时候驻留在内存中的进程数就越多，</a:t>
            </a:r>
            <a:r>
              <a:rPr lang="en-US" altLang="zh-CN" dirty="0"/>
              <a:t>CPU</a:t>
            </a:r>
            <a:r>
              <a:rPr lang="zh-CN" altLang="en-US" dirty="0"/>
              <a:t>找到就绪进程的机会就大，从而减少了</a:t>
            </a:r>
            <a:r>
              <a:rPr lang="en-US" altLang="zh-CN" dirty="0"/>
              <a:t>CPU</a:t>
            </a:r>
            <a:r>
              <a:rPr lang="zh-CN" altLang="en-US" dirty="0"/>
              <a:t>等待的时间。</a:t>
            </a:r>
          </a:p>
          <a:p>
            <a:pPr lvl="1" algn="just">
              <a:spcBef>
                <a:spcPts val="1200"/>
              </a:spcBef>
              <a:spcAft>
                <a:spcPts val="1200"/>
              </a:spcAft>
              <a:buClr>
                <a:srgbClr val="FF3300"/>
              </a:buClr>
              <a:buFont typeface="Wingdings" panose="05000000000000000000" pitchFamily="2" charset="2"/>
              <a:buChar char="n"/>
            </a:pPr>
            <a:r>
              <a:rPr lang="zh-CN" altLang="en-US" dirty="0"/>
              <a:t>如果一个进程在内存中的页面数较少，那么，基于局部性原理，它发生缺页的可能性仍然很高。</a:t>
            </a:r>
          </a:p>
          <a:p>
            <a:pPr lvl="1" algn="just">
              <a:spcBef>
                <a:spcPts val="1200"/>
              </a:spcBef>
              <a:spcAft>
                <a:spcPts val="1200"/>
              </a:spcAft>
              <a:buClr>
                <a:srgbClr val="FF3300"/>
              </a:buClr>
              <a:buFont typeface="Wingdings" panose="05000000000000000000" pitchFamily="2" charset="2"/>
              <a:buChar char="n"/>
            </a:pPr>
            <a:r>
              <a:rPr lang="zh-CN" altLang="en-US" dirty="0"/>
              <a:t>给进程分配的物理块超过一定的数目后，由于局部性原理，给该进程分配更多的物理块对该进程的缺页率没有影响。</a:t>
            </a:r>
          </a:p>
        </p:txBody>
      </p:sp>
      <p:sp>
        <p:nvSpPr>
          <p:cNvPr id="171012" name="AutoShape 5"/>
          <p:cNvSpPr/>
          <p:nvPr/>
        </p:nvSpPr>
        <p:spPr>
          <a:xfrm>
            <a:off x="995686" y="881732"/>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1013" name="Text Box 38"/>
          <p:cNvSpPr txBox="1"/>
          <p:nvPr/>
        </p:nvSpPr>
        <p:spPr>
          <a:xfrm>
            <a:off x="1127448" y="908720"/>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四、内存分配策略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BFB5288D-4E0E-424A-BE9A-30F0D812B2FD}"/>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ppt_x"/>
                                          </p:val>
                                        </p:tav>
                                        <p:tav tm="100000">
                                          <p:val>
                                            <p:strVal val="#ppt_x"/>
                                          </p:val>
                                        </p:tav>
                                      </p:tavLst>
                                    </p:anim>
                                    <p:anim calcmode="lin" valueType="num">
                                      <p:cBhvr additive="base">
                                        <p:cTn id="8" dur="500" fill="hold"/>
                                        <p:tgtEl>
                                          <p:spTgt spid="1710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1013"/>
                                        </p:tgtEl>
                                        <p:attrNameLst>
                                          <p:attrName>style.visibility</p:attrName>
                                        </p:attrNameLst>
                                      </p:cBhvr>
                                      <p:to>
                                        <p:strVal val="visible"/>
                                      </p:to>
                                    </p:set>
                                    <p:anim calcmode="lin" valueType="num">
                                      <p:cBhvr additive="base">
                                        <p:cTn id="12" dur="500" fill="hold"/>
                                        <p:tgtEl>
                                          <p:spTgt spid="171013"/>
                                        </p:tgtEl>
                                        <p:attrNameLst>
                                          <p:attrName>ppt_x</p:attrName>
                                        </p:attrNameLst>
                                      </p:cBhvr>
                                      <p:tavLst>
                                        <p:tav tm="0">
                                          <p:val>
                                            <p:strVal val="#ppt_x"/>
                                          </p:val>
                                        </p:tav>
                                        <p:tav tm="100000">
                                          <p:val>
                                            <p:strVal val="#ppt_x"/>
                                          </p:val>
                                        </p:tav>
                                      </p:tavLst>
                                    </p:anim>
                                    <p:anim calcmode="lin" valueType="num">
                                      <p:cBhvr additive="base">
                                        <p:cTn id="13" dur="500" fill="hold"/>
                                        <p:tgtEl>
                                          <p:spTgt spid="1710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1011">
                                            <p:bg/>
                                          </p:spTgt>
                                        </p:tgtEl>
                                        <p:attrNameLst>
                                          <p:attrName>style.visibility</p:attrName>
                                        </p:attrNameLst>
                                      </p:cBhvr>
                                      <p:to>
                                        <p:strVal val="visible"/>
                                      </p:to>
                                    </p:set>
                                    <p:anim calcmode="lin" valueType="num">
                                      <p:cBhvr additive="base">
                                        <p:cTn id="17" dur="500" fill="hold"/>
                                        <p:tgtEl>
                                          <p:spTgt spid="17101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7101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1011">
                                            <p:txEl>
                                              <p:pRg st="0" end="0"/>
                                            </p:txEl>
                                          </p:spTgt>
                                        </p:tgtEl>
                                        <p:attrNameLst>
                                          <p:attrName>style.visibility</p:attrName>
                                        </p:attrNameLst>
                                      </p:cBhvr>
                                      <p:to>
                                        <p:strVal val="visible"/>
                                      </p:to>
                                    </p:set>
                                    <p:anim calcmode="lin" valueType="num">
                                      <p:cBhvr additive="base">
                                        <p:cTn id="22"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1011">
                                            <p:txEl>
                                              <p:pRg st="1" end="1"/>
                                            </p:txEl>
                                          </p:spTgt>
                                        </p:tgtEl>
                                        <p:attrNameLst>
                                          <p:attrName>style.visibility</p:attrName>
                                        </p:attrNameLst>
                                      </p:cBhvr>
                                      <p:to>
                                        <p:strVal val="visible"/>
                                      </p:to>
                                    </p:set>
                                    <p:anim calcmode="lin" valueType="num">
                                      <p:cBhvr additive="base">
                                        <p:cTn id="27"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1011">
                                            <p:txEl>
                                              <p:pRg st="2" end="2"/>
                                            </p:txEl>
                                          </p:spTgt>
                                        </p:tgtEl>
                                        <p:attrNameLst>
                                          <p:attrName>style.visibility</p:attrName>
                                        </p:attrNameLst>
                                      </p:cBhvr>
                                      <p:to>
                                        <p:strVal val="visible"/>
                                      </p:to>
                                    </p:set>
                                    <p:anim calcmode="lin" valueType="num">
                                      <p:cBhvr additive="base">
                                        <p:cTn id="32"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71011">
                                            <p:txEl>
                                              <p:pRg st="3" end="3"/>
                                            </p:txEl>
                                          </p:spTgt>
                                        </p:tgtEl>
                                        <p:attrNameLst>
                                          <p:attrName>style.visibility</p:attrName>
                                        </p:attrNameLst>
                                      </p:cBhvr>
                                      <p:to>
                                        <p:strVal val="visible"/>
                                      </p:to>
                                    </p:set>
                                    <p:anim calcmode="lin" valueType="num">
                                      <p:cBhvr additive="base">
                                        <p:cTn id="37"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nimBg="1"/>
      <p:bldP spid="171012" grpId="0" bldLvl="0" animBg="1"/>
      <p:bldP spid="1710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直接连接符 172034"/>
          <p:cNvSpPr/>
          <p:nvPr/>
        </p:nvSpPr>
        <p:spPr>
          <a:xfrm>
            <a:off x="2344465" y="4512469"/>
            <a:ext cx="3074988" cy="0"/>
          </a:xfrm>
          <a:prstGeom prst="line">
            <a:avLst/>
          </a:prstGeom>
          <a:ln w="9525" cap="flat" cmpd="sng">
            <a:solidFill>
              <a:srgbClr val="000000"/>
            </a:solidFill>
            <a:prstDash val="solid"/>
            <a:headEnd type="none" w="med" len="med"/>
            <a:tailEnd type="triangle" w="med" len="med"/>
          </a:ln>
        </p:spPr>
      </p:sp>
      <p:sp>
        <p:nvSpPr>
          <p:cNvPr id="172036" name="直接连接符 172035"/>
          <p:cNvSpPr/>
          <p:nvPr/>
        </p:nvSpPr>
        <p:spPr>
          <a:xfrm flipH="1" flipV="1">
            <a:off x="2344465" y="1856581"/>
            <a:ext cx="0" cy="2655888"/>
          </a:xfrm>
          <a:prstGeom prst="line">
            <a:avLst/>
          </a:prstGeom>
          <a:ln w="9525" cap="flat" cmpd="sng">
            <a:solidFill>
              <a:srgbClr val="000000"/>
            </a:solidFill>
            <a:prstDash val="solid"/>
            <a:headEnd type="none" w="med" len="med"/>
            <a:tailEnd type="triangle" w="med" len="med"/>
          </a:ln>
        </p:spPr>
      </p:sp>
      <p:sp>
        <p:nvSpPr>
          <p:cNvPr id="172037" name="直接连接符 172036"/>
          <p:cNvSpPr/>
          <p:nvPr/>
        </p:nvSpPr>
        <p:spPr>
          <a:xfrm>
            <a:off x="6379890" y="4512469"/>
            <a:ext cx="2882900" cy="0"/>
          </a:xfrm>
          <a:prstGeom prst="line">
            <a:avLst/>
          </a:prstGeom>
          <a:ln w="9525" cap="flat" cmpd="sng">
            <a:solidFill>
              <a:srgbClr val="000000"/>
            </a:solidFill>
            <a:prstDash val="solid"/>
            <a:headEnd type="none" w="med" len="med"/>
            <a:tailEnd type="triangle" w="med" len="med"/>
          </a:ln>
        </p:spPr>
      </p:sp>
      <p:sp>
        <p:nvSpPr>
          <p:cNvPr id="172038" name="任意多边形 172037"/>
          <p:cNvSpPr/>
          <p:nvPr/>
        </p:nvSpPr>
        <p:spPr>
          <a:xfrm>
            <a:off x="2519701" y="2502693"/>
            <a:ext cx="2498725" cy="1992313"/>
          </a:xfrm>
          <a:custGeom>
            <a:avLst/>
            <a:gdLst/>
            <a:ahLst/>
            <a:cxnLst/>
            <a:rect l="0" t="0" r="0" b="0"/>
            <a:pathLst>
              <a:path w="2880" h="1742">
                <a:moveTo>
                  <a:pt x="0" y="1586"/>
                </a:moveTo>
                <a:cubicBezTo>
                  <a:pt x="120" y="1521"/>
                  <a:pt x="240" y="1456"/>
                  <a:pt x="360" y="1274"/>
                </a:cubicBezTo>
                <a:cubicBezTo>
                  <a:pt x="480" y="1092"/>
                  <a:pt x="600" y="702"/>
                  <a:pt x="720" y="494"/>
                </a:cubicBezTo>
                <a:cubicBezTo>
                  <a:pt x="840" y="286"/>
                  <a:pt x="960" y="52"/>
                  <a:pt x="1080" y="26"/>
                </a:cubicBezTo>
                <a:cubicBezTo>
                  <a:pt x="1200" y="0"/>
                  <a:pt x="1290" y="156"/>
                  <a:pt x="1440" y="338"/>
                </a:cubicBezTo>
                <a:cubicBezTo>
                  <a:pt x="1590" y="520"/>
                  <a:pt x="1830" y="936"/>
                  <a:pt x="1980" y="1118"/>
                </a:cubicBezTo>
                <a:cubicBezTo>
                  <a:pt x="2130" y="1300"/>
                  <a:pt x="2190" y="1326"/>
                  <a:pt x="2340" y="1430"/>
                </a:cubicBezTo>
                <a:cubicBezTo>
                  <a:pt x="2490" y="1534"/>
                  <a:pt x="2790" y="1690"/>
                  <a:pt x="2880" y="1742"/>
                </a:cubicBezTo>
              </a:path>
            </a:pathLst>
          </a:custGeom>
          <a:noFill/>
          <a:ln w="28575" cap="flat" cmpd="sng">
            <a:solidFill>
              <a:schemeClr val="tx2"/>
            </a:solidFill>
            <a:prstDash val="solid"/>
            <a:headEnd type="none" w="med" len="med"/>
            <a:tailEnd type="none" w="med" len="med"/>
          </a:ln>
        </p:spPr>
        <p:txBody>
          <a:bodyPr/>
          <a:lstStyle/>
          <a:p>
            <a:endParaRPr lang="zh-CN" altLang="en-US"/>
          </a:p>
        </p:txBody>
      </p:sp>
      <p:sp>
        <p:nvSpPr>
          <p:cNvPr id="172039" name="直接连接符 172038"/>
          <p:cNvSpPr/>
          <p:nvPr/>
        </p:nvSpPr>
        <p:spPr>
          <a:xfrm>
            <a:off x="6379890" y="1856581"/>
            <a:ext cx="0" cy="2655888"/>
          </a:xfrm>
          <a:prstGeom prst="line">
            <a:avLst/>
          </a:prstGeom>
          <a:ln w="9525" cap="flat" cmpd="sng">
            <a:solidFill>
              <a:srgbClr val="000000"/>
            </a:solidFill>
            <a:prstDash val="solid"/>
            <a:headEnd type="triangle" w="med" len="med"/>
            <a:tailEnd type="none" w="med" len="med"/>
          </a:ln>
        </p:spPr>
      </p:sp>
      <p:sp>
        <p:nvSpPr>
          <p:cNvPr id="172040" name="任意多边形 172039"/>
          <p:cNvSpPr/>
          <p:nvPr/>
        </p:nvSpPr>
        <p:spPr>
          <a:xfrm>
            <a:off x="6442357" y="2090646"/>
            <a:ext cx="2628343" cy="2283696"/>
          </a:xfrm>
          <a:custGeom>
            <a:avLst/>
            <a:gdLst/>
            <a:ahLst/>
            <a:cxnLst/>
            <a:rect l="0" t="0" r="0" b="0"/>
            <a:pathLst>
              <a:path w="2160" h="1872">
                <a:moveTo>
                  <a:pt x="0" y="0"/>
                </a:moveTo>
                <a:cubicBezTo>
                  <a:pt x="45" y="351"/>
                  <a:pt x="90" y="702"/>
                  <a:pt x="180" y="936"/>
                </a:cubicBezTo>
                <a:cubicBezTo>
                  <a:pt x="270" y="1170"/>
                  <a:pt x="360" y="1274"/>
                  <a:pt x="540" y="1404"/>
                </a:cubicBezTo>
                <a:cubicBezTo>
                  <a:pt x="720" y="1534"/>
                  <a:pt x="990" y="1638"/>
                  <a:pt x="1260" y="1716"/>
                </a:cubicBezTo>
                <a:cubicBezTo>
                  <a:pt x="1530" y="1794"/>
                  <a:pt x="1845" y="1833"/>
                  <a:pt x="2160" y="1872"/>
                </a:cubicBezTo>
              </a:path>
            </a:pathLst>
          </a:custGeom>
          <a:noFill/>
          <a:ln w="28575" cap="flat" cmpd="sng">
            <a:solidFill>
              <a:srgbClr val="00CC00"/>
            </a:solidFill>
            <a:prstDash val="solid"/>
            <a:headEnd type="none" w="med" len="med"/>
            <a:tailEnd type="none" w="med" len="med"/>
          </a:ln>
        </p:spPr>
        <p:txBody>
          <a:bodyPr/>
          <a:lstStyle/>
          <a:p>
            <a:endParaRPr lang="zh-CN" altLang="en-US"/>
          </a:p>
        </p:txBody>
      </p:sp>
      <p:sp>
        <p:nvSpPr>
          <p:cNvPr id="172041" name="文本框 172040"/>
          <p:cNvSpPr txBox="1"/>
          <p:nvPr/>
        </p:nvSpPr>
        <p:spPr>
          <a:xfrm>
            <a:off x="1774553" y="2221706"/>
            <a:ext cx="576262" cy="1365250"/>
          </a:xfrm>
          <a:prstGeom prst="rect">
            <a:avLst/>
          </a:prstGeom>
          <a:noFill/>
          <a:ln w="9525">
            <a:noFill/>
          </a:ln>
        </p:spPr>
        <p:txBody>
          <a:bodyPr vert="eaVert"/>
          <a:lstStyle/>
          <a:p>
            <a:pP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缺页率</a:t>
            </a:r>
          </a:p>
        </p:txBody>
      </p:sp>
      <p:sp>
        <p:nvSpPr>
          <p:cNvPr id="172042" name="文本框 172041"/>
          <p:cNvSpPr txBox="1"/>
          <p:nvPr/>
        </p:nvSpPr>
        <p:spPr>
          <a:xfrm>
            <a:off x="5806803" y="2201069"/>
            <a:ext cx="576262" cy="1365250"/>
          </a:xfrm>
          <a:prstGeom prst="rect">
            <a:avLst/>
          </a:prstGeom>
          <a:noFill/>
          <a:ln w="9525">
            <a:noFill/>
          </a:ln>
        </p:spPr>
        <p:txBody>
          <a:bodyPr vert="eaVert"/>
          <a:lstStyle/>
          <a:p>
            <a:pPr eaLnBrk="0" hangingPunct="0"/>
            <a:r>
              <a:rPr lang="zh-CN" altLang="en-US" sz="1800" dirty="0">
                <a:solidFill>
                  <a:srgbClr val="0000CC"/>
                </a:solidFill>
                <a:effectLst>
                  <a:outerShdw blurRad="38100" dist="38100" dir="2700000">
                    <a:srgbClr val="C0C0C0"/>
                  </a:outerShdw>
                </a:effectLst>
                <a:latin typeface="Times New Roman" panose="02020603050405020304" pitchFamily="18" charset="0"/>
              </a:rPr>
              <a:t>缺页率</a:t>
            </a:r>
          </a:p>
        </p:txBody>
      </p:sp>
      <p:sp>
        <p:nvSpPr>
          <p:cNvPr id="172043" name="文本框 172042"/>
          <p:cNvSpPr txBox="1"/>
          <p:nvPr/>
        </p:nvSpPr>
        <p:spPr>
          <a:xfrm>
            <a:off x="2709590" y="4633119"/>
            <a:ext cx="1944688" cy="376237"/>
          </a:xfrm>
          <a:prstGeom prst="rect">
            <a:avLst/>
          </a:prstGeom>
          <a:noFill/>
          <a:ln w="9525">
            <a:noFill/>
          </a:ln>
        </p:spPr>
        <p:txBody>
          <a:bodyPr/>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（a）</a:t>
            </a:r>
            <a:r>
              <a:rPr lang="zh-CN" altLang="en-US" sz="2000" dirty="0">
                <a:solidFill>
                  <a:srgbClr val="006600"/>
                </a:solidFill>
                <a:effectLst>
                  <a:outerShdw blurRad="38100" dist="38100" dir="2700000">
                    <a:srgbClr val="C0C0C0"/>
                  </a:outerShdw>
                </a:effectLst>
                <a:latin typeface="Times New Roman" panose="02020603050405020304" pitchFamily="18" charset="0"/>
              </a:rPr>
              <a:t>页尺寸</a:t>
            </a:r>
          </a:p>
        </p:txBody>
      </p:sp>
      <p:sp>
        <p:nvSpPr>
          <p:cNvPr id="172044" name="文本框 172043"/>
          <p:cNvSpPr txBox="1"/>
          <p:nvPr/>
        </p:nvSpPr>
        <p:spPr>
          <a:xfrm>
            <a:off x="6352903" y="4591844"/>
            <a:ext cx="2693987" cy="417512"/>
          </a:xfrm>
          <a:prstGeom prst="rect">
            <a:avLst/>
          </a:prstGeom>
          <a:noFill/>
          <a:ln w="9525">
            <a:noFill/>
          </a:ln>
        </p:spPr>
        <p:txBody>
          <a:bodyPr/>
          <a:lstStyle/>
          <a:p>
            <a:pPr eaLnBrk="0" hangingPunct="0"/>
            <a:r>
              <a:rPr lang="en-US" altLang="zh-CN" sz="1800">
                <a:solidFill>
                  <a:srgbClr val="006600"/>
                </a:solidFill>
                <a:effectLst>
                  <a:outerShdw blurRad="38100" dist="38100" dir="2700000">
                    <a:srgbClr val="C0C0C0"/>
                  </a:outerShdw>
                </a:effectLst>
                <a:latin typeface="Times New Roman" panose="02020603050405020304" pitchFamily="18" charset="0"/>
              </a:rPr>
              <a:t>（b）</a:t>
            </a:r>
            <a:r>
              <a:rPr lang="zh-CN" altLang="en-US" sz="1800" dirty="0">
                <a:solidFill>
                  <a:srgbClr val="006600"/>
                </a:solidFill>
                <a:effectLst>
                  <a:outerShdw blurRad="38100" dist="38100" dir="2700000">
                    <a:srgbClr val="C0C0C0"/>
                  </a:outerShdw>
                </a:effectLst>
                <a:latin typeface="Times New Roman" panose="02020603050405020304" pitchFamily="18" charset="0"/>
              </a:rPr>
              <a:t>分配的物理块数</a:t>
            </a:r>
          </a:p>
        </p:txBody>
      </p:sp>
      <p:sp>
        <p:nvSpPr>
          <p:cNvPr id="172045" name="直接连接符 172044"/>
          <p:cNvSpPr/>
          <p:nvPr/>
        </p:nvSpPr>
        <p:spPr>
          <a:xfrm flipV="1">
            <a:off x="5035278" y="4374356"/>
            <a:ext cx="0" cy="223838"/>
          </a:xfrm>
          <a:prstGeom prst="line">
            <a:avLst/>
          </a:prstGeom>
          <a:ln w="9525" cap="flat" cmpd="sng">
            <a:solidFill>
              <a:srgbClr val="000000"/>
            </a:solidFill>
            <a:prstDash val="solid"/>
            <a:headEnd type="none" w="med" len="med"/>
            <a:tailEnd type="none" w="med" len="med"/>
          </a:ln>
        </p:spPr>
      </p:sp>
      <p:sp>
        <p:nvSpPr>
          <p:cNvPr id="172046" name="直接连接符 172045"/>
          <p:cNvSpPr/>
          <p:nvPr/>
        </p:nvSpPr>
        <p:spPr>
          <a:xfrm flipV="1">
            <a:off x="8878615" y="4385469"/>
            <a:ext cx="0" cy="219075"/>
          </a:xfrm>
          <a:prstGeom prst="line">
            <a:avLst/>
          </a:prstGeom>
          <a:ln w="9525" cap="flat" cmpd="sng">
            <a:solidFill>
              <a:srgbClr val="000000"/>
            </a:solidFill>
            <a:prstDash val="solid"/>
            <a:headEnd type="none" w="med" len="med"/>
            <a:tailEnd type="none" w="med" len="med"/>
          </a:ln>
        </p:spPr>
      </p:sp>
      <p:sp>
        <p:nvSpPr>
          <p:cNvPr id="172047" name="文本框 172046"/>
          <p:cNvSpPr txBox="1"/>
          <p:nvPr/>
        </p:nvSpPr>
        <p:spPr>
          <a:xfrm>
            <a:off x="4884465" y="4534694"/>
            <a:ext cx="576263" cy="415925"/>
          </a:xfrm>
          <a:prstGeom prst="rect">
            <a:avLst/>
          </a:prstGeom>
          <a:noFill/>
          <a:ln w="9525">
            <a:noFill/>
          </a:ln>
        </p:spPr>
        <p:txBody>
          <a:bodyPr/>
          <a:lstStyle/>
          <a:p>
            <a:pP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P</a:t>
            </a:r>
          </a:p>
        </p:txBody>
      </p:sp>
      <p:sp>
        <p:nvSpPr>
          <p:cNvPr id="172048" name="文本框 172047"/>
          <p:cNvSpPr txBox="1"/>
          <p:nvPr/>
        </p:nvSpPr>
        <p:spPr>
          <a:xfrm>
            <a:off x="8686528" y="4512469"/>
            <a:ext cx="576262" cy="496887"/>
          </a:xfrm>
          <a:prstGeom prst="rect">
            <a:avLst/>
          </a:prstGeom>
          <a:noFill/>
          <a:ln w="9525">
            <a:noFill/>
          </a:ln>
        </p:spPr>
        <p:txBody>
          <a:bodyPr/>
          <a:lstStyle/>
          <a:p>
            <a:pPr eaLnBrk="0" hangingPunct="0"/>
            <a:r>
              <a:rPr lang="en-US" altLang="zh-CN" sz="1800">
                <a:solidFill>
                  <a:srgbClr val="0000CC"/>
                </a:solidFill>
                <a:effectLst>
                  <a:outerShdw blurRad="38100" dist="38100" dir="2700000">
                    <a:srgbClr val="C0C0C0"/>
                  </a:outerShdw>
                </a:effectLst>
                <a:latin typeface="Times New Roman" panose="02020603050405020304" pitchFamily="18" charset="0"/>
              </a:rPr>
              <a:t>N</a:t>
            </a:r>
          </a:p>
        </p:txBody>
      </p:sp>
      <p:sp>
        <p:nvSpPr>
          <p:cNvPr id="172049" name="文本框 172048"/>
          <p:cNvSpPr txBox="1"/>
          <p:nvPr/>
        </p:nvSpPr>
        <p:spPr>
          <a:xfrm>
            <a:off x="2277790" y="5225256"/>
            <a:ext cx="6965950" cy="609600"/>
          </a:xfrm>
          <a:prstGeom prst="rect">
            <a:avLst/>
          </a:prstGeom>
          <a:noFill/>
          <a:ln w="9525">
            <a:noFill/>
          </a:ln>
        </p:spPr>
        <p:txBody>
          <a:bodyPr/>
          <a:lstStyle/>
          <a:p>
            <a:pPr eaLnBrk="0" hangingPunct="0"/>
            <a:r>
              <a:rPr lang="en-US" altLang="zh-CN">
                <a:solidFill>
                  <a:schemeClr val="tx2"/>
                </a:solidFill>
                <a:latin typeface="Times New Roman" panose="02020603050405020304" pitchFamily="18" charset="0"/>
              </a:rPr>
              <a:t>P</a:t>
            </a:r>
            <a:r>
              <a:rPr lang="zh-CN" altLang="en-US" dirty="0">
                <a:solidFill>
                  <a:schemeClr val="tx2"/>
                </a:solidFill>
                <a:latin typeface="Times New Roman" panose="02020603050405020304" pitchFamily="18" charset="0"/>
              </a:rPr>
              <a:t>表示整个进程的大小，</a:t>
            </a:r>
            <a:r>
              <a:rPr lang="en-US" altLang="zh-CN">
                <a:solidFill>
                  <a:srgbClr val="0000CC"/>
                </a:solidFill>
                <a:latin typeface="Times New Roman" panose="02020603050405020304" pitchFamily="18" charset="0"/>
              </a:rPr>
              <a:t>N</a:t>
            </a:r>
            <a:r>
              <a:rPr lang="zh-CN" altLang="en-US" dirty="0">
                <a:solidFill>
                  <a:srgbClr val="0000CC"/>
                </a:solidFill>
                <a:latin typeface="Times New Roman" panose="02020603050405020304" pitchFamily="18" charset="0"/>
              </a:rPr>
              <a:t>进程中的总页数</a:t>
            </a:r>
          </a:p>
        </p:txBody>
      </p:sp>
      <p:sp>
        <p:nvSpPr>
          <p:cNvPr id="172050" name="文本框 172049"/>
          <p:cNvSpPr txBox="1"/>
          <p:nvPr/>
        </p:nvSpPr>
        <p:spPr>
          <a:xfrm>
            <a:off x="2855640" y="5733256"/>
            <a:ext cx="5189538" cy="663575"/>
          </a:xfrm>
          <a:prstGeom prst="rect">
            <a:avLst/>
          </a:prstGeom>
          <a:noFill/>
          <a:ln w="9525">
            <a:noFill/>
          </a:ln>
        </p:spPr>
        <p:txBody>
          <a:bodyPr/>
          <a:lstStyle/>
          <a:p>
            <a:pPr eaLnBrk="0" hangingPunct="0"/>
            <a:r>
              <a:rPr lang="zh-CN" altLang="en-US" dirty="0">
                <a:solidFill>
                  <a:srgbClr val="000000"/>
                </a:solidFill>
                <a:latin typeface="Times New Roman" panose="02020603050405020304" pitchFamily="18" charset="0"/>
              </a:rPr>
              <a:t>页面大小与物理块数对缺页率的影响</a:t>
            </a:r>
          </a:p>
        </p:txBody>
      </p:sp>
      <p:sp>
        <p:nvSpPr>
          <p:cNvPr id="172052" name="AutoShape 5"/>
          <p:cNvSpPr/>
          <p:nvPr/>
        </p:nvSpPr>
        <p:spPr>
          <a:xfrm>
            <a:off x="959644" y="936367"/>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2053" name="Text Box 38"/>
          <p:cNvSpPr txBox="1"/>
          <p:nvPr/>
        </p:nvSpPr>
        <p:spPr>
          <a:xfrm>
            <a:off x="1091406" y="963355"/>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四、内存分配策略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21" name="矩形 20">
            <a:extLst>
              <a:ext uri="{FF2B5EF4-FFF2-40B4-BE49-F238E27FC236}">
                <a16:creationId xmlns:a16="http://schemas.microsoft.com/office/drawing/2014/main" id="{0C2137A6-B9FE-4EDC-95DD-95E6FB152E4B}"/>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2052"/>
                                        </p:tgtEl>
                                        <p:attrNameLst>
                                          <p:attrName>style.visibility</p:attrName>
                                        </p:attrNameLst>
                                      </p:cBhvr>
                                      <p:to>
                                        <p:strVal val="visible"/>
                                      </p:to>
                                    </p:set>
                                    <p:anim calcmode="lin" valueType="num">
                                      <p:cBhvr additive="base">
                                        <p:cTn id="7" dur="500" fill="hold"/>
                                        <p:tgtEl>
                                          <p:spTgt spid="172052"/>
                                        </p:tgtEl>
                                        <p:attrNameLst>
                                          <p:attrName>ppt_x</p:attrName>
                                        </p:attrNameLst>
                                      </p:cBhvr>
                                      <p:tavLst>
                                        <p:tav tm="0">
                                          <p:val>
                                            <p:strVal val="#ppt_x"/>
                                          </p:val>
                                        </p:tav>
                                        <p:tav tm="100000">
                                          <p:val>
                                            <p:strVal val="#ppt_x"/>
                                          </p:val>
                                        </p:tav>
                                      </p:tavLst>
                                    </p:anim>
                                    <p:anim calcmode="lin" valueType="num">
                                      <p:cBhvr additive="base">
                                        <p:cTn id="8" dur="500" fill="hold"/>
                                        <p:tgtEl>
                                          <p:spTgt spid="1720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2053"/>
                                        </p:tgtEl>
                                        <p:attrNameLst>
                                          <p:attrName>style.visibility</p:attrName>
                                        </p:attrNameLst>
                                      </p:cBhvr>
                                      <p:to>
                                        <p:strVal val="visible"/>
                                      </p:to>
                                    </p:set>
                                    <p:anim calcmode="lin" valueType="num">
                                      <p:cBhvr additive="base">
                                        <p:cTn id="12" dur="500" fill="hold"/>
                                        <p:tgtEl>
                                          <p:spTgt spid="172053"/>
                                        </p:tgtEl>
                                        <p:attrNameLst>
                                          <p:attrName>ppt_x</p:attrName>
                                        </p:attrNameLst>
                                      </p:cBhvr>
                                      <p:tavLst>
                                        <p:tav tm="0">
                                          <p:val>
                                            <p:strVal val="#ppt_x"/>
                                          </p:val>
                                        </p:tav>
                                        <p:tav tm="100000">
                                          <p:val>
                                            <p:strVal val="#ppt_x"/>
                                          </p:val>
                                        </p:tav>
                                      </p:tavLst>
                                    </p:anim>
                                    <p:anim calcmode="lin" valueType="num">
                                      <p:cBhvr additive="base">
                                        <p:cTn id="13" dur="500" fill="hold"/>
                                        <p:tgtEl>
                                          <p:spTgt spid="1720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72035"/>
                                        </p:tgtEl>
                                        <p:attrNameLst>
                                          <p:attrName>style.visibility</p:attrName>
                                        </p:attrNameLst>
                                      </p:cBhvr>
                                      <p:to>
                                        <p:strVal val="visible"/>
                                      </p:to>
                                    </p:set>
                                    <p:anim calcmode="lin" valueType="num">
                                      <p:cBhvr additive="base">
                                        <p:cTn id="17" dur="500" fill="hold"/>
                                        <p:tgtEl>
                                          <p:spTgt spid="172035"/>
                                        </p:tgtEl>
                                        <p:attrNameLst>
                                          <p:attrName>ppt_x</p:attrName>
                                        </p:attrNameLst>
                                      </p:cBhvr>
                                      <p:tavLst>
                                        <p:tav tm="0">
                                          <p:val>
                                            <p:strVal val="#ppt_x"/>
                                          </p:val>
                                        </p:tav>
                                        <p:tav tm="100000">
                                          <p:val>
                                            <p:strVal val="#ppt_x"/>
                                          </p:val>
                                        </p:tav>
                                      </p:tavLst>
                                    </p:anim>
                                    <p:anim calcmode="lin" valueType="num">
                                      <p:cBhvr additive="base">
                                        <p:cTn id="18" dur="500" fill="hold"/>
                                        <p:tgtEl>
                                          <p:spTgt spid="17203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2036"/>
                                        </p:tgtEl>
                                        <p:attrNameLst>
                                          <p:attrName>style.visibility</p:attrName>
                                        </p:attrNameLst>
                                      </p:cBhvr>
                                      <p:to>
                                        <p:strVal val="visible"/>
                                      </p:to>
                                    </p:set>
                                    <p:anim calcmode="lin" valueType="num">
                                      <p:cBhvr additive="base">
                                        <p:cTn id="21" dur="500" fill="hold"/>
                                        <p:tgtEl>
                                          <p:spTgt spid="172036"/>
                                        </p:tgtEl>
                                        <p:attrNameLst>
                                          <p:attrName>ppt_x</p:attrName>
                                        </p:attrNameLst>
                                      </p:cBhvr>
                                      <p:tavLst>
                                        <p:tav tm="0">
                                          <p:val>
                                            <p:strVal val="#ppt_x"/>
                                          </p:val>
                                        </p:tav>
                                        <p:tav tm="100000">
                                          <p:val>
                                            <p:strVal val="#ppt_x"/>
                                          </p:val>
                                        </p:tav>
                                      </p:tavLst>
                                    </p:anim>
                                    <p:anim calcmode="lin" valueType="num">
                                      <p:cBhvr additive="base">
                                        <p:cTn id="22" dur="500" fill="hold"/>
                                        <p:tgtEl>
                                          <p:spTgt spid="17203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2037"/>
                                        </p:tgtEl>
                                        <p:attrNameLst>
                                          <p:attrName>style.visibility</p:attrName>
                                        </p:attrNameLst>
                                      </p:cBhvr>
                                      <p:to>
                                        <p:strVal val="visible"/>
                                      </p:to>
                                    </p:set>
                                    <p:anim calcmode="lin" valueType="num">
                                      <p:cBhvr additive="base">
                                        <p:cTn id="25" dur="500" fill="hold"/>
                                        <p:tgtEl>
                                          <p:spTgt spid="172037"/>
                                        </p:tgtEl>
                                        <p:attrNameLst>
                                          <p:attrName>ppt_x</p:attrName>
                                        </p:attrNameLst>
                                      </p:cBhvr>
                                      <p:tavLst>
                                        <p:tav tm="0">
                                          <p:val>
                                            <p:strVal val="#ppt_x"/>
                                          </p:val>
                                        </p:tav>
                                        <p:tav tm="100000">
                                          <p:val>
                                            <p:strVal val="#ppt_x"/>
                                          </p:val>
                                        </p:tav>
                                      </p:tavLst>
                                    </p:anim>
                                    <p:anim calcmode="lin" valueType="num">
                                      <p:cBhvr additive="base">
                                        <p:cTn id="26" dur="500" fill="hold"/>
                                        <p:tgtEl>
                                          <p:spTgt spid="17203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2038"/>
                                        </p:tgtEl>
                                        <p:attrNameLst>
                                          <p:attrName>style.visibility</p:attrName>
                                        </p:attrNameLst>
                                      </p:cBhvr>
                                      <p:to>
                                        <p:strVal val="visible"/>
                                      </p:to>
                                    </p:set>
                                    <p:anim calcmode="lin" valueType="num">
                                      <p:cBhvr additive="base">
                                        <p:cTn id="29" dur="500" fill="hold"/>
                                        <p:tgtEl>
                                          <p:spTgt spid="172038"/>
                                        </p:tgtEl>
                                        <p:attrNameLst>
                                          <p:attrName>ppt_x</p:attrName>
                                        </p:attrNameLst>
                                      </p:cBhvr>
                                      <p:tavLst>
                                        <p:tav tm="0">
                                          <p:val>
                                            <p:strVal val="#ppt_x"/>
                                          </p:val>
                                        </p:tav>
                                        <p:tav tm="100000">
                                          <p:val>
                                            <p:strVal val="#ppt_x"/>
                                          </p:val>
                                        </p:tav>
                                      </p:tavLst>
                                    </p:anim>
                                    <p:anim calcmode="lin" valueType="num">
                                      <p:cBhvr additive="base">
                                        <p:cTn id="30" dur="500" fill="hold"/>
                                        <p:tgtEl>
                                          <p:spTgt spid="17203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2039"/>
                                        </p:tgtEl>
                                        <p:attrNameLst>
                                          <p:attrName>style.visibility</p:attrName>
                                        </p:attrNameLst>
                                      </p:cBhvr>
                                      <p:to>
                                        <p:strVal val="visible"/>
                                      </p:to>
                                    </p:set>
                                    <p:anim calcmode="lin" valueType="num">
                                      <p:cBhvr additive="base">
                                        <p:cTn id="33" dur="500" fill="hold"/>
                                        <p:tgtEl>
                                          <p:spTgt spid="172039"/>
                                        </p:tgtEl>
                                        <p:attrNameLst>
                                          <p:attrName>ppt_x</p:attrName>
                                        </p:attrNameLst>
                                      </p:cBhvr>
                                      <p:tavLst>
                                        <p:tav tm="0">
                                          <p:val>
                                            <p:strVal val="#ppt_x"/>
                                          </p:val>
                                        </p:tav>
                                        <p:tav tm="100000">
                                          <p:val>
                                            <p:strVal val="#ppt_x"/>
                                          </p:val>
                                        </p:tav>
                                      </p:tavLst>
                                    </p:anim>
                                    <p:anim calcmode="lin" valueType="num">
                                      <p:cBhvr additive="base">
                                        <p:cTn id="34" dur="500" fill="hold"/>
                                        <p:tgtEl>
                                          <p:spTgt spid="17203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2040"/>
                                        </p:tgtEl>
                                        <p:attrNameLst>
                                          <p:attrName>style.visibility</p:attrName>
                                        </p:attrNameLst>
                                      </p:cBhvr>
                                      <p:to>
                                        <p:strVal val="visible"/>
                                      </p:to>
                                    </p:set>
                                    <p:anim calcmode="lin" valueType="num">
                                      <p:cBhvr additive="base">
                                        <p:cTn id="37" dur="500" fill="hold"/>
                                        <p:tgtEl>
                                          <p:spTgt spid="172040"/>
                                        </p:tgtEl>
                                        <p:attrNameLst>
                                          <p:attrName>ppt_x</p:attrName>
                                        </p:attrNameLst>
                                      </p:cBhvr>
                                      <p:tavLst>
                                        <p:tav tm="0">
                                          <p:val>
                                            <p:strVal val="#ppt_x"/>
                                          </p:val>
                                        </p:tav>
                                        <p:tav tm="100000">
                                          <p:val>
                                            <p:strVal val="#ppt_x"/>
                                          </p:val>
                                        </p:tav>
                                      </p:tavLst>
                                    </p:anim>
                                    <p:anim calcmode="lin" valueType="num">
                                      <p:cBhvr additive="base">
                                        <p:cTn id="38" dur="500" fill="hold"/>
                                        <p:tgtEl>
                                          <p:spTgt spid="17204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2041"/>
                                        </p:tgtEl>
                                        <p:attrNameLst>
                                          <p:attrName>style.visibility</p:attrName>
                                        </p:attrNameLst>
                                      </p:cBhvr>
                                      <p:to>
                                        <p:strVal val="visible"/>
                                      </p:to>
                                    </p:set>
                                    <p:anim calcmode="lin" valueType="num">
                                      <p:cBhvr additive="base">
                                        <p:cTn id="41" dur="500" fill="hold"/>
                                        <p:tgtEl>
                                          <p:spTgt spid="172041"/>
                                        </p:tgtEl>
                                        <p:attrNameLst>
                                          <p:attrName>ppt_x</p:attrName>
                                        </p:attrNameLst>
                                      </p:cBhvr>
                                      <p:tavLst>
                                        <p:tav tm="0">
                                          <p:val>
                                            <p:strVal val="#ppt_x"/>
                                          </p:val>
                                        </p:tav>
                                        <p:tav tm="100000">
                                          <p:val>
                                            <p:strVal val="#ppt_x"/>
                                          </p:val>
                                        </p:tav>
                                      </p:tavLst>
                                    </p:anim>
                                    <p:anim calcmode="lin" valueType="num">
                                      <p:cBhvr additive="base">
                                        <p:cTn id="42" dur="500" fill="hold"/>
                                        <p:tgtEl>
                                          <p:spTgt spid="1720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2042"/>
                                        </p:tgtEl>
                                        <p:attrNameLst>
                                          <p:attrName>style.visibility</p:attrName>
                                        </p:attrNameLst>
                                      </p:cBhvr>
                                      <p:to>
                                        <p:strVal val="visible"/>
                                      </p:to>
                                    </p:set>
                                    <p:anim calcmode="lin" valueType="num">
                                      <p:cBhvr additive="base">
                                        <p:cTn id="45" dur="500" fill="hold"/>
                                        <p:tgtEl>
                                          <p:spTgt spid="172042"/>
                                        </p:tgtEl>
                                        <p:attrNameLst>
                                          <p:attrName>ppt_x</p:attrName>
                                        </p:attrNameLst>
                                      </p:cBhvr>
                                      <p:tavLst>
                                        <p:tav tm="0">
                                          <p:val>
                                            <p:strVal val="#ppt_x"/>
                                          </p:val>
                                        </p:tav>
                                        <p:tav tm="100000">
                                          <p:val>
                                            <p:strVal val="#ppt_x"/>
                                          </p:val>
                                        </p:tav>
                                      </p:tavLst>
                                    </p:anim>
                                    <p:anim calcmode="lin" valueType="num">
                                      <p:cBhvr additive="base">
                                        <p:cTn id="46" dur="500" fill="hold"/>
                                        <p:tgtEl>
                                          <p:spTgt spid="1720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2043"/>
                                        </p:tgtEl>
                                        <p:attrNameLst>
                                          <p:attrName>style.visibility</p:attrName>
                                        </p:attrNameLst>
                                      </p:cBhvr>
                                      <p:to>
                                        <p:strVal val="visible"/>
                                      </p:to>
                                    </p:set>
                                    <p:anim calcmode="lin" valueType="num">
                                      <p:cBhvr additive="base">
                                        <p:cTn id="49" dur="500" fill="hold"/>
                                        <p:tgtEl>
                                          <p:spTgt spid="172043"/>
                                        </p:tgtEl>
                                        <p:attrNameLst>
                                          <p:attrName>ppt_x</p:attrName>
                                        </p:attrNameLst>
                                      </p:cBhvr>
                                      <p:tavLst>
                                        <p:tav tm="0">
                                          <p:val>
                                            <p:strVal val="#ppt_x"/>
                                          </p:val>
                                        </p:tav>
                                        <p:tav tm="100000">
                                          <p:val>
                                            <p:strVal val="#ppt_x"/>
                                          </p:val>
                                        </p:tav>
                                      </p:tavLst>
                                    </p:anim>
                                    <p:anim calcmode="lin" valueType="num">
                                      <p:cBhvr additive="base">
                                        <p:cTn id="50" dur="500" fill="hold"/>
                                        <p:tgtEl>
                                          <p:spTgt spid="17204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2044"/>
                                        </p:tgtEl>
                                        <p:attrNameLst>
                                          <p:attrName>style.visibility</p:attrName>
                                        </p:attrNameLst>
                                      </p:cBhvr>
                                      <p:to>
                                        <p:strVal val="visible"/>
                                      </p:to>
                                    </p:set>
                                    <p:anim calcmode="lin" valueType="num">
                                      <p:cBhvr additive="base">
                                        <p:cTn id="53" dur="500" fill="hold"/>
                                        <p:tgtEl>
                                          <p:spTgt spid="172044"/>
                                        </p:tgtEl>
                                        <p:attrNameLst>
                                          <p:attrName>ppt_x</p:attrName>
                                        </p:attrNameLst>
                                      </p:cBhvr>
                                      <p:tavLst>
                                        <p:tav tm="0">
                                          <p:val>
                                            <p:strVal val="#ppt_x"/>
                                          </p:val>
                                        </p:tav>
                                        <p:tav tm="100000">
                                          <p:val>
                                            <p:strVal val="#ppt_x"/>
                                          </p:val>
                                        </p:tav>
                                      </p:tavLst>
                                    </p:anim>
                                    <p:anim calcmode="lin" valueType="num">
                                      <p:cBhvr additive="base">
                                        <p:cTn id="54" dur="500" fill="hold"/>
                                        <p:tgtEl>
                                          <p:spTgt spid="1720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2045"/>
                                        </p:tgtEl>
                                        <p:attrNameLst>
                                          <p:attrName>style.visibility</p:attrName>
                                        </p:attrNameLst>
                                      </p:cBhvr>
                                      <p:to>
                                        <p:strVal val="visible"/>
                                      </p:to>
                                    </p:set>
                                    <p:anim calcmode="lin" valueType="num">
                                      <p:cBhvr additive="base">
                                        <p:cTn id="57" dur="500" fill="hold"/>
                                        <p:tgtEl>
                                          <p:spTgt spid="172045"/>
                                        </p:tgtEl>
                                        <p:attrNameLst>
                                          <p:attrName>ppt_x</p:attrName>
                                        </p:attrNameLst>
                                      </p:cBhvr>
                                      <p:tavLst>
                                        <p:tav tm="0">
                                          <p:val>
                                            <p:strVal val="#ppt_x"/>
                                          </p:val>
                                        </p:tav>
                                        <p:tav tm="100000">
                                          <p:val>
                                            <p:strVal val="#ppt_x"/>
                                          </p:val>
                                        </p:tav>
                                      </p:tavLst>
                                    </p:anim>
                                    <p:anim calcmode="lin" valueType="num">
                                      <p:cBhvr additive="base">
                                        <p:cTn id="58" dur="500" fill="hold"/>
                                        <p:tgtEl>
                                          <p:spTgt spid="17204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72046"/>
                                        </p:tgtEl>
                                        <p:attrNameLst>
                                          <p:attrName>style.visibility</p:attrName>
                                        </p:attrNameLst>
                                      </p:cBhvr>
                                      <p:to>
                                        <p:strVal val="visible"/>
                                      </p:to>
                                    </p:set>
                                    <p:anim calcmode="lin" valueType="num">
                                      <p:cBhvr additive="base">
                                        <p:cTn id="61" dur="500" fill="hold"/>
                                        <p:tgtEl>
                                          <p:spTgt spid="172046"/>
                                        </p:tgtEl>
                                        <p:attrNameLst>
                                          <p:attrName>ppt_x</p:attrName>
                                        </p:attrNameLst>
                                      </p:cBhvr>
                                      <p:tavLst>
                                        <p:tav tm="0">
                                          <p:val>
                                            <p:strVal val="#ppt_x"/>
                                          </p:val>
                                        </p:tav>
                                        <p:tav tm="100000">
                                          <p:val>
                                            <p:strVal val="#ppt_x"/>
                                          </p:val>
                                        </p:tav>
                                      </p:tavLst>
                                    </p:anim>
                                    <p:anim calcmode="lin" valueType="num">
                                      <p:cBhvr additive="base">
                                        <p:cTn id="62" dur="500" fill="hold"/>
                                        <p:tgtEl>
                                          <p:spTgt spid="17204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2047"/>
                                        </p:tgtEl>
                                        <p:attrNameLst>
                                          <p:attrName>style.visibility</p:attrName>
                                        </p:attrNameLst>
                                      </p:cBhvr>
                                      <p:to>
                                        <p:strVal val="visible"/>
                                      </p:to>
                                    </p:set>
                                    <p:anim calcmode="lin" valueType="num">
                                      <p:cBhvr additive="base">
                                        <p:cTn id="65" dur="500" fill="hold"/>
                                        <p:tgtEl>
                                          <p:spTgt spid="172047"/>
                                        </p:tgtEl>
                                        <p:attrNameLst>
                                          <p:attrName>ppt_x</p:attrName>
                                        </p:attrNameLst>
                                      </p:cBhvr>
                                      <p:tavLst>
                                        <p:tav tm="0">
                                          <p:val>
                                            <p:strVal val="#ppt_x"/>
                                          </p:val>
                                        </p:tav>
                                        <p:tav tm="100000">
                                          <p:val>
                                            <p:strVal val="#ppt_x"/>
                                          </p:val>
                                        </p:tav>
                                      </p:tavLst>
                                    </p:anim>
                                    <p:anim calcmode="lin" valueType="num">
                                      <p:cBhvr additive="base">
                                        <p:cTn id="66" dur="500" fill="hold"/>
                                        <p:tgtEl>
                                          <p:spTgt spid="17204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72048"/>
                                        </p:tgtEl>
                                        <p:attrNameLst>
                                          <p:attrName>style.visibility</p:attrName>
                                        </p:attrNameLst>
                                      </p:cBhvr>
                                      <p:to>
                                        <p:strVal val="visible"/>
                                      </p:to>
                                    </p:set>
                                    <p:anim calcmode="lin" valueType="num">
                                      <p:cBhvr additive="base">
                                        <p:cTn id="69" dur="500" fill="hold"/>
                                        <p:tgtEl>
                                          <p:spTgt spid="172048"/>
                                        </p:tgtEl>
                                        <p:attrNameLst>
                                          <p:attrName>ppt_x</p:attrName>
                                        </p:attrNameLst>
                                      </p:cBhvr>
                                      <p:tavLst>
                                        <p:tav tm="0">
                                          <p:val>
                                            <p:strVal val="#ppt_x"/>
                                          </p:val>
                                        </p:tav>
                                        <p:tav tm="100000">
                                          <p:val>
                                            <p:strVal val="#ppt_x"/>
                                          </p:val>
                                        </p:tav>
                                      </p:tavLst>
                                    </p:anim>
                                    <p:anim calcmode="lin" valueType="num">
                                      <p:cBhvr additive="base">
                                        <p:cTn id="70" dur="500" fill="hold"/>
                                        <p:tgtEl>
                                          <p:spTgt spid="17204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72049"/>
                                        </p:tgtEl>
                                        <p:attrNameLst>
                                          <p:attrName>style.visibility</p:attrName>
                                        </p:attrNameLst>
                                      </p:cBhvr>
                                      <p:to>
                                        <p:strVal val="visible"/>
                                      </p:to>
                                    </p:set>
                                    <p:anim calcmode="lin" valueType="num">
                                      <p:cBhvr additive="base">
                                        <p:cTn id="73" dur="500" fill="hold"/>
                                        <p:tgtEl>
                                          <p:spTgt spid="172049"/>
                                        </p:tgtEl>
                                        <p:attrNameLst>
                                          <p:attrName>ppt_x</p:attrName>
                                        </p:attrNameLst>
                                      </p:cBhvr>
                                      <p:tavLst>
                                        <p:tav tm="0">
                                          <p:val>
                                            <p:strVal val="#ppt_x"/>
                                          </p:val>
                                        </p:tav>
                                        <p:tav tm="100000">
                                          <p:val>
                                            <p:strVal val="#ppt_x"/>
                                          </p:val>
                                        </p:tav>
                                      </p:tavLst>
                                    </p:anim>
                                    <p:anim calcmode="lin" valueType="num">
                                      <p:cBhvr additive="base">
                                        <p:cTn id="74" dur="500" fill="hold"/>
                                        <p:tgtEl>
                                          <p:spTgt spid="17204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2050"/>
                                        </p:tgtEl>
                                        <p:attrNameLst>
                                          <p:attrName>style.visibility</p:attrName>
                                        </p:attrNameLst>
                                      </p:cBhvr>
                                      <p:to>
                                        <p:strVal val="visible"/>
                                      </p:to>
                                    </p:set>
                                    <p:anim calcmode="lin" valueType="num">
                                      <p:cBhvr additive="base">
                                        <p:cTn id="77" dur="500" fill="hold"/>
                                        <p:tgtEl>
                                          <p:spTgt spid="172050"/>
                                        </p:tgtEl>
                                        <p:attrNameLst>
                                          <p:attrName>ppt_x</p:attrName>
                                        </p:attrNameLst>
                                      </p:cBhvr>
                                      <p:tavLst>
                                        <p:tav tm="0">
                                          <p:val>
                                            <p:strVal val="#ppt_x"/>
                                          </p:val>
                                        </p:tav>
                                        <p:tav tm="100000">
                                          <p:val>
                                            <p:strVal val="#ppt_x"/>
                                          </p:val>
                                        </p:tav>
                                      </p:tavLst>
                                    </p:anim>
                                    <p:anim calcmode="lin" valueType="num">
                                      <p:cBhvr additive="base">
                                        <p:cTn id="78" dur="500" fill="hold"/>
                                        <p:tgtEl>
                                          <p:spTgt spid="17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1" grpId="0"/>
      <p:bldP spid="172042" grpId="0"/>
      <p:bldP spid="172043" grpId="0"/>
      <p:bldP spid="172044" grpId="0"/>
      <p:bldP spid="172047" grpId="0"/>
      <p:bldP spid="172048" grpId="0"/>
      <p:bldP spid="172049" grpId="0"/>
      <p:bldP spid="172050" grpId="0"/>
      <p:bldP spid="172052" grpId="0" bldLvl="0" animBg="1"/>
      <p:bldP spid="17205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文本占位符 173058"/>
          <p:cNvSpPr>
            <a:spLocks noGrp="1"/>
          </p:cNvSpPr>
          <p:nvPr>
            <p:ph type="body" idx="1"/>
          </p:nvPr>
        </p:nvSpPr>
        <p:spPr>
          <a:xfrm>
            <a:off x="1440383" y="1883060"/>
            <a:ext cx="2781082" cy="4321175"/>
          </a:xfrm>
          <a:solidFill>
            <a:srgbClr val="FFFFFF"/>
          </a:solidFill>
          <a:ln>
            <a:noFill/>
          </a:ln>
        </p:spPr>
        <p:txBody>
          <a:bodyPr/>
          <a:lstStyle/>
          <a:p>
            <a:pPr>
              <a:lnSpc>
                <a:spcPct val="12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、分配策略：</a:t>
            </a:r>
          </a:p>
          <a:p>
            <a:pPr lvl="1">
              <a:lnSpc>
                <a:spcPct val="120000"/>
              </a:lnSpc>
              <a:buClr>
                <a:srgbClr val="FF3300"/>
              </a:buClr>
              <a:buFont typeface="Wingdings" panose="05000000000000000000" pitchFamily="2" charset="2"/>
              <a:buChar char="n"/>
            </a:pPr>
            <a:r>
              <a:rPr lang="zh-CN" altLang="en-US" dirty="0">
                <a:latin typeface="宋体" panose="02010600030101010101" pitchFamily="2" charset="-122"/>
              </a:rPr>
              <a:t>固定分配策略</a:t>
            </a:r>
            <a:r>
              <a:rPr lang="zh-CN" altLang="en-US" dirty="0"/>
              <a:t> </a:t>
            </a:r>
          </a:p>
          <a:p>
            <a:pPr lvl="1">
              <a:lnSpc>
                <a:spcPct val="120000"/>
              </a:lnSpc>
              <a:buClr>
                <a:srgbClr val="FF3300"/>
              </a:buClr>
              <a:buFont typeface="Wingdings" panose="05000000000000000000" pitchFamily="2" charset="2"/>
              <a:buChar char="n"/>
            </a:pPr>
            <a:r>
              <a:rPr lang="zh-CN" altLang="en-US" dirty="0">
                <a:latin typeface="宋体" panose="02010600030101010101" pitchFamily="2" charset="-122"/>
              </a:rPr>
              <a:t>可变分配策略</a:t>
            </a:r>
            <a:r>
              <a:rPr lang="zh-CN" altLang="en-US" dirty="0"/>
              <a:t> </a:t>
            </a:r>
          </a:p>
          <a:p>
            <a:pPr>
              <a:lnSpc>
                <a:spcPct val="120000"/>
              </a:lnSpc>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、替换策略</a:t>
            </a:r>
          </a:p>
          <a:p>
            <a:pPr lvl="1">
              <a:lnSpc>
                <a:spcPct val="120000"/>
              </a:lnSpc>
              <a:buClr>
                <a:srgbClr val="FF3300"/>
              </a:buClr>
              <a:buFont typeface="Wingdings" panose="05000000000000000000" pitchFamily="2" charset="2"/>
              <a:buChar char="n"/>
            </a:pPr>
            <a:r>
              <a:rPr lang="zh-CN" altLang="en-US" dirty="0">
                <a:latin typeface="宋体" panose="02010600030101010101" pitchFamily="2" charset="-122"/>
              </a:rPr>
              <a:t>局部替换</a:t>
            </a:r>
          </a:p>
          <a:p>
            <a:pPr lvl="1">
              <a:lnSpc>
                <a:spcPct val="120000"/>
              </a:lnSpc>
              <a:buClr>
                <a:srgbClr val="FF3300"/>
              </a:buClr>
              <a:buFont typeface="Wingdings" panose="05000000000000000000" pitchFamily="2" charset="2"/>
              <a:buChar char="n"/>
            </a:pPr>
            <a:r>
              <a:rPr lang="zh-CN" altLang="en-US" dirty="0">
                <a:latin typeface="宋体" panose="02010600030101010101" pitchFamily="2" charset="-122"/>
              </a:rPr>
              <a:t>全局替换</a:t>
            </a:r>
            <a:r>
              <a:rPr lang="zh-CN" altLang="en-US" dirty="0"/>
              <a:t> </a:t>
            </a:r>
          </a:p>
        </p:txBody>
      </p:sp>
      <p:sp>
        <p:nvSpPr>
          <p:cNvPr id="173072" name="文本框 173071"/>
          <p:cNvSpPr txBox="1"/>
          <p:nvPr/>
        </p:nvSpPr>
        <p:spPr>
          <a:xfrm>
            <a:off x="4398432" y="6046228"/>
            <a:ext cx="5870575" cy="360363"/>
          </a:xfrm>
          <a:prstGeom prst="rect">
            <a:avLst/>
          </a:prstGeom>
          <a:noFill/>
          <a:ln w="9525">
            <a:noFill/>
          </a:ln>
        </p:spPr>
        <p:txBody>
          <a:bodyPr/>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局部置换与全局置换</a:t>
            </a:r>
          </a:p>
        </p:txBody>
      </p:sp>
      <p:grpSp>
        <p:nvGrpSpPr>
          <p:cNvPr id="173115" name="组合 173114"/>
          <p:cNvGrpSpPr/>
          <p:nvPr/>
        </p:nvGrpSpPr>
        <p:grpSpPr>
          <a:xfrm>
            <a:off x="4511824" y="1883060"/>
            <a:ext cx="5260563" cy="4249737"/>
            <a:chOff x="2154" y="1752"/>
            <a:chExt cx="3237" cy="2132"/>
          </a:xfrm>
        </p:grpSpPr>
        <p:sp>
          <p:nvSpPr>
            <p:cNvPr id="173060" name="文本框 173059"/>
            <p:cNvSpPr txBox="1"/>
            <p:nvPr/>
          </p:nvSpPr>
          <p:spPr>
            <a:xfrm>
              <a:off x="3408" y="2011"/>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A0</a:t>
              </a:r>
            </a:p>
          </p:txBody>
        </p:sp>
        <p:sp>
          <p:nvSpPr>
            <p:cNvPr id="173061" name="文本框 173060"/>
            <p:cNvSpPr txBox="1"/>
            <p:nvPr/>
          </p:nvSpPr>
          <p:spPr>
            <a:xfrm>
              <a:off x="3408" y="2159"/>
              <a:ext cx="563" cy="155"/>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A1</a:t>
              </a:r>
            </a:p>
          </p:txBody>
        </p:sp>
        <p:sp>
          <p:nvSpPr>
            <p:cNvPr id="173062" name="文本框 173061"/>
            <p:cNvSpPr txBox="1"/>
            <p:nvPr/>
          </p:nvSpPr>
          <p:spPr>
            <a:xfrm>
              <a:off x="3408" y="2321"/>
              <a:ext cx="563" cy="157"/>
            </a:xfrm>
            <a:prstGeom prst="rect">
              <a:avLst/>
            </a:prstGeom>
            <a:solidFill>
              <a:srgbClr val="FF6600"/>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A4</a:t>
              </a:r>
            </a:p>
          </p:txBody>
        </p:sp>
        <p:sp>
          <p:nvSpPr>
            <p:cNvPr id="173063" name="文本框 173062"/>
            <p:cNvSpPr txBox="1"/>
            <p:nvPr/>
          </p:nvSpPr>
          <p:spPr>
            <a:xfrm>
              <a:off x="3408" y="2458"/>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A3</a:t>
              </a:r>
            </a:p>
          </p:txBody>
        </p:sp>
        <p:sp>
          <p:nvSpPr>
            <p:cNvPr id="173064" name="文本框 173063"/>
            <p:cNvSpPr txBox="1"/>
            <p:nvPr/>
          </p:nvSpPr>
          <p:spPr>
            <a:xfrm>
              <a:off x="3408" y="2594"/>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B0</a:t>
              </a:r>
            </a:p>
          </p:txBody>
        </p:sp>
        <p:sp>
          <p:nvSpPr>
            <p:cNvPr id="173065" name="文本框 173064"/>
            <p:cNvSpPr txBox="1"/>
            <p:nvPr/>
          </p:nvSpPr>
          <p:spPr>
            <a:xfrm>
              <a:off x="3408" y="2730"/>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B1</a:t>
              </a:r>
            </a:p>
          </p:txBody>
        </p:sp>
        <p:sp>
          <p:nvSpPr>
            <p:cNvPr id="173066" name="文本框 173065"/>
            <p:cNvSpPr txBox="1"/>
            <p:nvPr/>
          </p:nvSpPr>
          <p:spPr>
            <a:xfrm>
              <a:off x="3408" y="2866"/>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B2</a:t>
              </a:r>
            </a:p>
          </p:txBody>
        </p:sp>
        <p:sp>
          <p:nvSpPr>
            <p:cNvPr id="173067" name="文本框 173066"/>
            <p:cNvSpPr txBox="1"/>
            <p:nvPr/>
          </p:nvSpPr>
          <p:spPr>
            <a:xfrm>
              <a:off x="3408" y="3002"/>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B3</a:t>
              </a:r>
            </a:p>
          </p:txBody>
        </p:sp>
        <p:sp>
          <p:nvSpPr>
            <p:cNvPr id="173068" name="文本框 173067"/>
            <p:cNvSpPr txBox="1"/>
            <p:nvPr/>
          </p:nvSpPr>
          <p:spPr>
            <a:xfrm>
              <a:off x="3408" y="3140"/>
              <a:ext cx="563" cy="154"/>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B4</a:t>
              </a:r>
            </a:p>
          </p:txBody>
        </p:sp>
        <p:sp>
          <p:nvSpPr>
            <p:cNvPr id="173069" name="文本框 173068"/>
            <p:cNvSpPr txBox="1"/>
            <p:nvPr/>
          </p:nvSpPr>
          <p:spPr>
            <a:xfrm>
              <a:off x="3408" y="3294"/>
              <a:ext cx="563" cy="145"/>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C1</a:t>
              </a:r>
            </a:p>
          </p:txBody>
        </p:sp>
        <p:sp>
          <p:nvSpPr>
            <p:cNvPr id="173070" name="文本框 173069"/>
            <p:cNvSpPr txBox="1"/>
            <p:nvPr/>
          </p:nvSpPr>
          <p:spPr>
            <a:xfrm>
              <a:off x="3408" y="3440"/>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C2</a:t>
              </a:r>
            </a:p>
          </p:txBody>
        </p:sp>
        <p:sp>
          <p:nvSpPr>
            <p:cNvPr id="173071" name="椭圆 173070"/>
            <p:cNvSpPr/>
            <p:nvPr/>
          </p:nvSpPr>
          <p:spPr>
            <a:xfrm>
              <a:off x="3507" y="2321"/>
              <a:ext cx="358" cy="143"/>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solidFill>
                  <a:srgbClr val="9900CC"/>
                </a:solidFill>
                <a:effectLst>
                  <a:outerShdw blurRad="38100" dist="38100" dir="2700000">
                    <a:srgbClr val="C0C0C0"/>
                  </a:outerShdw>
                </a:effectLst>
                <a:latin typeface="Tahoma" panose="020B0604030504040204" pitchFamily="34" charset="0"/>
              </a:endParaRPr>
            </a:p>
          </p:txBody>
        </p:sp>
        <p:sp>
          <p:nvSpPr>
            <p:cNvPr id="173073" name="文本框 173072"/>
            <p:cNvSpPr txBox="1"/>
            <p:nvPr/>
          </p:nvSpPr>
          <p:spPr>
            <a:xfrm>
              <a:off x="2280" y="2011"/>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A0</a:t>
              </a:r>
            </a:p>
          </p:txBody>
        </p:sp>
        <p:sp>
          <p:nvSpPr>
            <p:cNvPr id="173074" name="文本框 173073"/>
            <p:cNvSpPr txBox="1"/>
            <p:nvPr/>
          </p:nvSpPr>
          <p:spPr>
            <a:xfrm>
              <a:off x="2280" y="2159"/>
              <a:ext cx="563" cy="155"/>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A1</a:t>
              </a:r>
            </a:p>
          </p:txBody>
        </p:sp>
        <p:sp>
          <p:nvSpPr>
            <p:cNvPr id="173075" name="文本框 173074"/>
            <p:cNvSpPr txBox="1"/>
            <p:nvPr/>
          </p:nvSpPr>
          <p:spPr>
            <a:xfrm>
              <a:off x="2280" y="2321"/>
              <a:ext cx="563" cy="157"/>
            </a:xfrm>
            <a:prstGeom prst="rect">
              <a:avLst/>
            </a:prstGeom>
            <a:solidFill>
              <a:srgbClr val="FF6600"/>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A2</a:t>
              </a:r>
            </a:p>
          </p:txBody>
        </p:sp>
        <p:sp>
          <p:nvSpPr>
            <p:cNvPr id="173076" name="文本框 173075"/>
            <p:cNvSpPr txBox="1"/>
            <p:nvPr/>
          </p:nvSpPr>
          <p:spPr>
            <a:xfrm>
              <a:off x="2280" y="2458"/>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A3</a:t>
              </a:r>
            </a:p>
          </p:txBody>
        </p:sp>
        <p:sp>
          <p:nvSpPr>
            <p:cNvPr id="173077" name="文本框 173076"/>
            <p:cNvSpPr txBox="1"/>
            <p:nvPr/>
          </p:nvSpPr>
          <p:spPr>
            <a:xfrm>
              <a:off x="2280" y="2594"/>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B0</a:t>
              </a:r>
            </a:p>
          </p:txBody>
        </p:sp>
        <p:sp>
          <p:nvSpPr>
            <p:cNvPr id="173078" name="文本框 173077"/>
            <p:cNvSpPr txBox="1"/>
            <p:nvPr/>
          </p:nvSpPr>
          <p:spPr>
            <a:xfrm>
              <a:off x="2280" y="2730"/>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B1</a:t>
              </a:r>
            </a:p>
          </p:txBody>
        </p:sp>
        <p:sp>
          <p:nvSpPr>
            <p:cNvPr id="173079" name="文本框 173078"/>
            <p:cNvSpPr txBox="1"/>
            <p:nvPr/>
          </p:nvSpPr>
          <p:spPr>
            <a:xfrm>
              <a:off x="2280" y="2866"/>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B2</a:t>
              </a:r>
            </a:p>
          </p:txBody>
        </p:sp>
        <p:sp>
          <p:nvSpPr>
            <p:cNvPr id="173080" name="文本框 173079"/>
            <p:cNvSpPr txBox="1"/>
            <p:nvPr/>
          </p:nvSpPr>
          <p:spPr>
            <a:xfrm>
              <a:off x="2280" y="3002"/>
              <a:ext cx="563" cy="156"/>
            </a:xfrm>
            <a:prstGeom prst="rect">
              <a:avLst/>
            </a:prstGeom>
            <a:solidFill>
              <a:srgbClr val="00CC00"/>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B3</a:t>
              </a:r>
            </a:p>
          </p:txBody>
        </p:sp>
        <p:sp>
          <p:nvSpPr>
            <p:cNvPr id="173081" name="文本框 173080"/>
            <p:cNvSpPr txBox="1"/>
            <p:nvPr/>
          </p:nvSpPr>
          <p:spPr>
            <a:xfrm>
              <a:off x="2280" y="3140"/>
              <a:ext cx="563" cy="154"/>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B4</a:t>
              </a:r>
            </a:p>
          </p:txBody>
        </p:sp>
        <p:sp>
          <p:nvSpPr>
            <p:cNvPr id="173082" name="文本框 173081"/>
            <p:cNvSpPr txBox="1"/>
            <p:nvPr/>
          </p:nvSpPr>
          <p:spPr>
            <a:xfrm>
              <a:off x="2280" y="3294"/>
              <a:ext cx="563" cy="145"/>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C1</a:t>
              </a:r>
            </a:p>
          </p:txBody>
        </p:sp>
        <p:sp>
          <p:nvSpPr>
            <p:cNvPr id="173083" name="文本框 173082"/>
            <p:cNvSpPr txBox="1"/>
            <p:nvPr/>
          </p:nvSpPr>
          <p:spPr>
            <a:xfrm>
              <a:off x="2280" y="3440"/>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C2</a:t>
              </a:r>
            </a:p>
          </p:txBody>
        </p:sp>
        <p:sp>
          <p:nvSpPr>
            <p:cNvPr id="173084" name="文本框 173083"/>
            <p:cNvSpPr txBox="1"/>
            <p:nvPr/>
          </p:nvSpPr>
          <p:spPr>
            <a:xfrm>
              <a:off x="2817" y="2011"/>
              <a:ext cx="536" cy="156"/>
            </a:xfrm>
            <a:prstGeom prst="rect">
              <a:avLst/>
            </a:prstGeom>
            <a:noFill/>
            <a:ln w="9525">
              <a:noFill/>
            </a:ln>
          </p:spPr>
          <p:txBody>
            <a:bodyPr tIns="0" bIns="0"/>
            <a:lstStyle/>
            <a:p>
              <a:pPr eaLnBrk="0" hangingPunct="0"/>
              <a:r>
                <a:rPr lang="en-US" altLang="zh-CN" sz="1600">
                  <a:solidFill>
                    <a:srgbClr val="000000"/>
                  </a:solidFill>
                  <a:latin typeface="Times New Roman" panose="02020603050405020304" pitchFamily="18" charset="0"/>
                </a:rPr>
                <a:t>6</a:t>
              </a:r>
            </a:p>
          </p:txBody>
        </p:sp>
        <p:sp>
          <p:nvSpPr>
            <p:cNvPr id="173085" name="文本框 173084"/>
            <p:cNvSpPr txBox="1"/>
            <p:nvPr/>
          </p:nvSpPr>
          <p:spPr>
            <a:xfrm>
              <a:off x="2817" y="2159"/>
              <a:ext cx="186" cy="155"/>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7</a:t>
              </a:r>
            </a:p>
          </p:txBody>
        </p:sp>
        <p:sp>
          <p:nvSpPr>
            <p:cNvPr id="173086" name="文本框 173085"/>
            <p:cNvSpPr txBox="1"/>
            <p:nvPr/>
          </p:nvSpPr>
          <p:spPr>
            <a:xfrm>
              <a:off x="2817" y="2321"/>
              <a:ext cx="186" cy="157"/>
            </a:xfrm>
            <a:prstGeom prst="rect">
              <a:avLst/>
            </a:prstGeom>
            <a:noFill/>
            <a:ln w="9525">
              <a:noFill/>
            </a:ln>
          </p:spPr>
          <p:txBody>
            <a:bodyPr tIns="0" bIns="0"/>
            <a:lstStyle/>
            <a:p>
              <a:pPr algn="ctr" eaLnBrk="0" hangingPunct="0"/>
              <a:r>
                <a:rPr lang="en-US" altLang="zh-CN" sz="2000">
                  <a:solidFill>
                    <a:srgbClr val="000000"/>
                  </a:solidFill>
                  <a:latin typeface="Times New Roman" panose="02020603050405020304" pitchFamily="18" charset="0"/>
                </a:rPr>
                <a:t>3</a:t>
              </a:r>
            </a:p>
          </p:txBody>
        </p:sp>
        <p:sp>
          <p:nvSpPr>
            <p:cNvPr id="173087" name="文本框 173086"/>
            <p:cNvSpPr txBox="1"/>
            <p:nvPr/>
          </p:nvSpPr>
          <p:spPr>
            <a:xfrm>
              <a:off x="2817" y="2458"/>
              <a:ext cx="186" cy="156"/>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8</a:t>
              </a:r>
            </a:p>
          </p:txBody>
        </p:sp>
        <p:sp>
          <p:nvSpPr>
            <p:cNvPr id="173088" name="文本框 173087"/>
            <p:cNvSpPr txBox="1"/>
            <p:nvPr/>
          </p:nvSpPr>
          <p:spPr>
            <a:xfrm>
              <a:off x="2817" y="2594"/>
              <a:ext cx="186" cy="156"/>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4</a:t>
              </a:r>
            </a:p>
          </p:txBody>
        </p:sp>
        <p:sp>
          <p:nvSpPr>
            <p:cNvPr id="173089" name="文本框 173088"/>
            <p:cNvSpPr txBox="1"/>
            <p:nvPr/>
          </p:nvSpPr>
          <p:spPr>
            <a:xfrm>
              <a:off x="2817" y="2730"/>
              <a:ext cx="186" cy="156"/>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6</a:t>
              </a:r>
            </a:p>
          </p:txBody>
        </p:sp>
        <p:sp>
          <p:nvSpPr>
            <p:cNvPr id="173090" name="文本框 173089"/>
            <p:cNvSpPr txBox="1"/>
            <p:nvPr/>
          </p:nvSpPr>
          <p:spPr>
            <a:xfrm>
              <a:off x="2817" y="2866"/>
              <a:ext cx="186" cy="156"/>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3</a:t>
              </a:r>
            </a:p>
          </p:txBody>
        </p:sp>
        <p:sp>
          <p:nvSpPr>
            <p:cNvPr id="173091" name="文本框 173090"/>
            <p:cNvSpPr txBox="1"/>
            <p:nvPr/>
          </p:nvSpPr>
          <p:spPr>
            <a:xfrm>
              <a:off x="2817" y="2940"/>
              <a:ext cx="178" cy="156"/>
            </a:xfrm>
            <a:prstGeom prst="rect">
              <a:avLst/>
            </a:prstGeom>
            <a:noFill/>
            <a:ln w="9525">
              <a:noFill/>
            </a:ln>
          </p:spPr>
          <p:txBody>
            <a:bodyPr tIns="0" bIns="0"/>
            <a:lstStyle/>
            <a:p>
              <a:pPr algn="ctr" eaLnBrk="0" hangingPunct="0"/>
              <a:r>
                <a:rPr lang="en-US" altLang="zh-CN">
                  <a:solidFill>
                    <a:srgbClr val="000000"/>
                  </a:solidFill>
                  <a:latin typeface="Times New Roman" panose="02020603050405020304" pitchFamily="18" charset="0"/>
                </a:rPr>
                <a:t>2</a:t>
              </a:r>
            </a:p>
          </p:txBody>
        </p:sp>
        <p:sp>
          <p:nvSpPr>
            <p:cNvPr id="173092" name="文本框 173091"/>
            <p:cNvSpPr txBox="1"/>
            <p:nvPr/>
          </p:nvSpPr>
          <p:spPr>
            <a:xfrm>
              <a:off x="2817" y="3140"/>
              <a:ext cx="186" cy="154"/>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9</a:t>
              </a:r>
            </a:p>
          </p:txBody>
        </p:sp>
        <p:sp>
          <p:nvSpPr>
            <p:cNvPr id="173093" name="文本框 173092"/>
            <p:cNvSpPr txBox="1"/>
            <p:nvPr/>
          </p:nvSpPr>
          <p:spPr>
            <a:xfrm>
              <a:off x="2817" y="3294"/>
              <a:ext cx="186" cy="145"/>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7</a:t>
              </a:r>
            </a:p>
          </p:txBody>
        </p:sp>
        <p:sp>
          <p:nvSpPr>
            <p:cNvPr id="173094" name="文本框 173093"/>
            <p:cNvSpPr txBox="1"/>
            <p:nvPr/>
          </p:nvSpPr>
          <p:spPr>
            <a:xfrm>
              <a:off x="2817" y="3440"/>
              <a:ext cx="186" cy="156"/>
            </a:xfrm>
            <a:prstGeom prst="rect">
              <a:avLst/>
            </a:prstGeom>
            <a:noFill/>
            <a:ln w="9525">
              <a:noFill/>
            </a:ln>
          </p:spPr>
          <p:txBody>
            <a:bodyPr tIns="0" bIns="0"/>
            <a:lstStyle/>
            <a:p>
              <a:pPr algn="ctr" eaLnBrk="0" hangingPunct="0"/>
              <a:r>
                <a:rPr lang="en-US" altLang="zh-CN" sz="1600">
                  <a:solidFill>
                    <a:srgbClr val="000000"/>
                  </a:solidFill>
                  <a:latin typeface="Times New Roman" panose="02020603050405020304" pitchFamily="18" charset="0"/>
                </a:rPr>
                <a:t>4</a:t>
              </a:r>
            </a:p>
          </p:txBody>
        </p:sp>
        <p:sp>
          <p:nvSpPr>
            <p:cNvPr id="173095" name="文本框 173094"/>
            <p:cNvSpPr txBox="1"/>
            <p:nvPr/>
          </p:nvSpPr>
          <p:spPr>
            <a:xfrm>
              <a:off x="2426" y="1752"/>
              <a:ext cx="836" cy="315"/>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生存时间</a:t>
              </a:r>
            </a:p>
          </p:txBody>
        </p:sp>
        <p:sp>
          <p:nvSpPr>
            <p:cNvPr id="173096" name="文本框 173095"/>
            <p:cNvSpPr txBox="1"/>
            <p:nvPr/>
          </p:nvSpPr>
          <p:spPr>
            <a:xfrm>
              <a:off x="2154" y="3657"/>
              <a:ext cx="835" cy="214"/>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（a）</a:t>
              </a:r>
              <a:r>
                <a:rPr lang="zh-CN" altLang="en-US" sz="1600" dirty="0">
                  <a:solidFill>
                    <a:schemeClr val="tx2"/>
                  </a:solidFill>
                  <a:effectLst>
                    <a:outerShdw blurRad="38100" dist="38100" dir="2700000">
                      <a:srgbClr val="C0C0C0"/>
                    </a:outerShdw>
                  </a:effectLst>
                  <a:latin typeface="Times New Roman" panose="02020603050405020304" pitchFamily="18" charset="0"/>
                </a:rPr>
                <a:t>置换前</a:t>
              </a:r>
            </a:p>
          </p:txBody>
        </p:sp>
        <p:sp>
          <p:nvSpPr>
            <p:cNvPr id="173097" name="文本框 173096"/>
            <p:cNvSpPr txBox="1"/>
            <p:nvPr/>
          </p:nvSpPr>
          <p:spPr>
            <a:xfrm>
              <a:off x="3216" y="3670"/>
              <a:ext cx="1033" cy="214"/>
            </a:xfrm>
            <a:prstGeom prst="rect">
              <a:avLst/>
            </a:prstGeom>
            <a:noFill/>
            <a:ln w="9525">
              <a:noFill/>
            </a:ln>
          </p:spPr>
          <p:txBody>
            <a:bodyPr/>
            <a:lstStyle/>
            <a:p>
              <a:pPr eaLnBrk="0" hangingPunct="0"/>
              <a:r>
                <a:rPr lang="en-US" altLang="zh-CN" sz="1600">
                  <a:solidFill>
                    <a:schemeClr val="tx2"/>
                  </a:solidFill>
                  <a:effectLst>
                    <a:outerShdw blurRad="38100" dist="38100" dir="2700000">
                      <a:srgbClr val="C0C0C0"/>
                    </a:outerShdw>
                  </a:effectLst>
                  <a:latin typeface="Times New Roman" panose="02020603050405020304" pitchFamily="18" charset="0"/>
                </a:rPr>
                <a:t>（b）</a:t>
              </a:r>
              <a:r>
                <a:rPr lang="zh-CN" altLang="en-US" sz="1600" dirty="0">
                  <a:solidFill>
                    <a:schemeClr val="tx2"/>
                  </a:solidFill>
                  <a:effectLst>
                    <a:outerShdw blurRad="38100" dist="38100" dir="2700000">
                      <a:srgbClr val="C0C0C0"/>
                    </a:outerShdw>
                  </a:effectLst>
                  <a:latin typeface="Times New Roman" panose="02020603050405020304" pitchFamily="18" charset="0"/>
                </a:rPr>
                <a:t>局部置换</a:t>
              </a:r>
            </a:p>
          </p:txBody>
        </p:sp>
        <p:sp>
          <p:nvSpPr>
            <p:cNvPr id="173098" name="文本框 173097"/>
            <p:cNvSpPr txBox="1"/>
            <p:nvPr/>
          </p:nvSpPr>
          <p:spPr>
            <a:xfrm>
              <a:off x="4616" y="2011"/>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A0</a:t>
              </a:r>
            </a:p>
          </p:txBody>
        </p:sp>
        <p:sp>
          <p:nvSpPr>
            <p:cNvPr id="173099" name="文本框 173098"/>
            <p:cNvSpPr txBox="1"/>
            <p:nvPr/>
          </p:nvSpPr>
          <p:spPr>
            <a:xfrm>
              <a:off x="4616" y="2159"/>
              <a:ext cx="563" cy="155"/>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A1</a:t>
              </a:r>
            </a:p>
          </p:txBody>
        </p:sp>
        <p:sp>
          <p:nvSpPr>
            <p:cNvPr id="173100" name="文本框 173099"/>
            <p:cNvSpPr txBox="1"/>
            <p:nvPr/>
          </p:nvSpPr>
          <p:spPr>
            <a:xfrm>
              <a:off x="4616" y="2321"/>
              <a:ext cx="563" cy="157"/>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A2</a:t>
              </a:r>
            </a:p>
          </p:txBody>
        </p:sp>
        <p:sp>
          <p:nvSpPr>
            <p:cNvPr id="173101" name="文本框 173100"/>
            <p:cNvSpPr txBox="1"/>
            <p:nvPr/>
          </p:nvSpPr>
          <p:spPr>
            <a:xfrm>
              <a:off x="4616" y="2458"/>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A3</a:t>
              </a:r>
            </a:p>
          </p:txBody>
        </p:sp>
        <p:sp>
          <p:nvSpPr>
            <p:cNvPr id="173102" name="文本框 173101"/>
            <p:cNvSpPr txBox="1"/>
            <p:nvPr/>
          </p:nvSpPr>
          <p:spPr>
            <a:xfrm>
              <a:off x="4616" y="2594"/>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B0</a:t>
              </a:r>
            </a:p>
          </p:txBody>
        </p:sp>
        <p:sp>
          <p:nvSpPr>
            <p:cNvPr id="173103" name="文本框 173102"/>
            <p:cNvSpPr txBox="1"/>
            <p:nvPr/>
          </p:nvSpPr>
          <p:spPr>
            <a:xfrm>
              <a:off x="4616" y="2730"/>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B1</a:t>
              </a:r>
            </a:p>
          </p:txBody>
        </p:sp>
        <p:sp>
          <p:nvSpPr>
            <p:cNvPr id="173104" name="文本框 173103"/>
            <p:cNvSpPr txBox="1"/>
            <p:nvPr/>
          </p:nvSpPr>
          <p:spPr>
            <a:xfrm>
              <a:off x="4616" y="2866"/>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B2</a:t>
              </a:r>
            </a:p>
          </p:txBody>
        </p:sp>
        <p:sp>
          <p:nvSpPr>
            <p:cNvPr id="173105" name="文本框 173104"/>
            <p:cNvSpPr txBox="1"/>
            <p:nvPr/>
          </p:nvSpPr>
          <p:spPr>
            <a:xfrm>
              <a:off x="4616" y="3002"/>
              <a:ext cx="563" cy="156"/>
            </a:xfrm>
            <a:prstGeom prst="rect">
              <a:avLst/>
            </a:prstGeom>
            <a:solidFill>
              <a:srgbClr val="00CC00"/>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A4</a:t>
              </a:r>
            </a:p>
          </p:txBody>
        </p:sp>
        <p:sp>
          <p:nvSpPr>
            <p:cNvPr id="173106" name="文本框 173105"/>
            <p:cNvSpPr txBox="1"/>
            <p:nvPr/>
          </p:nvSpPr>
          <p:spPr>
            <a:xfrm>
              <a:off x="4616" y="3140"/>
              <a:ext cx="563" cy="154"/>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a:solidFill>
                    <a:srgbClr val="000000"/>
                  </a:solidFill>
                  <a:latin typeface="Times New Roman" panose="02020603050405020304" pitchFamily="18" charset="0"/>
                </a:rPr>
                <a:t>B4</a:t>
              </a:r>
            </a:p>
          </p:txBody>
        </p:sp>
        <p:sp>
          <p:nvSpPr>
            <p:cNvPr id="173107" name="文本框 173106"/>
            <p:cNvSpPr txBox="1"/>
            <p:nvPr/>
          </p:nvSpPr>
          <p:spPr>
            <a:xfrm>
              <a:off x="4616" y="3294"/>
              <a:ext cx="563" cy="145"/>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dirty="0">
                  <a:solidFill>
                    <a:srgbClr val="000000"/>
                  </a:solidFill>
                  <a:latin typeface="Times New Roman" panose="02020603050405020304" pitchFamily="18" charset="0"/>
                </a:rPr>
                <a:t>C1</a:t>
              </a:r>
            </a:p>
          </p:txBody>
        </p:sp>
        <p:sp>
          <p:nvSpPr>
            <p:cNvPr id="173108" name="文本框 173107"/>
            <p:cNvSpPr txBox="1"/>
            <p:nvPr/>
          </p:nvSpPr>
          <p:spPr>
            <a:xfrm>
              <a:off x="4616" y="3440"/>
              <a:ext cx="563" cy="156"/>
            </a:xfrm>
            <a:prstGeom prst="rect">
              <a:avLst/>
            </a:prstGeom>
            <a:solidFill>
              <a:srgbClr val="FFFFFF"/>
            </a:solidFill>
            <a:ln w="9525" cap="flat" cmpd="sng">
              <a:solidFill>
                <a:srgbClr val="000000"/>
              </a:solidFill>
              <a:prstDash val="solid"/>
              <a:miter/>
              <a:headEnd type="none" w="med" len="med"/>
              <a:tailEnd type="none" w="med" len="med"/>
            </a:ln>
          </p:spPr>
          <p:txBody>
            <a:bodyPr tIns="0" bIns="0"/>
            <a:lstStyle/>
            <a:p>
              <a:pPr algn="ctr" eaLnBrk="0" hangingPunct="0"/>
              <a:r>
                <a:rPr lang="en-US" altLang="zh-CN" sz="1600" dirty="0">
                  <a:solidFill>
                    <a:srgbClr val="000000"/>
                  </a:solidFill>
                  <a:latin typeface="Times New Roman" panose="02020603050405020304" pitchFamily="18" charset="0"/>
                </a:rPr>
                <a:t>C2</a:t>
              </a:r>
            </a:p>
          </p:txBody>
        </p:sp>
        <p:sp>
          <p:nvSpPr>
            <p:cNvPr id="173109" name="椭圆 173108"/>
            <p:cNvSpPr/>
            <p:nvPr/>
          </p:nvSpPr>
          <p:spPr>
            <a:xfrm>
              <a:off x="4705" y="3002"/>
              <a:ext cx="357" cy="141"/>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73110" name="文本框 173109"/>
            <p:cNvSpPr txBox="1"/>
            <p:nvPr/>
          </p:nvSpPr>
          <p:spPr>
            <a:xfrm>
              <a:off x="4317" y="3670"/>
              <a:ext cx="1074" cy="214"/>
            </a:xfrm>
            <a:prstGeom prst="rect">
              <a:avLst/>
            </a:prstGeom>
            <a:noFill/>
            <a:ln w="9525">
              <a:noFill/>
            </a:ln>
          </p:spPr>
          <p:txBody>
            <a:bodyPr/>
            <a:lstStyle/>
            <a:p>
              <a:pPr eaLnBrk="0" hangingPunct="0"/>
              <a:r>
                <a:rPr lang="en-US" altLang="zh-CN" sz="1600" dirty="0">
                  <a:solidFill>
                    <a:schemeClr val="tx2"/>
                  </a:solidFill>
                  <a:effectLst>
                    <a:outerShdw blurRad="38100" dist="38100" dir="2700000">
                      <a:srgbClr val="C0C0C0"/>
                    </a:outerShdw>
                  </a:effectLst>
                  <a:latin typeface="Times New Roman" panose="02020603050405020304" pitchFamily="18" charset="0"/>
                </a:rPr>
                <a:t>（c）</a:t>
              </a:r>
              <a:r>
                <a:rPr lang="zh-CN" altLang="en-US" sz="1600" dirty="0">
                  <a:solidFill>
                    <a:schemeClr val="tx2"/>
                  </a:solidFill>
                  <a:effectLst>
                    <a:outerShdw blurRad="38100" dist="38100" dir="2700000">
                      <a:srgbClr val="C0C0C0"/>
                    </a:outerShdw>
                  </a:effectLst>
                  <a:latin typeface="Times New Roman" panose="02020603050405020304" pitchFamily="18" charset="0"/>
                </a:rPr>
                <a:t>全局置换</a:t>
              </a:r>
            </a:p>
          </p:txBody>
        </p:sp>
      </p:grpSp>
      <p:sp>
        <p:nvSpPr>
          <p:cNvPr id="173112" name="AutoShape 5"/>
          <p:cNvSpPr/>
          <p:nvPr/>
        </p:nvSpPr>
        <p:spPr>
          <a:xfrm>
            <a:off x="944247" y="1046157"/>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3113" name="Text Box 38"/>
          <p:cNvSpPr txBox="1"/>
          <p:nvPr/>
        </p:nvSpPr>
        <p:spPr>
          <a:xfrm>
            <a:off x="1076009" y="1073145"/>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四、内存分配策略</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58" name="矩形 57">
            <a:extLst>
              <a:ext uri="{FF2B5EF4-FFF2-40B4-BE49-F238E27FC236}">
                <a16:creationId xmlns:a16="http://schemas.microsoft.com/office/drawing/2014/main" id="{03BE2C3E-EA90-45CC-AEA0-BB17ADA68605}"/>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3112"/>
                                        </p:tgtEl>
                                        <p:attrNameLst>
                                          <p:attrName>style.visibility</p:attrName>
                                        </p:attrNameLst>
                                      </p:cBhvr>
                                      <p:to>
                                        <p:strVal val="visible"/>
                                      </p:to>
                                    </p:set>
                                    <p:anim calcmode="lin" valueType="num">
                                      <p:cBhvr additive="base">
                                        <p:cTn id="7" dur="500" fill="hold"/>
                                        <p:tgtEl>
                                          <p:spTgt spid="173112"/>
                                        </p:tgtEl>
                                        <p:attrNameLst>
                                          <p:attrName>ppt_x</p:attrName>
                                        </p:attrNameLst>
                                      </p:cBhvr>
                                      <p:tavLst>
                                        <p:tav tm="0">
                                          <p:val>
                                            <p:strVal val="#ppt_x"/>
                                          </p:val>
                                        </p:tav>
                                        <p:tav tm="100000">
                                          <p:val>
                                            <p:strVal val="#ppt_x"/>
                                          </p:val>
                                        </p:tav>
                                      </p:tavLst>
                                    </p:anim>
                                    <p:anim calcmode="lin" valueType="num">
                                      <p:cBhvr additive="base">
                                        <p:cTn id="8" dur="500" fill="hold"/>
                                        <p:tgtEl>
                                          <p:spTgt spid="1731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3113"/>
                                        </p:tgtEl>
                                        <p:attrNameLst>
                                          <p:attrName>style.visibility</p:attrName>
                                        </p:attrNameLst>
                                      </p:cBhvr>
                                      <p:to>
                                        <p:strVal val="visible"/>
                                      </p:to>
                                    </p:set>
                                    <p:anim calcmode="lin" valueType="num">
                                      <p:cBhvr additive="base">
                                        <p:cTn id="12" dur="500" fill="hold"/>
                                        <p:tgtEl>
                                          <p:spTgt spid="173113"/>
                                        </p:tgtEl>
                                        <p:attrNameLst>
                                          <p:attrName>ppt_x</p:attrName>
                                        </p:attrNameLst>
                                      </p:cBhvr>
                                      <p:tavLst>
                                        <p:tav tm="0">
                                          <p:val>
                                            <p:strVal val="#ppt_x"/>
                                          </p:val>
                                        </p:tav>
                                        <p:tav tm="100000">
                                          <p:val>
                                            <p:strVal val="#ppt_x"/>
                                          </p:val>
                                        </p:tav>
                                      </p:tavLst>
                                    </p:anim>
                                    <p:anim calcmode="lin" valueType="num">
                                      <p:cBhvr additive="base">
                                        <p:cTn id="13" dur="500" fill="hold"/>
                                        <p:tgtEl>
                                          <p:spTgt spid="1731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3059">
                                            <p:bg/>
                                          </p:spTgt>
                                        </p:tgtEl>
                                        <p:attrNameLst>
                                          <p:attrName>style.visibility</p:attrName>
                                        </p:attrNameLst>
                                      </p:cBhvr>
                                      <p:to>
                                        <p:strVal val="visible"/>
                                      </p:to>
                                    </p:set>
                                    <p:anim calcmode="lin" valueType="num">
                                      <p:cBhvr additive="base">
                                        <p:cTn id="17" dur="500" fill="hold"/>
                                        <p:tgtEl>
                                          <p:spTgt spid="17305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7305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3059">
                                            <p:txEl>
                                              <p:pRg st="0" end="0"/>
                                            </p:txEl>
                                          </p:spTgt>
                                        </p:tgtEl>
                                        <p:attrNameLst>
                                          <p:attrName>style.visibility</p:attrName>
                                        </p:attrNameLst>
                                      </p:cBhvr>
                                      <p:to>
                                        <p:strVal val="visible"/>
                                      </p:to>
                                    </p:set>
                                    <p:anim calcmode="lin" valueType="num">
                                      <p:cBhvr additive="base">
                                        <p:cTn id="22" dur="500" fill="hold"/>
                                        <p:tgtEl>
                                          <p:spTgt spid="17305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3059">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3059">
                                            <p:txEl>
                                              <p:pRg st="1" end="1"/>
                                            </p:txEl>
                                          </p:spTgt>
                                        </p:tgtEl>
                                        <p:attrNameLst>
                                          <p:attrName>style.visibility</p:attrName>
                                        </p:attrNameLst>
                                      </p:cBhvr>
                                      <p:to>
                                        <p:strVal val="visible"/>
                                      </p:to>
                                    </p:set>
                                    <p:anim calcmode="lin" valueType="num">
                                      <p:cBhvr additive="base">
                                        <p:cTn id="27" dur="500" fill="hold"/>
                                        <p:tgtEl>
                                          <p:spTgt spid="17305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3059">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3059">
                                            <p:txEl>
                                              <p:pRg st="2" end="2"/>
                                            </p:txEl>
                                          </p:spTgt>
                                        </p:tgtEl>
                                        <p:attrNameLst>
                                          <p:attrName>style.visibility</p:attrName>
                                        </p:attrNameLst>
                                      </p:cBhvr>
                                      <p:to>
                                        <p:strVal val="visible"/>
                                      </p:to>
                                    </p:set>
                                    <p:anim calcmode="lin" valueType="num">
                                      <p:cBhvr additive="base">
                                        <p:cTn id="32" dur="500" fill="hold"/>
                                        <p:tgtEl>
                                          <p:spTgt spid="17305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3059">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73059">
                                            <p:txEl>
                                              <p:pRg st="3" end="3"/>
                                            </p:txEl>
                                          </p:spTgt>
                                        </p:tgtEl>
                                        <p:attrNameLst>
                                          <p:attrName>style.visibility</p:attrName>
                                        </p:attrNameLst>
                                      </p:cBhvr>
                                      <p:to>
                                        <p:strVal val="visible"/>
                                      </p:to>
                                    </p:set>
                                    <p:anim calcmode="lin" valueType="num">
                                      <p:cBhvr additive="base">
                                        <p:cTn id="37" dur="500" fill="hold"/>
                                        <p:tgtEl>
                                          <p:spTgt spid="17305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059">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73059">
                                            <p:txEl>
                                              <p:pRg st="4" end="4"/>
                                            </p:txEl>
                                          </p:spTgt>
                                        </p:tgtEl>
                                        <p:attrNameLst>
                                          <p:attrName>style.visibility</p:attrName>
                                        </p:attrNameLst>
                                      </p:cBhvr>
                                      <p:to>
                                        <p:strVal val="visible"/>
                                      </p:to>
                                    </p:set>
                                    <p:anim calcmode="lin" valueType="num">
                                      <p:cBhvr additive="base">
                                        <p:cTn id="42" dur="500" fill="hold"/>
                                        <p:tgtEl>
                                          <p:spTgt spid="173059">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3059">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73059">
                                            <p:txEl>
                                              <p:pRg st="5" end="5"/>
                                            </p:txEl>
                                          </p:spTgt>
                                        </p:tgtEl>
                                        <p:attrNameLst>
                                          <p:attrName>style.visibility</p:attrName>
                                        </p:attrNameLst>
                                      </p:cBhvr>
                                      <p:to>
                                        <p:strVal val="visible"/>
                                      </p:to>
                                    </p:set>
                                    <p:anim calcmode="lin" valueType="num">
                                      <p:cBhvr additive="base">
                                        <p:cTn id="47" dur="500" fill="hold"/>
                                        <p:tgtEl>
                                          <p:spTgt spid="173059">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3059">
                                            <p:txEl>
                                              <p:pRg st="5" end="5"/>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73072"/>
                                        </p:tgtEl>
                                        <p:attrNameLst>
                                          <p:attrName>style.visibility</p:attrName>
                                        </p:attrNameLst>
                                      </p:cBhvr>
                                      <p:to>
                                        <p:strVal val="visible"/>
                                      </p:to>
                                    </p:set>
                                    <p:anim calcmode="lin" valueType="num">
                                      <p:cBhvr additive="base">
                                        <p:cTn id="52" dur="500" fill="hold"/>
                                        <p:tgtEl>
                                          <p:spTgt spid="173072"/>
                                        </p:tgtEl>
                                        <p:attrNameLst>
                                          <p:attrName>ppt_x</p:attrName>
                                        </p:attrNameLst>
                                      </p:cBhvr>
                                      <p:tavLst>
                                        <p:tav tm="0">
                                          <p:val>
                                            <p:strVal val="#ppt_x"/>
                                          </p:val>
                                        </p:tav>
                                        <p:tav tm="100000">
                                          <p:val>
                                            <p:strVal val="#ppt_x"/>
                                          </p:val>
                                        </p:tav>
                                      </p:tavLst>
                                    </p:anim>
                                    <p:anim calcmode="lin" valueType="num">
                                      <p:cBhvr additive="base">
                                        <p:cTn id="53" dur="500" fill="hold"/>
                                        <p:tgtEl>
                                          <p:spTgt spid="173072"/>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173115"/>
                                        </p:tgtEl>
                                        <p:attrNameLst>
                                          <p:attrName>style.visibility</p:attrName>
                                        </p:attrNameLst>
                                      </p:cBhvr>
                                      <p:to>
                                        <p:strVal val="visible"/>
                                      </p:to>
                                    </p:set>
                                    <p:anim calcmode="lin" valueType="num">
                                      <p:cBhvr additive="base">
                                        <p:cTn id="57" dur="500" fill="hold"/>
                                        <p:tgtEl>
                                          <p:spTgt spid="173115"/>
                                        </p:tgtEl>
                                        <p:attrNameLst>
                                          <p:attrName>ppt_x</p:attrName>
                                        </p:attrNameLst>
                                      </p:cBhvr>
                                      <p:tavLst>
                                        <p:tav tm="0">
                                          <p:val>
                                            <p:strVal val="#ppt_x"/>
                                          </p:val>
                                        </p:tav>
                                        <p:tav tm="100000">
                                          <p:val>
                                            <p:strVal val="#ppt_x"/>
                                          </p:val>
                                        </p:tav>
                                      </p:tavLst>
                                    </p:anim>
                                    <p:anim calcmode="lin" valueType="num">
                                      <p:cBhvr additive="base">
                                        <p:cTn id="58" dur="500" fill="hold"/>
                                        <p:tgtEl>
                                          <p:spTgt spid="173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nimBg="1"/>
      <p:bldP spid="173072" grpId="0"/>
      <p:bldP spid="173112" grpId="0" bldLvl="0" animBg="1"/>
      <p:bldP spid="1731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文本占位符 175106"/>
          <p:cNvSpPr>
            <a:spLocks noGrp="1"/>
          </p:cNvSpPr>
          <p:nvPr>
            <p:ph type="body" idx="1"/>
          </p:nvPr>
        </p:nvSpPr>
        <p:spPr>
          <a:xfrm>
            <a:off x="1790730" y="1912144"/>
            <a:ext cx="8985790" cy="4532312"/>
          </a:xfrm>
          <a:solidFill>
            <a:srgbClr val="FFFFFF"/>
          </a:solidFill>
          <a:ln>
            <a:noFill/>
          </a:ln>
        </p:spPr>
        <p:txBody>
          <a:bodyPr/>
          <a:lstStyle/>
          <a:p>
            <a:pPr>
              <a:lnSpc>
                <a:spcPct val="150000"/>
              </a:lnSpc>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平均分配</a:t>
            </a:r>
            <a:r>
              <a:rPr lang="zh-CN" altLang="en-US" dirty="0">
                <a:solidFill>
                  <a:srgbClr val="0000CC"/>
                </a:solidFill>
              </a:rPr>
              <a:t> ：</a:t>
            </a:r>
            <a:r>
              <a:rPr lang="zh-CN" altLang="en-US" dirty="0">
                <a:solidFill>
                  <a:srgbClr val="0000CC"/>
                </a:solidFill>
                <a:latin typeface="宋体" panose="02010600030101010101" pitchFamily="2" charset="-122"/>
              </a:rPr>
              <a:t>所有的空闲物理块按照进程数目平均分配。</a:t>
            </a:r>
          </a:p>
          <a:p>
            <a:pPr>
              <a:lnSpc>
                <a:spcPct val="150000"/>
              </a:lnSpc>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按进程大小比例分配：</a:t>
            </a:r>
          </a:p>
          <a:p>
            <a:pPr>
              <a:lnSpc>
                <a:spcPct val="150000"/>
              </a:lnSpc>
              <a:buClr>
                <a:srgbClr val="FF3300"/>
              </a:buClr>
              <a:buFont typeface="Wingdings" panose="05000000000000000000" pitchFamily="2" charset="2"/>
              <a:buChar char="n"/>
            </a:pPr>
            <a:endParaRPr lang="zh-CN" altLang="en-US" dirty="0">
              <a:solidFill>
                <a:srgbClr val="0000CC"/>
              </a:solidFill>
              <a:latin typeface="宋体" panose="02010600030101010101" pitchFamily="2" charset="-122"/>
            </a:endParaRPr>
          </a:p>
          <a:p>
            <a:pPr>
              <a:lnSpc>
                <a:spcPct val="150000"/>
              </a:lnSpc>
              <a:buClr>
                <a:srgbClr val="FF3300"/>
              </a:buClr>
              <a:buFont typeface="Wingdings" panose="05000000000000000000" pitchFamily="2" charset="2"/>
              <a:buChar char="n"/>
            </a:pPr>
            <a:endParaRPr lang="zh-CN" altLang="en-US" dirty="0">
              <a:solidFill>
                <a:srgbClr val="0000CC"/>
              </a:solidFill>
              <a:latin typeface="宋体" panose="02010600030101010101" pitchFamily="2" charset="-122"/>
            </a:endParaRPr>
          </a:p>
          <a:p>
            <a:pPr>
              <a:lnSpc>
                <a:spcPct val="150000"/>
              </a:lnSpc>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考虑优先级的分配算法</a:t>
            </a:r>
            <a:r>
              <a:rPr lang="zh-CN" altLang="en-US" dirty="0">
                <a:solidFill>
                  <a:srgbClr val="0000CC"/>
                </a:solidFill>
              </a:rPr>
              <a:t> </a:t>
            </a:r>
          </a:p>
        </p:txBody>
      </p:sp>
      <p:grpSp>
        <p:nvGrpSpPr>
          <p:cNvPr id="2" name="组合 1">
            <a:extLst>
              <a:ext uri="{FF2B5EF4-FFF2-40B4-BE49-F238E27FC236}">
                <a16:creationId xmlns:a16="http://schemas.microsoft.com/office/drawing/2014/main" id="{B89AE77E-1130-4E8D-AB31-D329747B5747}"/>
              </a:ext>
            </a:extLst>
          </p:cNvPr>
          <p:cNvGrpSpPr/>
          <p:nvPr/>
        </p:nvGrpSpPr>
        <p:grpSpPr>
          <a:xfrm>
            <a:off x="3980956" y="3429000"/>
            <a:ext cx="4605337" cy="1143000"/>
            <a:chOff x="3980956" y="3606800"/>
            <a:chExt cx="4605337" cy="1143000"/>
          </a:xfrm>
        </p:grpSpPr>
        <p:grpSp>
          <p:nvGrpSpPr>
            <p:cNvPr id="175109" name="组合 175108"/>
            <p:cNvGrpSpPr/>
            <p:nvPr/>
          </p:nvGrpSpPr>
          <p:grpSpPr>
            <a:xfrm>
              <a:off x="3980956" y="3606800"/>
              <a:ext cx="1660941" cy="1143000"/>
              <a:chOff x="1728" y="2928"/>
              <a:chExt cx="1056" cy="720"/>
            </a:xfrm>
          </p:grpSpPr>
          <p:grpSp>
            <p:nvGrpSpPr>
              <p:cNvPr id="175110" name="组合 175109"/>
              <p:cNvGrpSpPr/>
              <p:nvPr/>
            </p:nvGrpSpPr>
            <p:grpSpPr>
              <a:xfrm>
                <a:off x="1728" y="3030"/>
                <a:ext cx="1056" cy="618"/>
                <a:chOff x="1728" y="3030"/>
                <a:chExt cx="576" cy="321"/>
              </a:xfrm>
            </p:grpSpPr>
            <p:sp>
              <p:nvSpPr>
                <p:cNvPr id="175111" name="矩形 175110"/>
                <p:cNvSpPr>
                  <a:spLocks noChangeAspect="1" noTextEdit="1"/>
                </p:cNvSpPr>
                <p:nvPr/>
              </p:nvSpPr>
              <p:spPr>
                <a:xfrm>
                  <a:off x="1728" y="3030"/>
                  <a:ext cx="576" cy="321"/>
                </a:xfrm>
                <a:prstGeom prst="rect">
                  <a:avLst/>
                </a:prstGeom>
                <a:noFill/>
                <a:ln w="9525">
                  <a:noFill/>
                </a:ln>
              </p:spPr>
              <p:txBody>
                <a:bodyPr/>
                <a:lstStyle/>
                <a:p>
                  <a:endParaRPr lang="zh-CN" altLang="en-US"/>
                </a:p>
              </p:txBody>
            </p:sp>
            <p:sp>
              <p:nvSpPr>
                <p:cNvPr id="175112" name="文本框 175111"/>
                <p:cNvSpPr txBox="1"/>
                <p:nvPr/>
              </p:nvSpPr>
              <p:spPr>
                <a:xfrm>
                  <a:off x="1728" y="3101"/>
                  <a:ext cx="576" cy="187"/>
                </a:xfrm>
                <a:prstGeom prst="rect">
                  <a:avLst/>
                </a:prstGeom>
                <a:noFill/>
                <a:ln w="9525">
                  <a:noFill/>
                </a:ln>
              </p:spPr>
              <p:txBody>
                <a:bodyPr/>
                <a:lstStyle/>
                <a:p>
                  <a:pPr eaLnBrk="0" hangingPunct="0">
                    <a:buClr>
                      <a:srgbClr val="FF3300"/>
                    </a:buClr>
                    <a:buFont typeface="Wingdings" panose="05000000000000000000" pitchFamily="2" charset="2"/>
                  </a:pPr>
                  <a:r>
                    <a:rPr lang="en-US" altLang="zh-CN">
                      <a:solidFill>
                        <a:srgbClr val="000000"/>
                      </a:solidFill>
                      <a:latin typeface="Times New Roman" panose="02020603050405020304" pitchFamily="18" charset="0"/>
                    </a:rPr>
                    <a:t>P= ∑ P</a:t>
                  </a:r>
                  <a:r>
                    <a:rPr lang="en-US" altLang="zh-CN" baseline="-25000">
                      <a:solidFill>
                        <a:srgbClr val="000000"/>
                      </a:solidFill>
                      <a:latin typeface="Times New Roman" panose="02020603050405020304" pitchFamily="18" charset="0"/>
                    </a:rPr>
                    <a:t>i</a:t>
                  </a:r>
                  <a:endParaRPr lang="en-US" altLang="zh-CN">
                    <a:solidFill>
                      <a:srgbClr val="000000"/>
                    </a:solidFill>
                    <a:latin typeface="Times New Roman" panose="02020603050405020304" pitchFamily="18" charset="0"/>
                  </a:endParaRPr>
                </a:p>
              </p:txBody>
            </p:sp>
          </p:grpSp>
          <p:sp>
            <p:nvSpPr>
              <p:cNvPr id="175113" name="文本框 175112"/>
              <p:cNvSpPr txBox="1"/>
              <p:nvPr/>
            </p:nvSpPr>
            <p:spPr>
              <a:xfrm>
                <a:off x="1920" y="2928"/>
                <a:ext cx="522" cy="720"/>
              </a:xfrm>
              <a:prstGeom prst="rect">
                <a:avLst/>
              </a:prstGeom>
              <a:noFill/>
              <a:ln w="9525">
                <a:noFill/>
              </a:ln>
            </p:spPr>
            <p:txBody>
              <a:bodyPr tIns="0" bIns="0"/>
              <a:lstStyle/>
              <a:p>
                <a:pPr algn="ctr" eaLnBrk="0" hangingPunct="0">
                  <a:lnSpc>
                    <a:spcPct val="170000"/>
                  </a:lnSpc>
                  <a:buClr>
                    <a:srgbClr val="FF3300"/>
                  </a:buClr>
                  <a:buFont typeface="Wingdings" panose="05000000000000000000" pitchFamily="2" charset="2"/>
                </a:pPr>
                <a:r>
                  <a:rPr lang="en-US" altLang="zh-CN" sz="2000" dirty="0">
                    <a:solidFill>
                      <a:srgbClr val="000000"/>
                    </a:solidFill>
                    <a:latin typeface="Times New Roman" panose="02020603050405020304" pitchFamily="18" charset="0"/>
                  </a:rPr>
                  <a:t>n</a:t>
                </a:r>
              </a:p>
              <a:p>
                <a:pPr algn="ctr" eaLnBrk="0" hangingPunct="0">
                  <a:buClr>
                    <a:srgbClr val="FF3300"/>
                  </a:buClr>
                  <a:buFont typeface="Wingdings" panose="05000000000000000000" pitchFamily="2" charset="2"/>
                </a:pPr>
                <a:endParaRPr lang="en-US" altLang="zh-CN" sz="2000" dirty="0">
                  <a:solidFill>
                    <a:srgbClr val="000000"/>
                  </a:solidFill>
                  <a:latin typeface="Times New Roman" panose="02020603050405020304" pitchFamily="18" charset="0"/>
                </a:endParaRPr>
              </a:p>
              <a:p>
                <a:pPr algn="ctr" eaLnBrk="0" hangingPunct="0">
                  <a:buClr>
                    <a:srgbClr val="FF3300"/>
                  </a:buClr>
                  <a:buFont typeface="Wingdings" panose="05000000000000000000" pitchFamily="2" charset="2"/>
                </a:pPr>
                <a:r>
                  <a:rPr lang="en-US" altLang="zh-CN" sz="2000" dirty="0" err="1">
                    <a:solidFill>
                      <a:srgbClr val="000000"/>
                    </a:solidFill>
                    <a:latin typeface="Times New Roman" panose="02020603050405020304" pitchFamily="18" charset="0"/>
                  </a:rPr>
                  <a:t>i</a:t>
                </a:r>
                <a:r>
                  <a:rPr lang="en-US" altLang="zh-CN" sz="2000" dirty="0">
                    <a:solidFill>
                      <a:srgbClr val="000000"/>
                    </a:solidFill>
                    <a:latin typeface="Times New Roman" panose="02020603050405020304" pitchFamily="18" charset="0"/>
                  </a:rPr>
                  <a:t>=1</a:t>
                </a:r>
              </a:p>
            </p:txBody>
          </p:sp>
        </p:grpSp>
        <p:grpSp>
          <p:nvGrpSpPr>
            <p:cNvPr id="175114" name="组合 175113"/>
            <p:cNvGrpSpPr/>
            <p:nvPr/>
          </p:nvGrpSpPr>
          <p:grpSpPr>
            <a:xfrm>
              <a:off x="6245876" y="3759200"/>
              <a:ext cx="2340417" cy="917575"/>
              <a:chOff x="1728" y="3530"/>
              <a:chExt cx="936" cy="312"/>
            </a:xfrm>
          </p:grpSpPr>
          <p:sp>
            <p:nvSpPr>
              <p:cNvPr id="175115" name="矩形 175114"/>
              <p:cNvSpPr>
                <a:spLocks noChangeAspect="1" noTextEdit="1"/>
              </p:cNvSpPr>
              <p:nvPr/>
            </p:nvSpPr>
            <p:spPr>
              <a:xfrm>
                <a:off x="1728" y="3530"/>
                <a:ext cx="936" cy="312"/>
              </a:xfrm>
              <a:prstGeom prst="rect">
                <a:avLst/>
              </a:prstGeom>
              <a:noFill/>
              <a:ln w="9525">
                <a:noFill/>
              </a:ln>
            </p:spPr>
            <p:txBody>
              <a:bodyPr/>
              <a:lstStyle/>
              <a:p>
                <a:endParaRPr lang="zh-CN" altLang="en-US"/>
              </a:p>
            </p:txBody>
          </p:sp>
          <p:sp>
            <p:nvSpPr>
              <p:cNvPr id="175116" name="文本框 175115"/>
              <p:cNvSpPr txBox="1"/>
              <p:nvPr/>
            </p:nvSpPr>
            <p:spPr>
              <a:xfrm>
                <a:off x="1758" y="3592"/>
                <a:ext cx="576" cy="188"/>
              </a:xfrm>
              <a:prstGeom prst="rect">
                <a:avLst/>
              </a:prstGeom>
              <a:noFill/>
              <a:ln w="9525">
                <a:noFill/>
              </a:ln>
            </p:spPr>
            <p:txBody>
              <a:bodyPr/>
              <a:lstStyle/>
              <a:p>
                <a:pPr eaLnBrk="0" hangingPunct="0">
                  <a:buClr>
                    <a:srgbClr val="FF3300"/>
                  </a:buClr>
                  <a:buFont typeface="Wingdings" panose="05000000000000000000" pitchFamily="2" charset="2"/>
                </a:pPr>
                <a:r>
                  <a:rPr lang="en-US" altLang="zh-CN"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  </a:t>
                </a:r>
              </a:p>
            </p:txBody>
          </p:sp>
          <p:sp>
            <p:nvSpPr>
              <p:cNvPr id="175117" name="直接连接符 175116"/>
              <p:cNvSpPr/>
              <p:nvPr/>
            </p:nvSpPr>
            <p:spPr>
              <a:xfrm>
                <a:off x="1986" y="3679"/>
                <a:ext cx="144" cy="0"/>
              </a:xfrm>
              <a:prstGeom prst="line">
                <a:avLst/>
              </a:prstGeom>
              <a:ln w="9525" cap="flat" cmpd="sng">
                <a:solidFill>
                  <a:srgbClr val="000000"/>
                </a:solidFill>
                <a:prstDash val="solid"/>
                <a:headEnd type="none" w="med" len="med"/>
                <a:tailEnd type="none" w="med" len="med"/>
              </a:ln>
            </p:spPr>
          </p:sp>
          <p:sp>
            <p:nvSpPr>
              <p:cNvPr id="175118" name="文本框 175117"/>
              <p:cNvSpPr txBox="1"/>
              <p:nvPr/>
            </p:nvSpPr>
            <p:spPr>
              <a:xfrm>
                <a:off x="1974" y="3530"/>
                <a:ext cx="216" cy="312"/>
              </a:xfrm>
              <a:prstGeom prst="rect">
                <a:avLst/>
              </a:prstGeom>
              <a:noFill/>
              <a:ln w="9525">
                <a:noFill/>
              </a:ln>
            </p:spPr>
            <p:txBody>
              <a:bodyPr/>
              <a:lstStyle/>
              <a:p>
                <a:pPr eaLnBrk="0" hangingPunct="0">
                  <a:buClr>
                    <a:srgbClr val="FF3300"/>
                  </a:buClr>
                  <a:buFont typeface="Wingdings" panose="05000000000000000000" pitchFamily="2" charset="2"/>
                </a:pPr>
                <a:r>
                  <a:rPr lang="en-US" altLang="zh-CN">
                    <a:solidFill>
                      <a:srgbClr val="000000"/>
                    </a:solidFill>
                    <a:latin typeface="Times New Roman" panose="02020603050405020304" pitchFamily="18" charset="0"/>
                  </a:rPr>
                  <a:t>P</a:t>
                </a:r>
                <a:r>
                  <a:rPr lang="en-US" altLang="zh-CN" baseline="-25000">
                    <a:solidFill>
                      <a:srgbClr val="000000"/>
                    </a:solidFill>
                    <a:latin typeface="Times New Roman" panose="02020603050405020304" pitchFamily="18" charset="0"/>
                  </a:rPr>
                  <a:t>i</a:t>
                </a:r>
                <a:endParaRPr lang="en-US" altLang="zh-CN">
                  <a:solidFill>
                    <a:srgbClr val="000000"/>
                  </a:solidFill>
                  <a:latin typeface="Times New Roman" panose="02020603050405020304" pitchFamily="18" charset="0"/>
                </a:endParaRPr>
              </a:p>
              <a:p>
                <a:pPr eaLnBrk="0" hangingPunct="0">
                  <a:buClr>
                    <a:srgbClr val="FF3300"/>
                  </a:buClr>
                  <a:buFont typeface="Wingdings" panose="05000000000000000000" pitchFamily="2" charset="2"/>
                </a:pPr>
                <a:r>
                  <a:rPr lang="en-US" altLang="zh-CN">
                    <a:solidFill>
                      <a:srgbClr val="000000"/>
                    </a:solidFill>
                    <a:latin typeface="Times New Roman" panose="02020603050405020304" pitchFamily="18" charset="0"/>
                  </a:rPr>
                  <a:t>P</a:t>
                </a:r>
              </a:p>
            </p:txBody>
          </p:sp>
          <p:sp>
            <p:nvSpPr>
              <p:cNvPr id="175119" name="文本框 175118"/>
              <p:cNvSpPr txBox="1"/>
              <p:nvPr/>
            </p:nvSpPr>
            <p:spPr>
              <a:xfrm>
                <a:off x="2088" y="3592"/>
                <a:ext cx="576" cy="188"/>
              </a:xfrm>
              <a:prstGeom prst="rect">
                <a:avLst/>
              </a:prstGeom>
              <a:noFill/>
              <a:ln w="9525">
                <a:noFill/>
              </a:ln>
            </p:spPr>
            <p:txBody>
              <a:bodyPr/>
              <a:lstStyle/>
              <a:p>
                <a:pPr eaLnBrk="0" hangingPunct="0">
                  <a:buClr>
                    <a:srgbClr val="FF3300"/>
                  </a:buClr>
                  <a:buFont typeface="Wingdings" panose="05000000000000000000" pitchFamily="2" charset="2"/>
                </a:pPr>
                <a:r>
                  <a:rPr lang="en-US" altLang="zh-CN" dirty="0">
                    <a:solidFill>
                      <a:srgbClr val="000000"/>
                    </a:solidFill>
                    <a:latin typeface="Times New Roman" panose="02020603050405020304" pitchFamily="18" charset="0"/>
                  </a:rPr>
                  <a:t>×m</a:t>
                </a:r>
              </a:p>
              <a:p>
                <a:pPr eaLnBrk="0" hangingPunct="0">
                  <a:buClr>
                    <a:srgbClr val="FF3300"/>
                  </a:buClr>
                  <a:buFont typeface="Wingdings" panose="05000000000000000000" pitchFamily="2" charset="2"/>
                </a:pPr>
                <a:endParaRPr lang="en-US" altLang="zh-CN" dirty="0">
                  <a:solidFill>
                    <a:srgbClr val="000000"/>
                  </a:solidFill>
                  <a:latin typeface="Times New Roman" panose="02020603050405020304" pitchFamily="18" charset="0"/>
                </a:endParaRPr>
              </a:p>
            </p:txBody>
          </p:sp>
        </p:grpSp>
        <p:sp>
          <p:nvSpPr>
            <p:cNvPr id="175120" name="直接连接符 175119"/>
            <p:cNvSpPr/>
            <p:nvPr/>
          </p:nvSpPr>
          <p:spPr>
            <a:xfrm>
              <a:off x="5566400" y="4140200"/>
              <a:ext cx="603979" cy="0"/>
            </a:xfrm>
            <a:prstGeom prst="line">
              <a:avLst/>
            </a:prstGeom>
            <a:ln w="38100" cap="flat" cmpd="sng">
              <a:solidFill>
                <a:schemeClr val="hlink"/>
              </a:solidFill>
              <a:prstDash val="solid"/>
              <a:miter/>
              <a:headEnd type="none" w="med" len="med"/>
              <a:tailEnd type="triangle" w="med" len="med"/>
            </a:ln>
          </p:spPr>
        </p:sp>
      </p:grpSp>
      <p:sp>
        <p:nvSpPr>
          <p:cNvPr id="175121" name="AutoShape 5"/>
          <p:cNvSpPr/>
          <p:nvPr/>
        </p:nvSpPr>
        <p:spPr>
          <a:xfrm>
            <a:off x="954911" y="1118553"/>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5122" name="Text Box 38"/>
          <p:cNvSpPr txBox="1"/>
          <p:nvPr/>
        </p:nvSpPr>
        <p:spPr>
          <a:xfrm>
            <a:off x="1086673" y="1145541"/>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五、内存分配方法</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9" name="矩形 18">
            <a:extLst>
              <a:ext uri="{FF2B5EF4-FFF2-40B4-BE49-F238E27FC236}">
                <a16:creationId xmlns:a16="http://schemas.microsoft.com/office/drawing/2014/main" id="{3739C0AE-B728-4F63-94E9-E9D44BC4F841}"/>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5121"/>
                                        </p:tgtEl>
                                        <p:attrNameLst>
                                          <p:attrName>style.visibility</p:attrName>
                                        </p:attrNameLst>
                                      </p:cBhvr>
                                      <p:to>
                                        <p:strVal val="visible"/>
                                      </p:to>
                                    </p:set>
                                    <p:anim calcmode="lin" valueType="num">
                                      <p:cBhvr additive="base">
                                        <p:cTn id="7" dur="500" fill="hold"/>
                                        <p:tgtEl>
                                          <p:spTgt spid="175121"/>
                                        </p:tgtEl>
                                        <p:attrNameLst>
                                          <p:attrName>ppt_x</p:attrName>
                                        </p:attrNameLst>
                                      </p:cBhvr>
                                      <p:tavLst>
                                        <p:tav tm="0">
                                          <p:val>
                                            <p:strVal val="#ppt_x"/>
                                          </p:val>
                                        </p:tav>
                                        <p:tav tm="100000">
                                          <p:val>
                                            <p:strVal val="#ppt_x"/>
                                          </p:val>
                                        </p:tav>
                                      </p:tavLst>
                                    </p:anim>
                                    <p:anim calcmode="lin" valueType="num">
                                      <p:cBhvr additive="base">
                                        <p:cTn id="8" dur="500" fill="hold"/>
                                        <p:tgtEl>
                                          <p:spTgt spid="1751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5122"/>
                                        </p:tgtEl>
                                        <p:attrNameLst>
                                          <p:attrName>style.visibility</p:attrName>
                                        </p:attrNameLst>
                                      </p:cBhvr>
                                      <p:to>
                                        <p:strVal val="visible"/>
                                      </p:to>
                                    </p:set>
                                    <p:anim calcmode="lin" valueType="num">
                                      <p:cBhvr additive="base">
                                        <p:cTn id="12" dur="500" fill="hold"/>
                                        <p:tgtEl>
                                          <p:spTgt spid="175122"/>
                                        </p:tgtEl>
                                        <p:attrNameLst>
                                          <p:attrName>ppt_x</p:attrName>
                                        </p:attrNameLst>
                                      </p:cBhvr>
                                      <p:tavLst>
                                        <p:tav tm="0">
                                          <p:val>
                                            <p:strVal val="#ppt_x"/>
                                          </p:val>
                                        </p:tav>
                                        <p:tav tm="100000">
                                          <p:val>
                                            <p:strVal val="#ppt_x"/>
                                          </p:val>
                                        </p:tav>
                                      </p:tavLst>
                                    </p:anim>
                                    <p:anim calcmode="lin" valueType="num">
                                      <p:cBhvr additive="base">
                                        <p:cTn id="13" dur="500" fill="hold"/>
                                        <p:tgtEl>
                                          <p:spTgt spid="1751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5107">
                                            <p:bg/>
                                          </p:spTgt>
                                        </p:tgtEl>
                                        <p:attrNameLst>
                                          <p:attrName>style.visibility</p:attrName>
                                        </p:attrNameLst>
                                      </p:cBhvr>
                                      <p:to>
                                        <p:strVal val="visible"/>
                                      </p:to>
                                    </p:set>
                                    <p:anim calcmode="lin" valueType="num">
                                      <p:cBhvr additive="base">
                                        <p:cTn id="17" dur="500" fill="hold"/>
                                        <p:tgtEl>
                                          <p:spTgt spid="17510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7510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5107">
                                            <p:txEl>
                                              <p:pRg st="0" end="0"/>
                                            </p:txEl>
                                          </p:spTgt>
                                        </p:tgtEl>
                                        <p:attrNameLst>
                                          <p:attrName>style.visibility</p:attrName>
                                        </p:attrNameLst>
                                      </p:cBhvr>
                                      <p:to>
                                        <p:strVal val="visible"/>
                                      </p:to>
                                    </p:set>
                                    <p:anim calcmode="lin" valueType="num">
                                      <p:cBhvr additive="base">
                                        <p:cTn id="22" dur="500" fill="hold"/>
                                        <p:tgtEl>
                                          <p:spTgt spid="17510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510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5107">
                                            <p:txEl>
                                              <p:pRg st="1" end="1"/>
                                            </p:txEl>
                                          </p:spTgt>
                                        </p:tgtEl>
                                        <p:attrNameLst>
                                          <p:attrName>style.visibility</p:attrName>
                                        </p:attrNameLst>
                                      </p:cBhvr>
                                      <p:to>
                                        <p:strVal val="visible"/>
                                      </p:to>
                                    </p:set>
                                    <p:anim calcmode="lin" valueType="num">
                                      <p:cBhvr additive="base">
                                        <p:cTn id="27" dur="5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510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5107">
                                            <p:txEl>
                                              <p:pRg st="4" end="4"/>
                                            </p:txEl>
                                          </p:spTgt>
                                        </p:tgtEl>
                                        <p:attrNameLst>
                                          <p:attrName>style.visibility</p:attrName>
                                        </p:attrNameLst>
                                      </p:cBhvr>
                                      <p:to>
                                        <p:strVal val="visible"/>
                                      </p:to>
                                    </p:set>
                                    <p:anim calcmode="lin" valueType="num">
                                      <p:cBhvr additive="base">
                                        <p:cTn id="32" dur="5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5107">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nimBg="1"/>
      <p:bldP spid="175121" grpId="0" bldLvl="0" animBg="1"/>
      <p:bldP spid="1751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131" name="组合 176130"/>
          <p:cNvGrpSpPr/>
          <p:nvPr/>
        </p:nvGrpSpPr>
        <p:grpSpPr>
          <a:xfrm>
            <a:off x="2711450" y="1916833"/>
            <a:ext cx="7777038" cy="4172818"/>
            <a:chOff x="876" y="1706"/>
            <a:chExt cx="4766" cy="2517"/>
          </a:xfrm>
        </p:grpSpPr>
        <p:sp>
          <p:nvSpPr>
            <p:cNvPr id="176132" name="菱形 176131"/>
            <p:cNvSpPr/>
            <p:nvPr/>
          </p:nvSpPr>
          <p:spPr>
            <a:xfrm>
              <a:off x="1008" y="1706"/>
              <a:ext cx="2736" cy="400"/>
            </a:xfrm>
            <a:prstGeom prst="diamond">
              <a:avLst/>
            </a:prstGeom>
            <a:solidFill>
              <a:srgbClr val="FFCCFF"/>
            </a:solidFill>
            <a:ln w="19050" cap="flat" cmpd="sng">
              <a:solidFill>
                <a:srgbClr val="006600"/>
              </a:solidFill>
              <a:prstDash val="solid"/>
              <a:miter/>
              <a:headEnd type="none" w="med" len="med"/>
              <a:tailEnd type="none" w="med" len="med"/>
            </a:ln>
          </p:spPr>
          <p:txBody>
            <a:bodyPr anchor="ctr"/>
            <a:lstStyle/>
            <a:p>
              <a:pPr marL="609600" indent="-609600" algn="ctr">
                <a:lnSpc>
                  <a:spcPct val="110000"/>
                </a:lnSpc>
                <a:spcBef>
                  <a:spcPct val="20000"/>
                </a:spcBef>
                <a:buClr>
                  <a:schemeClr val="tx2"/>
                </a:buClr>
                <a:buFont typeface="Wingdings" panose="05000000000000000000" pitchFamily="2" charset="2"/>
              </a:pPr>
              <a:r>
                <a:rPr lang="zh-CN" altLang="en-US" sz="2000" dirty="0">
                  <a:solidFill>
                    <a:srgbClr val="0000CC"/>
                  </a:solidFill>
                  <a:latin typeface="Tahoma" panose="020B0604030504040204" pitchFamily="34" charset="0"/>
                </a:rPr>
                <a:t>访问的页在内存</a:t>
              </a:r>
            </a:p>
          </p:txBody>
        </p:sp>
        <p:sp>
          <p:nvSpPr>
            <p:cNvPr id="176133" name="直接连接符 176132"/>
            <p:cNvSpPr/>
            <p:nvPr/>
          </p:nvSpPr>
          <p:spPr>
            <a:xfrm>
              <a:off x="2374" y="2143"/>
              <a:ext cx="0" cy="200"/>
            </a:xfrm>
            <a:prstGeom prst="line">
              <a:avLst/>
            </a:prstGeom>
            <a:ln w="28575" cap="flat" cmpd="sng">
              <a:solidFill>
                <a:srgbClr val="006600"/>
              </a:solidFill>
              <a:prstDash val="solid"/>
              <a:headEnd type="none" w="med" len="med"/>
              <a:tailEnd type="triangle" w="med" len="med"/>
            </a:ln>
          </p:spPr>
        </p:sp>
        <p:sp>
          <p:nvSpPr>
            <p:cNvPr id="176134" name="矩形 176133"/>
            <p:cNvSpPr/>
            <p:nvPr/>
          </p:nvSpPr>
          <p:spPr>
            <a:xfrm>
              <a:off x="1823" y="2348"/>
              <a:ext cx="1080" cy="271"/>
            </a:xfrm>
            <a:prstGeom prst="rect">
              <a:avLst/>
            </a:prstGeom>
            <a:solidFill>
              <a:srgbClr val="CCFFFF"/>
            </a:solidFill>
            <a:ln w="19050" cap="flat" cmpd="sng">
              <a:solidFill>
                <a:srgbClr val="006600"/>
              </a:solidFill>
              <a:prstDash val="solid"/>
              <a:miter/>
              <a:headEnd type="none" w="med" len="med"/>
              <a:tailEnd type="none" w="med" len="med"/>
            </a:ln>
          </p:spPr>
          <p:txBody>
            <a:bodyPr wrap="none" anchor="ctr">
              <a:spAutoFit/>
            </a:bodyPr>
            <a:lstStyle/>
            <a:p>
              <a:pPr marL="609600" indent="-609600" algn="ctr">
                <a:lnSpc>
                  <a:spcPct val="110000"/>
                </a:lnSpc>
                <a:spcBef>
                  <a:spcPct val="20000"/>
                </a:spcBef>
                <a:buClr>
                  <a:schemeClr val="tx2"/>
                </a:buClr>
                <a:buFont typeface="Wingdings" panose="05000000000000000000" pitchFamily="2" charset="2"/>
              </a:pPr>
              <a:r>
                <a:rPr lang="zh-CN" altLang="en-US" sz="2000" dirty="0">
                  <a:solidFill>
                    <a:srgbClr val="0000CC"/>
                  </a:solidFill>
                  <a:latin typeface="Tahoma" panose="020B0604030504040204" pitchFamily="34" charset="0"/>
                </a:rPr>
                <a:t>产生缺页中断</a:t>
              </a:r>
            </a:p>
          </p:txBody>
        </p:sp>
        <p:sp>
          <p:nvSpPr>
            <p:cNvPr id="176135" name="菱形 176134"/>
            <p:cNvSpPr/>
            <p:nvPr/>
          </p:nvSpPr>
          <p:spPr>
            <a:xfrm>
              <a:off x="1187" y="2823"/>
              <a:ext cx="2362" cy="400"/>
            </a:xfrm>
            <a:prstGeom prst="diamond">
              <a:avLst/>
            </a:prstGeom>
            <a:solidFill>
              <a:srgbClr val="FFCCFF"/>
            </a:solidFill>
            <a:ln w="19050" cap="flat" cmpd="sng">
              <a:solidFill>
                <a:srgbClr val="006600"/>
              </a:solidFill>
              <a:prstDash val="solid"/>
              <a:miter/>
              <a:headEnd type="none" w="med" len="med"/>
              <a:tailEnd type="none" w="med" len="med"/>
            </a:ln>
          </p:spPr>
          <p:txBody>
            <a:bodyPr anchor="ctr"/>
            <a:lstStyle/>
            <a:p>
              <a:pPr marL="609600" indent="-609600" algn="ctr">
                <a:lnSpc>
                  <a:spcPct val="110000"/>
                </a:lnSpc>
                <a:spcBef>
                  <a:spcPct val="20000"/>
                </a:spcBef>
                <a:buClr>
                  <a:schemeClr val="tx2"/>
                </a:buClr>
                <a:buFont typeface="Wingdings" panose="05000000000000000000" pitchFamily="2" charset="2"/>
              </a:pPr>
              <a:r>
                <a:rPr lang="zh-CN" altLang="en-US" sz="2000" dirty="0">
                  <a:solidFill>
                    <a:srgbClr val="0000CC"/>
                  </a:solidFill>
                  <a:latin typeface="Tahoma" panose="020B0604030504040204" pitchFamily="34" charset="0"/>
                </a:rPr>
                <a:t>内存中有空块</a:t>
              </a:r>
            </a:p>
          </p:txBody>
        </p:sp>
        <p:sp>
          <p:nvSpPr>
            <p:cNvPr id="176136" name="矩形 176135"/>
            <p:cNvSpPr/>
            <p:nvPr/>
          </p:nvSpPr>
          <p:spPr>
            <a:xfrm>
              <a:off x="1494" y="3429"/>
              <a:ext cx="1723" cy="271"/>
            </a:xfrm>
            <a:prstGeom prst="rect">
              <a:avLst/>
            </a:prstGeom>
            <a:solidFill>
              <a:srgbClr val="CCFFFF"/>
            </a:solidFill>
            <a:ln w="19050" cap="flat" cmpd="sng">
              <a:solidFill>
                <a:srgbClr val="006600"/>
              </a:solidFill>
              <a:prstDash val="solid"/>
              <a:miter/>
              <a:headEnd type="none" w="med" len="med"/>
              <a:tailEnd type="none" w="med" len="med"/>
            </a:ln>
          </p:spPr>
          <p:txBody>
            <a:bodyPr wrap="none" anchor="ctr">
              <a:spAutoFit/>
            </a:bodyPr>
            <a:lstStyle/>
            <a:p>
              <a:pPr marL="609600" indent="-609600" algn="ctr">
                <a:lnSpc>
                  <a:spcPct val="110000"/>
                </a:lnSpc>
                <a:spcBef>
                  <a:spcPct val="20000"/>
                </a:spcBef>
                <a:buClr>
                  <a:schemeClr val="tx2"/>
                </a:buClr>
                <a:buFont typeface="Wingdings" panose="05000000000000000000" pitchFamily="2" charset="2"/>
              </a:pPr>
              <a:r>
                <a:rPr lang="zh-CN" altLang="en-US" sz="2000" dirty="0">
                  <a:solidFill>
                    <a:srgbClr val="0000CC"/>
                  </a:solidFill>
                  <a:latin typeface="Tahoma" panose="020B0604030504040204" pitchFamily="34" charset="0"/>
                </a:rPr>
                <a:t>从外存调入要访问的页</a:t>
              </a:r>
            </a:p>
          </p:txBody>
        </p:sp>
        <p:sp>
          <p:nvSpPr>
            <p:cNvPr id="176137" name="矩形 176136"/>
            <p:cNvSpPr/>
            <p:nvPr/>
          </p:nvSpPr>
          <p:spPr>
            <a:xfrm>
              <a:off x="3919" y="2870"/>
              <a:ext cx="1723" cy="271"/>
            </a:xfrm>
            <a:prstGeom prst="rect">
              <a:avLst/>
            </a:prstGeom>
            <a:solidFill>
              <a:srgbClr val="CCFFFF"/>
            </a:solidFill>
            <a:ln w="19050" cap="flat" cmpd="sng">
              <a:solidFill>
                <a:srgbClr val="006600"/>
              </a:solidFill>
              <a:prstDash val="solid"/>
              <a:miter/>
              <a:headEnd type="none" w="med" len="med"/>
              <a:tailEnd type="none" w="med" len="med"/>
            </a:ln>
          </p:spPr>
          <p:txBody>
            <a:bodyPr wrap="none" anchor="ctr">
              <a:spAutoFit/>
            </a:bodyPr>
            <a:lstStyle/>
            <a:p>
              <a:pPr marL="609600" indent="-609600" algn="ctr">
                <a:lnSpc>
                  <a:spcPct val="110000"/>
                </a:lnSpc>
                <a:spcBef>
                  <a:spcPct val="20000"/>
                </a:spcBef>
                <a:buClr>
                  <a:schemeClr val="tx2"/>
                </a:buClr>
                <a:buFont typeface="Wingdings" panose="05000000000000000000" pitchFamily="2" charset="2"/>
              </a:pPr>
              <a:r>
                <a:rPr lang="zh-CN" altLang="en-US" sz="2000" dirty="0">
                  <a:solidFill>
                    <a:srgbClr val="0000CC"/>
                  </a:solidFill>
                  <a:latin typeface="Tahoma" panose="020B0604030504040204" pitchFamily="34" charset="0"/>
                </a:rPr>
                <a:t>换出某些暂时不用的页</a:t>
              </a:r>
            </a:p>
          </p:txBody>
        </p:sp>
        <p:sp>
          <p:nvSpPr>
            <p:cNvPr id="176138" name="直接连接符 176137"/>
            <p:cNvSpPr/>
            <p:nvPr/>
          </p:nvSpPr>
          <p:spPr>
            <a:xfrm>
              <a:off x="2374" y="2624"/>
              <a:ext cx="0" cy="200"/>
            </a:xfrm>
            <a:prstGeom prst="line">
              <a:avLst/>
            </a:prstGeom>
            <a:ln w="28575" cap="flat" cmpd="sng">
              <a:solidFill>
                <a:srgbClr val="006600"/>
              </a:solidFill>
              <a:prstDash val="solid"/>
              <a:headEnd type="none" w="med" len="med"/>
              <a:tailEnd type="triangle" w="med" len="med"/>
            </a:ln>
          </p:spPr>
        </p:sp>
        <p:sp>
          <p:nvSpPr>
            <p:cNvPr id="176139" name="直接连接符 176138"/>
            <p:cNvSpPr/>
            <p:nvPr/>
          </p:nvSpPr>
          <p:spPr>
            <a:xfrm>
              <a:off x="2374" y="3224"/>
              <a:ext cx="0" cy="200"/>
            </a:xfrm>
            <a:prstGeom prst="line">
              <a:avLst/>
            </a:prstGeom>
            <a:ln w="28575" cap="flat" cmpd="sng">
              <a:solidFill>
                <a:srgbClr val="006600"/>
              </a:solidFill>
              <a:prstDash val="solid"/>
              <a:headEnd type="none" w="med" len="med"/>
              <a:tailEnd type="triangle" w="med" len="med"/>
            </a:ln>
          </p:spPr>
        </p:sp>
        <p:sp>
          <p:nvSpPr>
            <p:cNvPr id="176140" name="直接连接符 176139"/>
            <p:cNvSpPr/>
            <p:nvPr/>
          </p:nvSpPr>
          <p:spPr>
            <a:xfrm flipV="1">
              <a:off x="3557" y="3022"/>
              <a:ext cx="366" cy="2"/>
            </a:xfrm>
            <a:prstGeom prst="line">
              <a:avLst/>
            </a:prstGeom>
            <a:ln w="28575" cap="flat" cmpd="sng">
              <a:solidFill>
                <a:srgbClr val="006600"/>
              </a:solidFill>
              <a:prstDash val="solid"/>
              <a:headEnd type="none" w="med" len="med"/>
              <a:tailEnd type="triangle" w="med" len="med"/>
            </a:ln>
          </p:spPr>
        </p:sp>
        <p:sp>
          <p:nvSpPr>
            <p:cNvPr id="176141" name="直接连接符 176140"/>
            <p:cNvSpPr/>
            <p:nvPr/>
          </p:nvSpPr>
          <p:spPr>
            <a:xfrm>
              <a:off x="4787" y="3144"/>
              <a:ext cx="0" cy="120"/>
            </a:xfrm>
            <a:prstGeom prst="line">
              <a:avLst/>
            </a:prstGeom>
            <a:ln w="28575" cap="flat" cmpd="sng">
              <a:solidFill>
                <a:srgbClr val="006600"/>
              </a:solidFill>
              <a:prstDash val="solid"/>
              <a:headEnd type="none" w="med" len="med"/>
              <a:tailEnd type="none" w="med" len="med"/>
            </a:ln>
          </p:spPr>
        </p:sp>
        <p:sp>
          <p:nvSpPr>
            <p:cNvPr id="176142" name="直接连接符 176141"/>
            <p:cNvSpPr/>
            <p:nvPr/>
          </p:nvSpPr>
          <p:spPr>
            <a:xfrm flipH="1">
              <a:off x="2370" y="3264"/>
              <a:ext cx="2417" cy="0"/>
            </a:xfrm>
            <a:prstGeom prst="line">
              <a:avLst/>
            </a:prstGeom>
            <a:ln w="28575" cap="flat" cmpd="sng">
              <a:solidFill>
                <a:srgbClr val="006600"/>
              </a:solidFill>
              <a:prstDash val="solid"/>
              <a:headEnd type="none" w="med" len="med"/>
              <a:tailEnd type="triangle" w="med" len="med"/>
            </a:ln>
          </p:spPr>
        </p:sp>
        <p:sp>
          <p:nvSpPr>
            <p:cNvPr id="176143" name="直接连接符 176142"/>
            <p:cNvSpPr/>
            <p:nvPr/>
          </p:nvSpPr>
          <p:spPr>
            <a:xfrm flipH="1">
              <a:off x="876" y="1903"/>
              <a:ext cx="132" cy="0"/>
            </a:xfrm>
            <a:prstGeom prst="line">
              <a:avLst/>
            </a:prstGeom>
            <a:ln w="28575" cap="flat" cmpd="sng">
              <a:solidFill>
                <a:srgbClr val="006600"/>
              </a:solidFill>
              <a:prstDash val="solid"/>
              <a:headEnd type="none" w="med" len="med"/>
              <a:tailEnd type="none" w="med" len="med"/>
            </a:ln>
          </p:spPr>
        </p:sp>
        <p:sp>
          <p:nvSpPr>
            <p:cNvPr id="176144" name="直接连接符 176143"/>
            <p:cNvSpPr/>
            <p:nvPr/>
          </p:nvSpPr>
          <p:spPr>
            <a:xfrm>
              <a:off x="876" y="1903"/>
              <a:ext cx="0" cy="1882"/>
            </a:xfrm>
            <a:prstGeom prst="line">
              <a:avLst/>
            </a:prstGeom>
            <a:ln w="28575" cap="flat" cmpd="sng">
              <a:solidFill>
                <a:srgbClr val="006600"/>
              </a:solidFill>
              <a:prstDash val="solid"/>
              <a:headEnd type="none" w="med" len="med"/>
              <a:tailEnd type="none" w="med" len="med"/>
            </a:ln>
          </p:spPr>
        </p:sp>
        <p:sp>
          <p:nvSpPr>
            <p:cNvPr id="176145" name="直接连接符 176144"/>
            <p:cNvSpPr/>
            <p:nvPr/>
          </p:nvSpPr>
          <p:spPr>
            <a:xfrm>
              <a:off x="876" y="3785"/>
              <a:ext cx="1494" cy="0"/>
            </a:xfrm>
            <a:prstGeom prst="line">
              <a:avLst/>
            </a:prstGeom>
            <a:ln w="28575" cap="flat" cmpd="sng">
              <a:solidFill>
                <a:srgbClr val="006600"/>
              </a:solidFill>
              <a:prstDash val="solid"/>
              <a:headEnd type="none" w="med" len="med"/>
              <a:tailEnd type="triangle" w="med" len="med"/>
            </a:ln>
          </p:spPr>
        </p:sp>
        <p:sp>
          <p:nvSpPr>
            <p:cNvPr id="176146" name="直接连接符 176145"/>
            <p:cNvSpPr/>
            <p:nvPr/>
          </p:nvSpPr>
          <p:spPr>
            <a:xfrm>
              <a:off x="2370" y="3704"/>
              <a:ext cx="0" cy="201"/>
            </a:xfrm>
            <a:prstGeom prst="line">
              <a:avLst/>
            </a:prstGeom>
            <a:ln w="28575" cap="flat" cmpd="sng">
              <a:solidFill>
                <a:srgbClr val="006600"/>
              </a:solidFill>
              <a:prstDash val="solid"/>
              <a:headEnd type="none" w="med" len="med"/>
              <a:tailEnd type="triangle" w="med" len="med"/>
            </a:ln>
          </p:spPr>
        </p:sp>
        <p:sp>
          <p:nvSpPr>
            <p:cNvPr id="176147" name="圆角矩形 176146"/>
            <p:cNvSpPr/>
            <p:nvPr/>
          </p:nvSpPr>
          <p:spPr>
            <a:xfrm>
              <a:off x="2132" y="3923"/>
              <a:ext cx="466" cy="300"/>
            </a:xfrm>
            <a:prstGeom prst="roundRect">
              <a:avLst>
                <a:gd name="adj" fmla="val 16667"/>
              </a:avLst>
            </a:prstGeom>
            <a:solidFill>
              <a:srgbClr val="CCFFFF"/>
            </a:solidFill>
            <a:ln w="19050" cap="flat" cmpd="sng">
              <a:solidFill>
                <a:srgbClr val="006600"/>
              </a:solidFill>
              <a:prstDash val="solid"/>
              <a:headEnd type="none" w="med" len="med"/>
              <a:tailEnd type="none" w="med" len="med"/>
            </a:ln>
          </p:spPr>
          <p:txBody>
            <a:bodyPr wrap="none" anchor="ctr">
              <a:spAutoFit/>
            </a:bodyPr>
            <a:lstStyle/>
            <a:p>
              <a:pPr marL="609600" indent="-609600" algn="ctr">
                <a:lnSpc>
                  <a:spcPct val="110000"/>
                </a:lnSpc>
                <a:spcBef>
                  <a:spcPct val="20000"/>
                </a:spcBef>
                <a:buClr>
                  <a:schemeClr val="tx2"/>
                </a:buClr>
                <a:buFont typeface="Wingdings" panose="05000000000000000000" pitchFamily="2" charset="2"/>
              </a:pPr>
              <a:r>
                <a:rPr lang="zh-CN" altLang="en-US" sz="2000" dirty="0">
                  <a:solidFill>
                    <a:srgbClr val="0000CC"/>
                  </a:solidFill>
                  <a:latin typeface="Tahoma" panose="020B0604030504040204" pitchFamily="34" charset="0"/>
                </a:rPr>
                <a:t>运行</a:t>
              </a:r>
            </a:p>
          </p:txBody>
        </p:sp>
        <p:sp>
          <p:nvSpPr>
            <p:cNvPr id="176148" name="文本框 176147"/>
            <p:cNvSpPr txBox="1"/>
            <p:nvPr/>
          </p:nvSpPr>
          <p:spPr>
            <a:xfrm>
              <a:off x="2426" y="2069"/>
              <a:ext cx="238" cy="271"/>
            </a:xfrm>
            <a:prstGeom prst="rect">
              <a:avLst/>
            </a:prstGeom>
            <a:noFill/>
            <a:ln w="28575">
              <a:noFill/>
            </a:ln>
          </p:spPr>
          <p:txBody>
            <a:bodyPr wrap="none" anchor="t">
              <a:spAutoFit/>
            </a:bodyPr>
            <a:lstStyle/>
            <a:p>
              <a:pPr marL="609600" indent="-609600">
                <a:lnSpc>
                  <a:spcPct val="110000"/>
                </a:lnSpc>
                <a:spcBef>
                  <a:spcPct val="20000"/>
                </a:spcBef>
                <a:buClr>
                  <a:schemeClr val="tx2"/>
                </a:buClr>
                <a:buFont typeface="Wingdings" panose="05000000000000000000" pitchFamily="2" charset="2"/>
              </a:pPr>
              <a:r>
                <a:rPr lang="en-US" altLang="zh-CN" sz="2000">
                  <a:solidFill>
                    <a:srgbClr val="D60093"/>
                  </a:solidFill>
                  <a:effectLst>
                    <a:outerShdw blurRad="38100" dist="38100" dir="2700000">
                      <a:srgbClr val="C0C0C0"/>
                    </a:outerShdw>
                  </a:effectLst>
                  <a:latin typeface="Tahoma" panose="020B0604030504040204" pitchFamily="34" charset="0"/>
                </a:rPr>
                <a:t>N</a:t>
              </a:r>
            </a:p>
          </p:txBody>
        </p:sp>
        <p:sp>
          <p:nvSpPr>
            <p:cNvPr id="176149" name="文本框 176148"/>
            <p:cNvSpPr txBox="1"/>
            <p:nvPr/>
          </p:nvSpPr>
          <p:spPr>
            <a:xfrm>
              <a:off x="884" y="1888"/>
              <a:ext cx="222" cy="271"/>
            </a:xfrm>
            <a:prstGeom prst="rect">
              <a:avLst/>
            </a:prstGeom>
            <a:noFill/>
            <a:ln w="28575">
              <a:noFill/>
            </a:ln>
          </p:spPr>
          <p:txBody>
            <a:bodyPr wrap="none" anchor="t">
              <a:spAutoFit/>
            </a:bodyPr>
            <a:lstStyle/>
            <a:p>
              <a:pPr marL="609600" indent="-609600">
                <a:lnSpc>
                  <a:spcPct val="110000"/>
                </a:lnSpc>
                <a:spcBef>
                  <a:spcPct val="20000"/>
                </a:spcBef>
                <a:buClr>
                  <a:schemeClr val="tx2"/>
                </a:buClr>
                <a:buFont typeface="Wingdings" panose="05000000000000000000" pitchFamily="2" charset="2"/>
              </a:pPr>
              <a:r>
                <a:rPr lang="en-US" altLang="zh-CN" sz="2000">
                  <a:solidFill>
                    <a:srgbClr val="D60093"/>
                  </a:solidFill>
                  <a:effectLst>
                    <a:outerShdw blurRad="38100" dist="38100" dir="2700000">
                      <a:srgbClr val="C0C0C0"/>
                    </a:outerShdw>
                  </a:effectLst>
                  <a:latin typeface="Tahoma" panose="020B0604030504040204" pitchFamily="34" charset="0"/>
                </a:rPr>
                <a:t>Y</a:t>
              </a:r>
            </a:p>
          </p:txBody>
        </p:sp>
        <p:sp>
          <p:nvSpPr>
            <p:cNvPr id="176150" name="文本框 176149"/>
            <p:cNvSpPr txBox="1"/>
            <p:nvPr/>
          </p:nvSpPr>
          <p:spPr>
            <a:xfrm>
              <a:off x="3594" y="2795"/>
              <a:ext cx="238" cy="271"/>
            </a:xfrm>
            <a:prstGeom prst="rect">
              <a:avLst/>
            </a:prstGeom>
            <a:noFill/>
            <a:ln w="28575">
              <a:noFill/>
            </a:ln>
          </p:spPr>
          <p:txBody>
            <a:bodyPr wrap="none" anchor="t">
              <a:spAutoFit/>
            </a:bodyPr>
            <a:lstStyle/>
            <a:p>
              <a:pPr marL="609600" indent="-609600">
                <a:lnSpc>
                  <a:spcPct val="110000"/>
                </a:lnSpc>
                <a:spcBef>
                  <a:spcPct val="20000"/>
                </a:spcBef>
                <a:buClr>
                  <a:schemeClr val="tx2"/>
                </a:buClr>
                <a:buFont typeface="Wingdings" panose="05000000000000000000" pitchFamily="2" charset="2"/>
              </a:pPr>
              <a:r>
                <a:rPr lang="en-US" altLang="zh-CN" sz="2000">
                  <a:solidFill>
                    <a:srgbClr val="D60093"/>
                  </a:solidFill>
                  <a:effectLst>
                    <a:outerShdw blurRad="38100" dist="38100" dir="2700000">
                      <a:srgbClr val="C0C0C0"/>
                    </a:outerShdw>
                  </a:effectLst>
                  <a:latin typeface="Tahoma" panose="020B0604030504040204" pitchFamily="34" charset="0"/>
                </a:rPr>
                <a:t>N</a:t>
              </a:r>
            </a:p>
          </p:txBody>
        </p:sp>
        <p:sp>
          <p:nvSpPr>
            <p:cNvPr id="176151" name="文本框 176150"/>
            <p:cNvSpPr txBox="1"/>
            <p:nvPr/>
          </p:nvSpPr>
          <p:spPr>
            <a:xfrm>
              <a:off x="2154" y="3158"/>
              <a:ext cx="222" cy="271"/>
            </a:xfrm>
            <a:prstGeom prst="rect">
              <a:avLst/>
            </a:prstGeom>
            <a:noFill/>
            <a:ln w="28575">
              <a:noFill/>
            </a:ln>
          </p:spPr>
          <p:txBody>
            <a:bodyPr wrap="none" anchor="t">
              <a:spAutoFit/>
            </a:bodyPr>
            <a:lstStyle/>
            <a:p>
              <a:pPr marL="609600" indent="-609600">
                <a:lnSpc>
                  <a:spcPct val="110000"/>
                </a:lnSpc>
                <a:spcBef>
                  <a:spcPct val="20000"/>
                </a:spcBef>
                <a:buClr>
                  <a:schemeClr val="tx2"/>
                </a:buClr>
                <a:buFont typeface="Wingdings" panose="05000000000000000000" pitchFamily="2" charset="2"/>
              </a:pPr>
              <a:r>
                <a:rPr lang="en-US" altLang="zh-CN" sz="2000">
                  <a:solidFill>
                    <a:srgbClr val="D60093"/>
                  </a:solidFill>
                  <a:effectLst>
                    <a:outerShdw blurRad="38100" dist="38100" dir="2700000">
                      <a:srgbClr val="C0C0C0"/>
                    </a:outerShdw>
                  </a:effectLst>
                  <a:latin typeface="Tahoma" panose="020B0604030504040204" pitchFamily="34" charset="0"/>
                </a:rPr>
                <a:t>Y</a:t>
              </a:r>
            </a:p>
          </p:txBody>
        </p:sp>
      </p:grpSp>
      <p:sp>
        <p:nvSpPr>
          <p:cNvPr id="176153" name="AutoShape 5"/>
          <p:cNvSpPr/>
          <p:nvPr/>
        </p:nvSpPr>
        <p:spPr>
          <a:xfrm>
            <a:off x="1067694" y="1026874"/>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6154" name="Text Box 38"/>
          <p:cNvSpPr txBox="1"/>
          <p:nvPr/>
        </p:nvSpPr>
        <p:spPr>
          <a:xfrm>
            <a:off x="1199456" y="1053862"/>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六、缺页处理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26" name="矩形 25">
            <a:extLst>
              <a:ext uri="{FF2B5EF4-FFF2-40B4-BE49-F238E27FC236}">
                <a16:creationId xmlns:a16="http://schemas.microsoft.com/office/drawing/2014/main" id="{2F09AAFB-1FBD-4787-8C5E-AE842D5CA72C}"/>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6153"/>
                                        </p:tgtEl>
                                        <p:attrNameLst>
                                          <p:attrName>style.visibility</p:attrName>
                                        </p:attrNameLst>
                                      </p:cBhvr>
                                      <p:to>
                                        <p:strVal val="visible"/>
                                      </p:to>
                                    </p:set>
                                    <p:anim calcmode="lin" valueType="num">
                                      <p:cBhvr additive="base">
                                        <p:cTn id="7" dur="500" fill="hold"/>
                                        <p:tgtEl>
                                          <p:spTgt spid="176153"/>
                                        </p:tgtEl>
                                        <p:attrNameLst>
                                          <p:attrName>ppt_x</p:attrName>
                                        </p:attrNameLst>
                                      </p:cBhvr>
                                      <p:tavLst>
                                        <p:tav tm="0">
                                          <p:val>
                                            <p:strVal val="#ppt_x"/>
                                          </p:val>
                                        </p:tav>
                                        <p:tav tm="100000">
                                          <p:val>
                                            <p:strVal val="#ppt_x"/>
                                          </p:val>
                                        </p:tav>
                                      </p:tavLst>
                                    </p:anim>
                                    <p:anim calcmode="lin" valueType="num">
                                      <p:cBhvr additive="base">
                                        <p:cTn id="8" dur="500" fill="hold"/>
                                        <p:tgtEl>
                                          <p:spTgt spid="1761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6154"/>
                                        </p:tgtEl>
                                        <p:attrNameLst>
                                          <p:attrName>style.visibility</p:attrName>
                                        </p:attrNameLst>
                                      </p:cBhvr>
                                      <p:to>
                                        <p:strVal val="visible"/>
                                      </p:to>
                                    </p:set>
                                    <p:anim calcmode="lin" valueType="num">
                                      <p:cBhvr additive="base">
                                        <p:cTn id="12" dur="500" fill="hold"/>
                                        <p:tgtEl>
                                          <p:spTgt spid="176154"/>
                                        </p:tgtEl>
                                        <p:attrNameLst>
                                          <p:attrName>ppt_x</p:attrName>
                                        </p:attrNameLst>
                                      </p:cBhvr>
                                      <p:tavLst>
                                        <p:tav tm="0">
                                          <p:val>
                                            <p:strVal val="#ppt_x"/>
                                          </p:val>
                                        </p:tav>
                                        <p:tav tm="100000">
                                          <p:val>
                                            <p:strVal val="#ppt_x"/>
                                          </p:val>
                                        </p:tav>
                                      </p:tavLst>
                                    </p:anim>
                                    <p:anim calcmode="lin" valueType="num">
                                      <p:cBhvr additive="base">
                                        <p:cTn id="13" dur="500" fill="hold"/>
                                        <p:tgtEl>
                                          <p:spTgt spid="1761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76131"/>
                                        </p:tgtEl>
                                        <p:attrNameLst>
                                          <p:attrName>style.visibility</p:attrName>
                                        </p:attrNameLst>
                                      </p:cBhvr>
                                      <p:to>
                                        <p:strVal val="visible"/>
                                      </p:to>
                                    </p:set>
                                    <p:anim calcmode="lin" valueType="num">
                                      <p:cBhvr additive="base">
                                        <p:cTn id="17" dur="500" fill="hold"/>
                                        <p:tgtEl>
                                          <p:spTgt spid="176131"/>
                                        </p:tgtEl>
                                        <p:attrNameLst>
                                          <p:attrName>ppt_x</p:attrName>
                                        </p:attrNameLst>
                                      </p:cBhvr>
                                      <p:tavLst>
                                        <p:tav tm="0">
                                          <p:val>
                                            <p:strVal val="#ppt_x"/>
                                          </p:val>
                                        </p:tav>
                                        <p:tav tm="100000">
                                          <p:val>
                                            <p:strVal val="#ppt_x"/>
                                          </p:val>
                                        </p:tav>
                                      </p:tavLst>
                                    </p:anim>
                                    <p:anim calcmode="lin" valueType="num">
                                      <p:cBhvr additive="base">
                                        <p:cTn id="18" dur="500" fill="hold"/>
                                        <p:tgtEl>
                                          <p:spTgt spid="176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3" grpId="0" bldLvl="0" animBg="1"/>
      <p:bldP spid="1761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pPr algn="ctr"/>
            <a:endParaRPr lang="zh-CN" altLang="en-US" sz="1800" b="0" dirty="0">
              <a:latin typeface="Arial" panose="020B0604020202020204" pitchFamily="34" charset="0"/>
            </a:endParaRPr>
          </a:p>
        </p:txBody>
      </p:sp>
      <p:cxnSp>
        <p:nvCxnSpPr>
          <p:cNvPr id="347139" name="AutoShape 3"/>
          <p:cNvCxnSpPr>
            <a:cxnSpLocks/>
            <a:endCxn id="347138" idx="1"/>
          </p:cNvCxnSpPr>
          <p:nvPr/>
        </p:nvCxnSpPr>
        <p:spPr>
          <a:xfrm>
            <a:off x="1839913" y="4319905"/>
            <a:ext cx="1897062" cy="1356202"/>
          </a:xfrm>
          <a:prstGeom prst="bentConnector3">
            <a:avLst>
              <a:gd name="adj1" fmla="val -35192"/>
            </a:avLst>
          </a:prstGeom>
          <a:ln w="28575" cap="rnd" cmpd="sng">
            <a:solidFill>
              <a:srgbClr val="336699"/>
            </a:solidFill>
            <a:prstDash val="sysDot"/>
            <a:miter/>
            <a:headEnd type="none" w="med" len="med"/>
            <a:tailEnd type="none" w="med" len="med"/>
          </a:ln>
        </p:spPr>
      </p:cxnSp>
      <p:cxnSp>
        <p:nvCxnSpPr>
          <p:cNvPr id="347140" name="AutoShape 4"/>
          <p:cNvCxnSpPr>
            <a:cxnSpLocks/>
            <a:endCxn id="347138" idx="3"/>
          </p:cNvCxnSpPr>
          <p:nvPr/>
        </p:nvCxnSpPr>
        <p:spPr>
          <a:xfrm rot="10800000" flipV="1">
            <a:off x="8347075" y="4292599"/>
            <a:ext cx="1887538" cy="1383508"/>
          </a:xfrm>
          <a:prstGeom prst="bentConnector3">
            <a:avLst>
              <a:gd name="adj1" fmla="val -33932"/>
            </a:avLst>
          </a:prstGeom>
          <a:ln w="28575" cap="rnd" cmpd="sng">
            <a:solidFill>
              <a:srgbClr val="336699"/>
            </a:solidFill>
            <a:prstDash val="sysDot"/>
            <a:miter/>
            <a:headEnd type="none" w="med" len="med"/>
            <a:tailEnd type="none" w="med" len="med"/>
          </a:ln>
        </p:spPr>
      </p:cxnSp>
      <p:sp>
        <p:nvSpPr>
          <p:cNvPr id="347141"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347142" name="AutoShape 6"/>
          <p:cNvSpPr/>
          <p:nvPr/>
        </p:nvSpPr>
        <p:spPr>
          <a:xfrm>
            <a:off x="1839913" y="3803968"/>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7143" name="Oval 7"/>
          <p:cNvSpPr/>
          <p:nvPr/>
        </p:nvSpPr>
        <p:spPr>
          <a:xfrm>
            <a:off x="1839913" y="3827780"/>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7144" name="Oval 8"/>
          <p:cNvSpPr/>
          <p:nvPr/>
        </p:nvSpPr>
        <p:spPr>
          <a:xfrm>
            <a:off x="1933575" y="3832543"/>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7145" name="Rectangle 9"/>
          <p:cNvSpPr/>
          <p:nvPr/>
        </p:nvSpPr>
        <p:spPr>
          <a:xfrm>
            <a:off x="1943100" y="1506855"/>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7146" name="Rectangle 10"/>
          <p:cNvSpPr/>
          <p:nvPr/>
        </p:nvSpPr>
        <p:spPr>
          <a:xfrm>
            <a:off x="2084388" y="1981518"/>
            <a:ext cx="1873250" cy="2553335"/>
          </a:xfrm>
          <a:prstGeom prst="rect">
            <a:avLst/>
          </a:prstGeom>
          <a:noFill/>
          <a:ln w="9525">
            <a:noFill/>
          </a:ln>
        </p:spPr>
        <p:txBody>
          <a:bodyPr wrap="square">
            <a:spAutoFit/>
          </a:bodyPr>
          <a:lstStyle/>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虚拟存储器的定义。</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虚拟存储器的特点。</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虚拟存储器解决的问题</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000000"/>
              </a:solidFill>
              <a:effectLst>
                <a:outerShdw blurRad="38100" dist="38100" dir="2700000">
                  <a:srgbClr val="C0C0C0"/>
                </a:outerShdw>
              </a:effectLst>
              <a:latin typeface="Arial" panose="020B0604020202020204" pitchFamily="34" charset="0"/>
            </a:endParaRPr>
          </a:p>
        </p:txBody>
      </p:sp>
      <p:sp>
        <p:nvSpPr>
          <p:cNvPr id="347147"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47148" name="Group 12"/>
          <p:cNvGrpSpPr/>
          <p:nvPr/>
        </p:nvGrpSpPr>
        <p:grpSpPr>
          <a:xfrm>
            <a:off x="4927600" y="3835400"/>
            <a:ext cx="2303463" cy="412750"/>
            <a:chOff x="2029" y="2178"/>
            <a:chExt cx="1600" cy="474"/>
          </a:xfrm>
        </p:grpSpPr>
        <p:sp>
          <p:nvSpPr>
            <p:cNvPr id="347149"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7150"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47151"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7152" name="Rectangle 16"/>
          <p:cNvSpPr/>
          <p:nvPr/>
        </p:nvSpPr>
        <p:spPr>
          <a:xfrm>
            <a:off x="5181600" y="1957388"/>
            <a:ext cx="1922463"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请求分页的概念。</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地址转换机构。</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缺页中断机构</a:t>
            </a:r>
          </a:p>
        </p:txBody>
      </p:sp>
      <p:sp>
        <p:nvSpPr>
          <p:cNvPr id="347153" name="AutoShape 17"/>
          <p:cNvSpPr/>
          <p:nvPr/>
        </p:nvSpPr>
        <p:spPr>
          <a:xfrm>
            <a:off x="8001000"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7154" name="Oval 18"/>
          <p:cNvSpPr/>
          <p:nvPr/>
        </p:nvSpPr>
        <p:spPr>
          <a:xfrm>
            <a:off x="8001000"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47155" name="Group 19"/>
          <p:cNvGrpSpPr/>
          <p:nvPr/>
        </p:nvGrpSpPr>
        <p:grpSpPr>
          <a:xfrm>
            <a:off x="8153400" y="1449388"/>
            <a:ext cx="1952625" cy="2765425"/>
            <a:chOff x="3017" y="856"/>
            <a:chExt cx="1052" cy="1906"/>
          </a:xfrm>
        </p:grpSpPr>
        <p:sp>
          <p:nvSpPr>
            <p:cNvPr id="347156"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7157"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47158" name="Rectangle 22"/>
          <p:cNvSpPr/>
          <p:nvPr/>
        </p:nvSpPr>
        <p:spPr>
          <a:xfrm>
            <a:off x="8302625" y="1989138"/>
            <a:ext cx="18351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内存分配策略。</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内存分配方法。</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缺页处理。</a:t>
            </a:r>
          </a:p>
        </p:txBody>
      </p:sp>
      <p:sp>
        <p:nvSpPr>
          <p:cNvPr id="347159" name="Text Box 29"/>
          <p:cNvSpPr txBox="1"/>
          <p:nvPr/>
        </p:nvSpPr>
        <p:spPr>
          <a:xfrm>
            <a:off x="1795463" y="4429443"/>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虚拟存储的概念</a:t>
            </a:r>
          </a:p>
        </p:txBody>
      </p:sp>
      <p:sp>
        <p:nvSpPr>
          <p:cNvPr id="347160"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虚拟页式的硬件</a:t>
            </a:r>
          </a:p>
        </p:txBody>
      </p:sp>
      <p:sp>
        <p:nvSpPr>
          <p:cNvPr id="347161" name="Text Box 31"/>
          <p:cNvSpPr txBox="1"/>
          <p:nvPr/>
        </p:nvSpPr>
        <p:spPr>
          <a:xfrm>
            <a:off x="7800975" y="4530725"/>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虚拟页式分配方式</a:t>
            </a:r>
          </a:p>
        </p:txBody>
      </p:sp>
      <p:sp>
        <p:nvSpPr>
          <p:cNvPr id="27" name="矩形 26">
            <a:extLst>
              <a:ext uri="{FF2B5EF4-FFF2-40B4-BE49-F238E27FC236}">
                <a16:creationId xmlns:a16="http://schemas.microsoft.com/office/drawing/2014/main" id="{FE2DABA8-51F8-4EC5-BACD-2E69547EC695}"/>
              </a:ext>
            </a:extLst>
          </p:cNvPr>
          <p:cNvSpPr/>
          <p:nvPr/>
        </p:nvSpPr>
        <p:spPr>
          <a:xfrm>
            <a:off x="623392" y="120635"/>
            <a:ext cx="41036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4.6 虚拟页式分配方式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7140"/>
                                        </p:tgtEl>
                                        <p:attrNameLst>
                                          <p:attrName>style.visibility</p:attrName>
                                        </p:attrNameLst>
                                      </p:cBhvr>
                                      <p:to>
                                        <p:strVal val="visible"/>
                                      </p:to>
                                    </p:set>
                                    <p:anim calcmode="lin" valueType="num">
                                      <p:cBhvr additive="base">
                                        <p:cTn id="7" dur="500" fill="hold"/>
                                        <p:tgtEl>
                                          <p:spTgt spid="347140"/>
                                        </p:tgtEl>
                                        <p:attrNameLst>
                                          <p:attrName>ppt_x</p:attrName>
                                        </p:attrNameLst>
                                      </p:cBhvr>
                                      <p:tavLst>
                                        <p:tav tm="0">
                                          <p:val>
                                            <p:strVal val="#ppt_x"/>
                                          </p:val>
                                        </p:tav>
                                        <p:tav tm="100000">
                                          <p:val>
                                            <p:strVal val="#ppt_x"/>
                                          </p:val>
                                        </p:tav>
                                      </p:tavLst>
                                    </p:anim>
                                    <p:anim calcmode="lin" valueType="num">
                                      <p:cBhvr additive="base">
                                        <p:cTn id="8" dur="500" fill="hold"/>
                                        <p:tgtEl>
                                          <p:spTgt spid="3471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7138"/>
                                        </p:tgtEl>
                                        <p:attrNameLst>
                                          <p:attrName>style.visibility</p:attrName>
                                        </p:attrNameLst>
                                      </p:cBhvr>
                                      <p:to>
                                        <p:strVal val="visible"/>
                                      </p:to>
                                    </p:set>
                                    <p:anim calcmode="lin" valueType="num">
                                      <p:cBhvr additive="base">
                                        <p:cTn id="12" dur="500" fill="hold"/>
                                        <p:tgtEl>
                                          <p:spTgt spid="347138"/>
                                        </p:tgtEl>
                                        <p:attrNameLst>
                                          <p:attrName>ppt_x</p:attrName>
                                        </p:attrNameLst>
                                      </p:cBhvr>
                                      <p:tavLst>
                                        <p:tav tm="0">
                                          <p:val>
                                            <p:strVal val="#ppt_x"/>
                                          </p:val>
                                        </p:tav>
                                        <p:tav tm="100000">
                                          <p:val>
                                            <p:strVal val="#ppt_x"/>
                                          </p:val>
                                        </p:tav>
                                      </p:tavLst>
                                    </p:anim>
                                    <p:anim calcmode="lin" valueType="num">
                                      <p:cBhvr additive="base">
                                        <p:cTn id="13" dur="500" fill="hold"/>
                                        <p:tgtEl>
                                          <p:spTgt spid="34713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7139"/>
                                        </p:tgtEl>
                                        <p:attrNameLst>
                                          <p:attrName>style.visibility</p:attrName>
                                        </p:attrNameLst>
                                      </p:cBhvr>
                                      <p:to>
                                        <p:strVal val="visible"/>
                                      </p:to>
                                    </p:set>
                                    <p:anim calcmode="lin" valueType="num">
                                      <p:cBhvr additive="base">
                                        <p:cTn id="17" dur="500" fill="hold"/>
                                        <p:tgtEl>
                                          <p:spTgt spid="347139"/>
                                        </p:tgtEl>
                                        <p:attrNameLst>
                                          <p:attrName>ppt_x</p:attrName>
                                        </p:attrNameLst>
                                      </p:cBhvr>
                                      <p:tavLst>
                                        <p:tav tm="0">
                                          <p:val>
                                            <p:strVal val="#ppt_x"/>
                                          </p:val>
                                        </p:tav>
                                        <p:tav tm="100000">
                                          <p:val>
                                            <p:strVal val="#ppt_x"/>
                                          </p:val>
                                        </p:tav>
                                      </p:tavLst>
                                    </p:anim>
                                    <p:anim calcmode="lin" valueType="num">
                                      <p:cBhvr additive="base">
                                        <p:cTn id="18" dur="500" fill="hold"/>
                                        <p:tgtEl>
                                          <p:spTgt spid="34713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7141"/>
                                        </p:tgtEl>
                                        <p:attrNameLst>
                                          <p:attrName>style.visibility</p:attrName>
                                        </p:attrNameLst>
                                      </p:cBhvr>
                                      <p:to>
                                        <p:strVal val="visible"/>
                                      </p:to>
                                    </p:set>
                                    <p:anim calcmode="lin" valueType="num">
                                      <p:cBhvr additive="base">
                                        <p:cTn id="22" dur="500" fill="hold"/>
                                        <p:tgtEl>
                                          <p:spTgt spid="347141"/>
                                        </p:tgtEl>
                                        <p:attrNameLst>
                                          <p:attrName>ppt_x</p:attrName>
                                        </p:attrNameLst>
                                      </p:cBhvr>
                                      <p:tavLst>
                                        <p:tav tm="0">
                                          <p:val>
                                            <p:strVal val="#ppt_x"/>
                                          </p:val>
                                        </p:tav>
                                        <p:tav tm="100000">
                                          <p:val>
                                            <p:strVal val="#ppt_x"/>
                                          </p:val>
                                        </p:tav>
                                      </p:tavLst>
                                    </p:anim>
                                    <p:anim calcmode="lin" valueType="num">
                                      <p:cBhvr additive="base">
                                        <p:cTn id="23" dur="500" fill="hold"/>
                                        <p:tgtEl>
                                          <p:spTgt spid="34714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7142"/>
                                        </p:tgtEl>
                                        <p:attrNameLst>
                                          <p:attrName>style.visibility</p:attrName>
                                        </p:attrNameLst>
                                      </p:cBhvr>
                                      <p:to>
                                        <p:strVal val="visible"/>
                                      </p:to>
                                    </p:set>
                                    <p:anim calcmode="lin" valueType="num">
                                      <p:cBhvr additive="base">
                                        <p:cTn id="27" dur="500" fill="hold"/>
                                        <p:tgtEl>
                                          <p:spTgt spid="347142"/>
                                        </p:tgtEl>
                                        <p:attrNameLst>
                                          <p:attrName>ppt_x</p:attrName>
                                        </p:attrNameLst>
                                      </p:cBhvr>
                                      <p:tavLst>
                                        <p:tav tm="0">
                                          <p:val>
                                            <p:strVal val="#ppt_x"/>
                                          </p:val>
                                        </p:tav>
                                        <p:tav tm="100000">
                                          <p:val>
                                            <p:strVal val="#ppt_x"/>
                                          </p:val>
                                        </p:tav>
                                      </p:tavLst>
                                    </p:anim>
                                    <p:anim calcmode="lin" valueType="num">
                                      <p:cBhvr additive="base">
                                        <p:cTn id="28" dur="500" fill="hold"/>
                                        <p:tgtEl>
                                          <p:spTgt spid="3471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7159"/>
                                        </p:tgtEl>
                                        <p:attrNameLst>
                                          <p:attrName>style.visibility</p:attrName>
                                        </p:attrNameLst>
                                      </p:cBhvr>
                                      <p:to>
                                        <p:strVal val="visible"/>
                                      </p:to>
                                    </p:set>
                                    <p:anim calcmode="lin" valueType="num">
                                      <p:cBhvr additive="base">
                                        <p:cTn id="32" dur="500" fill="hold"/>
                                        <p:tgtEl>
                                          <p:spTgt spid="347159"/>
                                        </p:tgtEl>
                                        <p:attrNameLst>
                                          <p:attrName>ppt_x</p:attrName>
                                        </p:attrNameLst>
                                      </p:cBhvr>
                                      <p:tavLst>
                                        <p:tav tm="0">
                                          <p:val>
                                            <p:strVal val="#ppt_x"/>
                                          </p:val>
                                        </p:tav>
                                        <p:tav tm="100000">
                                          <p:val>
                                            <p:strVal val="#ppt_x"/>
                                          </p:val>
                                        </p:tav>
                                      </p:tavLst>
                                    </p:anim>
                                    <p:anim calcmode="lin" valueType="num">
                                      <p:cBhvr additive="base">
                                        <p:cTn id="33" dur="500" fill="hold"/>
                                        <p:tgtEl>
                                          <p:spTgt spid="34715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47143"/>
                                        </p:tgtEl>
                                        <p:attrNameLst>
                                          <p:attrName>style.visibility</p:attrName>
                                        </p:attrNameLst>
                                      </p:cBhvr>
                                      <p:to>
                                        <p:strVal val="visible"/>
                                      </p:to>
                                    </p:set>
                                    <p:anim calcmode="lin" valueType="num">
                                      <p:cBhvr additive="base">
                                        <p:cTn id="37" dur="500" fill="hold"/>
                                        <p:tgtEl>
                                          <p:spTgt spid="347143"/>
                                        </p:tgtEl>
                                        <p:attrNameLst>
                                          <p:attrName>ppt_x</p:attrName>
                                        </p:attrNameLst>
                                      </p:cBhvr>
                                      <p:tavLst>
                                        <p:tav tm="0">
                                          <p:val>
                                            <p:strVal val="#ppt_x"/>
                                          </p:val>
                                        </p:tav>
                                        <p:tav tm="100000">
                                          <p:val>
                                            <p:strVal val="#ppt_x"/>
                                          </p:val>
                                        </p:tav>
                                      </p:tavLst>
                                    </p:anim>
                                    <p:anim calcmode="lin" valueType="num">
                                      <p:cBhvr additive="base">
                                        <p:cTn id="38" dur="500" fill="hold"/>
                                        <p:tgtEl>
                                          <p:spTgt spid="34714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47144"/>
                                        </p:tgtEl>
                                        <p:attrNameLst>
                                          <p:attrName>style.visibility</p:attrName>
                                        </p:attrNameLst>
                                      </p:cBhvr>
                                      <p:to>
                                        <p:strVal val="visible"/>
                                      </p:to>
                                    </p:set>
                                    <p:anim calcmode="lin" valueType="num">
                                      <p:cBhvr additive="base">
                                        <p:cTn id="42" dur="500" fill="hold"/>
                                        <p:tgtEl>
                                          <p:spTgt spid="347144"/>
                                        </p:tgtEl>
                                        <p:attrNameLst>
                                          <p:attrName>ppt_x</p:attrName>
                                        </p:attrNameLst>
                                      </p:cBhvr>
                                      <p:tavLst>
                                        <p:tav tm="0">
                                          <p:val>
                                            <p:strVal val="#ppt_x"/>
                                          </p:val>
                                        </p:tav>
                                        <p:tav tm="100000">
                                          <p:val>
                                            <p:strVal val="#ppt_x"/>
                                          </p:val>
                                        </p:tav>
                                      </p:tavLst>
                                    </p:anim>
                                    <p:anim calcmode="lin" valueType="num">
                                      <p:cBhvr additive="base">
                                        <p:cTn id="43" dur="500" fill="hold"/>
                                        <p:tgtEl>
                                          <p:spTgt spid="34714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47145"/>
                                        </p:tgtEl>
                                        <p:attrNameLst>
                                          <p:attrName>style.visibility</p:attrName>
                                        </p:attrNameLst>
                                      </p:cBhvr>
                                      <p:to>
                                        <p:strVal val="visible"/>
                                      </p:to>
                                    </p:set>
                                    <p:anim calcmode="lin" valueType="num">
                                      <p:cBhvr additive="base">
                                        <p:cTn id="47" dur="500" fill="hold"/>
                                        <p:tgtEl>
                                          <p:spTgt spid="347145"/>
                                        </p:tgtEl>
                                        <p:attrNameLst>
                                          <p:attrName>ppt_x</p:attrName>
                                        </p:attrNameLst>
                                      </p:cBhvr>
                                      <p:tavLst>
                                        <p:tav tm="0">
                                          <p:val>
                                            <p:strVal val="#ppt_x"/>
                                          </p:val>
                                        </p:tav>
                                        <p:tav tm="100000">
                                          <p:val>
                                            <p:strVal val="#ppt_x"/>
                                          </p:val>
                                        </p:tav>
                                      </p:tavLst>
                                    </p:anim>
                                    <p:anim calcmode="lin" valueType="num">
                                      <p:cBhvr additive="base">
                                        <p:cTn id="48" dur="500" fill="hold"/>
                                        <p:tgtEl>
                                          <p:spTgt spid="34714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47146"/>
                                        </p:tgtEl>
                                        <p:attrNameLst>
                                          <p:attrName>style.visibility</p:attrName>
                                        </p:attrNameLst>
                                      </p:cBhvr>
                                      <p:to>
                                        <p:strVal val="visible"/>
                                      </p:to>
                                    </p:set>
                                    <p:anim calcmode="lin" valueType="num">
                                      <p:cBhvr additive="base">
                                        <p:cTn id="52" dur="500" fill="hold"/>
                                        <p:tgtEl>
                                          <p:spTgt spid="347146"/>
                                        </p:tgtEl>
                                        <p:attrNameLst>
                                          <p:attrName>ppt_x</p:attrName>
                                        </p:attrNameLst>
                                      </p:cBhvr>
                                      <p:tavLst>
                                        <p:tav tm="0">
                                          <p:val>
                                            <p:strVal val="#ppt_x"/>
                                          </p:val>
                                        </p:tav>
                                        <p:tav tm="100000">
                                          <p:val>
                                            <p:strVal val="#ppt_x"/>
                                          </p:val>
                                        </p:tav>
                                      </p:tavLst>
                                    </p:anim>
                                    <p:anim calcmode="lin" valueType="num">
                                      <p:cBhvr additive="base">
                                        <p:cTn id="53" dur="500" fill="hold"/>
                                        <p:tgtEl>
                                          <p:spTgt spid="34714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47147"/>
                                        </p:tgtEl>
                                        <p:attrNameLst>
                                          <p:attrName>style.visibility</p:attrName>
                                        </p:attrNameLst>
                                      </p:cBhvr>
                                      <p:to>
                                        <p:strVal val="visible"/>
                                      </p:to>
                                    </p:set>
                                    <p:anim calcmode="lin" valueType="num">
                                      <p:cBhvr additive="base">
                                        <p:cTn id="57" dur="500" fill="hold"/>
                                        <p:tgtEl>
                                          <p:spTgt spid="347147"/>
                                        </p:tgtEl>
                                        <p:attrNameLst>
                                          <p:attrName>ppt_x</p:attrName>
                                        </p:attrNameLst>
                                      </p:cBhvr>
                                      <p:tavLst>
                                        <p:tav tm="0">
                                          <p:val>
                                            <p:strVal val="#ppt_x"/>
                                          </p:val>
                                        </p:tav>
                                        <p:tav tm="100000">
                                          <p:val>
                                            <p:strVal val="#ppt_x"/>
                                          </p:val>
                                        </p:tav>
                                      </p:tavLst>
                                    </p:anim>
                                    <p:anim calcmode="lin" valueType="num">
                                      <p:cBhvr additive="base">
                                        <p:cTn id="58" dur="500" fill="hold"/>
                                        <p:tgtEl>
                                          <p:spTgt spid="34714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47160"/>
                                        </p:tgtEl>
                                        <p:attrNameLst>
                                          <p:attrName>style.visibility</p:attrName>
                                        </p:attrNameLst>
                                      </p:cBhvr>
                                      <p:to>
                                        <p:strVal val="visible"/>
                                      </p:to>
                                    </p:set>
                                    <p:anim calcmode="lin" valueType="num">
                                      <p:cBhvr additive="base">
                                        <p:cTn id="62" dur="500" fill="hold"/>
                                        <p:tgtEl>
                                          <p:spTgt spid="347160"/>
                                        </p:tgtEl>
                                        <p:attrNameLst>
                                          <p:attrName>ppt_x</p:attrName>
                                        </p:attrNameLst>
                                      </p:cBhvr>
                                      <p:tavLst>
                                        <p:tav tm="0">
                                          <p:val>
                                            <p:strVal val="#ppt_x"/>
                                          </p:val>
                                        </p:tav>
                                        <p:tav tm="100000">
                                          <p:val>
                                            <p:strVal val="#ppt_x"/>
                                          </p:val>
                                        </p:tav>
                                      </p:tavLst>
                                    </p:anim>
                                    <p:anim calcmode="lin" valueType="num">
                                      <p:cBhvr additive="base">
                                        <p:cTn id="63" dur="500" fill="hold"/>
                                        <p:tgtEl>
                                          <p:spTgt spid="34716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47148"/>
                                        </p:tgtEl>
                                        <p:attrNameLst>
                                          <p:attrName>style.visibility</p:attrName>
                                        </p:attrNameLst>
                                      </p:cBhvr>
                                      <p:to>
                                        <p:strVal val="visible"/>
                                      </p:to>
                                    </p:set>
                                    <p:anim calcmode="lin" valueType="num">
                                      <p:cBhvr additive="base">
                                        <p:cTn id="67" dur="500" fill="hold"/>
                                        <p:tgtEl>
                                          <p:spTgt spid="347148"/>
                                        </p:tgtEl>
                                        <p:attrNameLst>
                                          <p:attrName>ppt_x</p:attrName>
                                        </p:attrNameLst>
                                      </p:cBhvr>
                                      <p:tavLst>
                                        <p:tav tm="0">
                                          <p:val>
                                            <p:strVal val="#ppt_x"/>
                                          </p:val>
                                        </p:tav>
                                        <p:tav tm="100000">
                                          <p:val>
                                            <p:strVal val="#ppt_x"/>
                                          </p:val>
                                        </p:tav>
                                      </p:tavLst>
                                    </p:anim>
                                    <p:anim calcmode="lin" valueType="num">
                                      <p:cBhvr additive="base">
                                        <p:cTn id="68" dur="500" fill="hold"/>
                                        <p:tgtEl>
                                          <p:spTgt spid="34714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47151"/>
                                        </p:tgtEl>
                                        <p:attrNameLst>
                                          <p:attrName>style.visibility</p:attrName>
                                        </p:attrNameLst>
                                      </p:cBhvr>
                                      <p:to>
                                        <p:strVal val="visible"/>
                                      </p:to>
                                    </p:set>
                                    <p:anim calcmode="lin" valueType="num">
                                      <p:cBhvr additive="base">
                                        <p:cTn id="72" dur="500" fill="hold"/>
                                        <p:tgtEl>
                                          <p:spTgt spid="347151"/>
                                        </p:tgtEl>
                                        <p:attrNameLst>
                                          <p:attrName>ppt_x</p:attrName>
                                        </p:attrNameLst>
                                      </p:cBhvr>
                                      <p:tavLst>
                                        <p:tav tm="0">
                                          <p:val>
                                            <p:strVal val="#ppt_x"/>
                                          </p:val>
                                        </p:tav>
                                        <p:tav tm="100000">
                                          <p:val>
                                            <p:strVal val="#ppt_x"/>
                                          </p:val>
                                        </p:tav>
                                      </p:tavLst>
                                    </p:anim>
                                    <p:anim calcmode="lin" valueType="num">
                                      <p:cBhvr additive="base">
                                        <p:cTn id="73" dur="500" fill="hold"/>
                                        <p:tgtEl>
                                          <p:spTgt spid="347151"/>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47152"/>
                                        </p:tgtEl>
                                        <p:attrNameLst>
                                          <p:attrName>style.visibility</p:attrName>
                                        </p:attrNameLst>
                                      </p:cBhvr>
                                      <p:to>
                                        <p:strVal val="visible"/>
                                      </p:to>
                                    </p:set>
                                    <p:anim calcmode="lin" valueType="num">
                                      <p:cBhvr additive="base">
                                        <p:cTn id="77" dur="500" fill="hold"/>
                                        <p:tgtEl>
                                          <p:spTgt spid="347152"/>
                                        </p:tgtEl>
                                        <p:attrNameLst>
                                          <p:attrName>ppt_x</p:attrName>
                                        </p:attrNameLst>
                                      </p:cBhvr>
                                      <p:tavLst>
                                        <p:tav tm="0">
                                          <p:val>
                                            <p:strVal val="#ppt_x"/>
                                          </p:val>
                                        </p:tav>
                                        <p:tav tm="100000">
                                          <p:val>
                                            <p:strVal val="#ppt_x"/>
                                          </p:val>
                                        </p:tav>
                                      </p:tavLst>
                                    </p:anim>
                                    <p:anim calcmode="lin" valueType="num">
                                      <p:cBhvr additive="base">
                                        <p:cTn id="78" dur="500" fill="hold"/>
                                        <p:tgtEl>
                                          <p:spTgt spid="347152"/>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47153"/>
                                        </p:tgtEl>
                                        <p:attrNameLst>
                                          <p:attrName>style.visibility</p:attrName>
                                        </p:attrNameLst>
                                      </p:cBhvr>
                                      <p:to>
                                        <p:strVal val="visible"/>
                                      </p:to>
                                    </p:set>
                                    <p:anim calcmode="lin" valueType="num">
                                      <p:cBhvr additive="base">
                                        <p:cTn id="82" dur="500" fill="hold"/>
                                        <p:tgtEl>
                                          <p:spTgt spid="347153"/>
                                        </p:tgtEl>
                                        <p:attrNameLst>
                                          <p:attrName>ppt_x</p:attrName>
                                        </p:attrNameLst>
                                      </p:cBhvr>
                                      <p:tavLst>
                                        <p:tav tm="0">
                                          <p:val>
                                            <p:strVal val="#ppt_x"/>
                                          </p:val>
                                        </p:tav>
                                        <p:tav tm="100000">
                                          <p:val>
                                            <p:strVal val="#ppt_x"/>
                                          </p:val>
                                        </p:tav>
                                      </p:tavLst>
                                    </p:anim>
                                    <p:anim calcmode="lin" valueType="num">
                                      <p:cBhvr additive="base">
                                        <p:cTn id="83" dur="500" fill="hold"/>
                                        <p:tgtEl>
                                          <p:spTgt spid="347153"/>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47161"/>
                                        </p:tgtEl>
                                        <p:attrNameLst>
                                          <p:attrName>style.visibility</p:attrName>
                                        </p:attrNameLst>
                                      </p:cBhvr>
                                      <p:to>
                                        <p:strVal val="visible"/>
                                      </p:to>
                                    </p:set>
                                    <p:anim calcmode="lin" valueType="num">
                                      <p:cBhvr additive="base">
                                        <p:cTn id="87" dur="500" fill="hold"/>
                                        <p:tgtEl>
                                          <p:spTgt spid="347161"/>
                                        </p:tgtEl>
                                        <p:attrNameLst>
                                          <p:attrName>ppt_x</p:attrName>
                                        </p:attrNameLst>
                                      </p:cBhvr>
                                      <p:tavLst>
                                        <p:tav tm="0">
                                          <p:val>
                                            <p:strVal val="#ppt_x"/>
                                          </p:val>
                                        </p:tav>
                                        <p:tav tm="100000">
                                          <p:val>
                                            <p:strVal val="#ppt_x"/>
                                          </p:val>
                                        </p:tav>
                                      </p:tavLst>
                                    </p:anim>
                                    <p:anim calcmode="lin" valueType="num">
                                      <p:cBhvr additive="base">
                                        <p:cTn id="88" dur="500" fill="hold"/>
                                        <p:tgtEl>
                                          <p:spTgt spid="347161"/>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47154"/>
                                        </p:tgtEl>
                                        <p:attrNameLst>
                                          <p:attrName>style.visibility</p:attrName>
                                        </p:attrNameLst>
                                      </p:cBhvr>
                                      <p:to>
                                        <p:strVal val="visible"/>
                                      </p:to>
                                    </p:set>
                                    <p:anim calcmode="lin" valueType="num">
                                      <p:cBhvr additive="base">
                                        <p:cTn id="92" dur="500" fill="hold"/>
                                        <p:tgtEl>
                                          <p:spTgt spid="347154"/>
                                        </p:tgtEl>
                                        <p:attrNameLst>
                                          <p:attrName>ppt_x</p:attrName>
                                        </p:attrNameLst>
                                      </p:cBhvr>
                                      <p:tavLst>
                                        <p:tav tm="0">
                                          <p:val>
                                            <p:strVal val="#ppt_x"/>
                                          </p:val>
                                        </p:tav>
                                        <p:tav tm="100000">
                                          <p:val>
                                            <p:strVal val="#ppt_x"/>
                                          </p:val>
                                        </p:tav>
                                      </p:tavLst>
                                    </p:anim>
                                    <p:anim calcmode="lin" valueType="num">
                                      <p:cBhvr additive="base">
                                        <p:cTn id="93" dur="500" fill="hold"/>
                                        <p:tgtEl>
                                          <p:spTgt spid="347154"/>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47155"/>
                                        </p:tgtEl>
                                        <p:attrNameLst>
                                          <p:attrName>style.visibility</p:attrName>
                                        </p:attrNameLst>
                                      </p:cBhvr>
                                      <p:to>
                                        <p:strVal val="visible"/>
                                      </p:to>
                                    </p:set>
                                    <p:anim calcmode="lin" valueType="num">
                                      <p:cBhvr additive="base">
                                        <p:cTn id="97" dur="500" fill="hold"/>
                                        <p:tgtEl>
                                          <p:spTgt spid="347155"/>
                                        </p:tgtEl>
                                        <p:attrNameLst>
                                          <p:attrName>ppt_x</p:attrName>
                                        </p:attrNameLst>
                                      </p:cBhvr>
                                      <p:tavLst>
                                        <p:tav tm="0">
                                          <p:val>
                                            <p:strVal val="#ppt_x"/>
                                          </p:val>
                                        </p:tav>
                                        <p:tav tm="100000">
                                          <p:val>
                                            <p:strVal val="#ppt_x"/>
                                          </p:val>
                                        </p:tav>
                                      </p:tavLst>
                                    </p:anim>
                                    <p:anim calcmode="lin" valueType="num">
                                      <p:cBhvr additive="base">
                                        <p:cTn id="98" dur="500" fill="hold"/>
                                        <p:tgtEl>
                                          <p:spTgt spid="347155"/>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47158"/>
                                        </p:tgtEl>
                                        <p:attrNameLst>
                                          <p:attrName>style.visibility</p:attrName>
                                        </p:attrNameLst>
                                      </p:cBhvr>
                                      <p:to>
                                        <p:strVal val="visible"/>
                                      </p:to>
                                    </p:set>
                                    <p:anim calcmode="lin" valueType="num">
                                      <p:cBhvr additive="base">
                                        <p:cTn id="102" dur="500" fill="hold"/>
                                        <p:tgtEl>
                                          <p:spTgt spid="347158"/>
                                        </p:tgtEl>
                                        <p:attrNameLst>
                                          <p:attrName>ppt_x</p:attrName>
                                        </p:attrNameLst>
                                      </p:cBhvr>
                                      <p:tavLst>
                                        <p:tav tm="0">
                                          <p:val>
                                            <p:strVal val="#ppt_x"/>
                                          </p:val>
                                        </p:tav>
                                        <p:tav tm="100000">
                                          <p:val>
                                            <p:strVal val="#ppt_x"/>
                                          </p:val>
                                        </p:tav>
                                      </p:tavLst>
                                    </p:anim>
                                    <p:anim calcmode="lin" valueType="num">
                                      <p:cBhvr additive="base">
                                        <p:cTn id="103" dur="500" fill="hold"/>
                                        <p:tgtEl>
                                          <p:spTgt spid="347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bldLvl="0" animBg="1"/>
      <p:bldP spid="347141" grpId="0"/>
      <p:bldP spid="347142" grpId="0" bldLvl="0" animBg="1"/>
      <p:bldP spid="347143" grpId="0" bldLvl="0" animBg="1"/>
      <p:bldP spid="347144" grpId="0" bldLvl="0" animBg="1"/>
      <p:bldP spid="347145" grpId="0" bldLvl="0" animBg="1"/>
      <p:bldP spid="347146" grpId="0"/>
      <p:bldP spid="347147" grpId="0" bldLvl="0" animBg="1"/>
      <p:bldP spid="347151" grpId="0" bldLvl="0" animBg="1"/>
      <p:bldP spid="347152" grpId="0"/>
      <p:bldP spid="347153" grpId="0" bldLvl="0" animBg="1"/>
      <p:bldP spid="347154" grpId="0" bldLvl="0" animBg="1"/>
      <p:bldP spid="347158" grpId="0"/>
      <p:bldP spid="347159" grpId="0"/>
      <p:bldP spid="347160" grpId="0"/>
      <p:bldP spid="347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占位符 93186"/>
          <p:cNvSpPr>
            <a:spLocks noGrp="1"/>
          </p:cNvSpPr>
          <p:nvPr>
            <p:ph type="body" idx="1"/>
          </p:nvPr>
        </p:nvSpPr>
        <p:spPr>
          <a:xfrm>
            <a:off x="1414786" y="1843311"/>
            <a:ext cx="9769212" cy="1945729"/>
          </a:xfrm>
          <a:solidFill>
            <a:srgbClr val="FFFFFF"/>
          </a:solidFill>
          <a:ln>
            <a:noFill/>
          </a:ln>
        </p:spPr>
        <p:txBody>
          <a:bodyPr/>
          <a:lstStyle/>
          <a:p>
            <a:pPr>
              <a:lnSpc>
                <a:spcPct val="140000"/>
              </a:lnSpc>
              <a:buClr>
                <a:srgbClr val="CC3300"/>
              </a:buClr>
              <a:buFont typeface="Wingdings" panose="05000000000000000000" pitchFamily="2" charset="2"/>
              <a:buChar char="n"/>
            </a:pPr>
            <a:r>
              <a:rPr lang="zh-CN" altLang="en-US" dirty="0">
                <a:solidFill>
                  <a:srgbClr val="003399"/>
                </a:solidFill>
                <a:effectLst>
                  <a:outerShdw blurRad="38100" dist="38100" dir="2700000">
                    <a:srgbClr val="C0C0C0"/>
                  </a:outerShdw>
                </a:effectLst>
              </a:rPr>
              <a:t>地址保护 ：</a:t>
            </a:r>
            <a:r>
              <a:rPr lang="zh-CN" altLang="en-US" dirty="0"/>
              <a:t>一个进程不能跳到另一个进程地址上去执行。</a:t>
            </a:r>
          </a:p>
          <a:p>
            <a:pPr>
              <a:lnSpc>
                <a:spcPct val="140000"/>
              </a:lnSpc>
              <a:buClr>
                <a:srgbClr val="CC3300"/>
              </a:buClr>
              <a:buFont typeface="Wingdings" panose="05000000000000000000" pitchFamily="2" charset="2"/>
              <a:buChar char="n"/>
            </a:pPr>
            <a:r>
              <a:rPr lang="zh-CN" altLang="en-US" dirty="0">
                <a:solidFill>
                  <a:srgbClr val="003399"/>
                </a:solidFill>
                <a:effectLst>
                  <a:outerShdw blurRad="38100" dist="38100" dir="2700000">
                    <a:srgbClr val="C0C0C0"/>
                  </a:outerShdw>
                </a:effectLst>
              </a:rPr>
              <a:t>权限保护：</a:t>
            </a:r>
            <a:r>
              <a:rPr lang="zh-CN" altLang="en-US" dirty="0">
                <a:latin typeface="宋体" panose="02010600030101010101" pitchFamily="2" charset="-122"/>
              </a:rPr>
              <a:t>对于不同的进程有不同的存取权限，确保不能越权执行。 </a:t>
            </a:r>
          </a:p>
        </p:txBody>
      </p:sp>
      <p:sp>
        <p:nvSpPr>
          <p:cNvPr id="93190" name="AutoShape 5"/>
          <p:cNvSpPr/>
          <p:nvPr/>
        </p:nvSpPr>
        <p:spPr>
          <a:xfrm>
            <a:off x="995686" y="1025748"/>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93191" name="Text Box 38"/>
          <p:cNvSpPr txBox="1"/>
          <p:nvPr/>
        </p:nvSpPr>
        <p:spPr>
          <a:xfrm>
            <a:off x="1127447" y="1052736"/>
            <a:ext cx="3816425" cy="521970"/>
          </a:xfrm>
          <a:prstGeom prst="rect">
            <a:avLst/>
          </a:prstGeom>
          <a:noFill/>
          <a:ln w="9525">
            <a:noFill/>
          </a:ln>
        </p:spPr>
        <p:txBody>
          <a:bodyPr wrap="square">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三、存储保护</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B2DAA63E-123D-466D-8EEB-E1A4FB19570D}"/>
              </a:ext>
            </a:extLst>
          </p:cNvPr>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
        <p:nvSpPr>
          <p:cNvPr id="7" name="文本占位符 94210">
            <a:extLst>
              <a:ext uri="{FF2B5EF4-FFF2-40B4-BE49-F238E27FC236}">
                <a16:creationId xmlns:a16="http://schemas.microsoft.com/office/drawing/2014/main" id="{370BBCDB-C738-4A92-96B1-6B83B6F99E62}"/>
              </a:ext>
            </a:extLst>
          </p:cNvPr>
          <p:cNvSpPr txBox="1">
            <a:spLocks/>
          </p:cNvSpPr>
          <p:nvPr/>
        </p:nvSpPr>
        <p:spPr>
          <a:xfrm>
            <a:off x="1007308" y="4641345"/>
            <a:ext cx="9985236" cy="1369467"/>
          </a:xfrm>
          <a:prstGeom prst="rect">
            <a:avLst/>
          </a:prstGeom>
          <a:solidFill>
            <a:srgbClr val="FFFFFF"/>
          </a:solidFill>
          <a:ln>
            <a:noFill/>
          </a:ln>
        </p:spPr>
        <p:txBody>
          <a:bodyPr/>
          <a:lst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rgbClr val="000000"/>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1" i="0" u="none" kern="1200" baseline="0">
                <a:solidFill>
                  <a:srgbClr val="000000"/>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9pPr>
          </a:lstStyle>
          <a:p>
            <a:pPr>
              <a:lnSpc>
                <a:spcPct val="120000"/>
              </a:lnSpc>
              <a:buFontTx/>
              <a:buNone/>
            </a:pPr>
            <a:r>
              <a:rPr lang="zh-CN" altLang="en-US" dirty="0">
                <a:latin typeface="宋体" panose="02010600030101010101" pitchFamily="2" charset="-122"/>
              </a:rPr>
              <a:t>		任何保护机制必须具有一定的灵活性，以允许多个进程访问主存的同一部分。因此内存管理系统必须允许对内存共享区域进行受控访问，而不会损害基本的保护。</a:t>
            </a:r>
            <a:r>
              <a:rPr lang="zh-CN" altLang="en-US" dirty="0"/>
              <a:t> </a:t>
            </a:r>
          </a:p>
        </p:txBody>
      </p:sp>
      <p:sp>
        <p:nvSpPr>
          <p:cNvPr id="8" name="AutoShape 5">
            <a:extLst>
              <a:ext uri="{FF2B5EF4-FFF2-40B4-BE49-F238E27FC236}">
                <a16:creationId xmlns:a16="http://schemas.microsoft.com/office/drawing/2014/main" id="{17A25826-B614-4744-8322-279FFC33784E}"/>
              </a:ext>
            </a:extLst>
          </p:cNvPr>
          <p:cNvSpPr/>
          <p:nvPr/>
        </p:nvSpPr>
        <p:spPr>
          <a:xfrm>
            <a:off x="947890" y="3895062"/>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9" name="Text Box 38">
            <a:extLst>
              <a:ext uri="{FF2B5EF4-FFF2-40B4-BE49-F238E27FC236}">
                <a16:creationId xmlns:a16="http://schemas.microsoft.com/office/drawing/2014/main" id="{1B32F414-9C1D-4FE8-839A-B69F60F70BB5}"/>
              </a:ext>
            </a:extLst>
          </p:cNvPr>
          <p:cNvSpPr txBox="1"/>
          <p:nvPr/>
        </p:nvSpPr>
        <p:spPr>
          <a:xfrm>
            <a:off x="1127447" y="3922208"/>
            <a:ext cx="4019550" cy="521970"/>
          </a:xfrm>
          <a:prstGeom prst="rect">
            <a:avLst/>
          </a:prstGeom>
          <a:noFill/>
          <a:ln w="9525">
            <a:noFill/>
          </a:ln>
        </p:spPr>
        <p:txBody>
          <a:bodyPr wrap="square">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四、存储共享</a:t>
            </a:r>
            <a:endParaRPr lang="en-US" altLang="zh-CN" sz="2800" dirty="0">
              <a:solidFill>
                <a:srgbClr val="FF00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3190"/>
                                        </p:tgtEl>
                                        <p:attrNameLst>
                                          <p:attrName>style.visibility</p:attrName>
                                        </p:attrNameLst>
                                      </p:cBhvr>
                                      <p:to>
                                        <p:strVal val="visible"/>
                                      </p:to>
                                    </p:set>
                                    <p:anim calcmode="lin" valueType="num">
                                      <p:cBhvr additive="base">
                                        <p:cTn id="7" dur="500" fill="hold"/>
                                        <p:tgtEl>
                                          <p:spTgt spid="93190"/>
                                        </p:tgtEl>
                                        <p:attrNameLst>
                                          <p:attrName>ppt_x</p:attrName>
                                        </p:attrNameLst>
                                      </p:cBhvr>
                                      <p:tavLst>
                                        <p:tav tm="0">
                                          <p:val>
                                            <p:strVal val="#ppt_x"/>
                                          </p:val>
                                        </p:tav>
                                        <p:tav tm="100000">
                                          <p:val>
                                            <p:strVal val="#ppt_x"/>
                                          </p:val>
                                        </p:tav>
                                      </p:tavLst>
                                    </p:anim>
                                    <p:anim calcmode="lin" valueType="num">
                                      <p:cBhvr additive="base">
                                        <p:cTn id="8" dur="500" fill="hold"/>
                                        <p:tgtEl>
                                          <p:spTgt spid="9319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3191"/>
                                        </p:tgtEl>
                                        <p:attrNameLst>
                                          <p:attrName>style.visibility</p:attrName>
                                        </p:attrNameLst>
                                      </p:cBhvr>
                                      <p:to>
                                        <p:strVal val="visible"/>
                                      </p:to>
                                    </p:set>
                                    <p:anim calcmode="lin" valueType="num">
                                      <p:cBhvr additive="base">
                                        <p:cTn id="12" dur="500" fill="hold"/>
                                        <p:tgtEl>
                                          <p:spTgt spid="93191"/>
                                        </p:tgtEl>
                                        <p:attrNameLst>
                                          <p:attrName>ppt_x</p:attrName>
                                        </p:attrNameLst>
                                      </p:cBhvr>
                                      <p:tavLst>
                                        <p:tav tm="0">
                                          <p:val>
                                            <p:strVal val="#ppt_x"/>
                                          </p:val>
                                        </p:tav>
                                        <p:tav tm="100000">
                                          <p:val>
                                            <p:strVal val="#ppt_x"/>
                                          </p:val>
                                        </p:tav>
                                      </p:tavLst>
                                    </p:anim>
                                    <p:anim calcmode="lin" valueType="num">
                                      <p:cBhvr additive="base">
                                        <p:cTn id="13" dur="500" fill="hold"/>
                                        <p:tgtEl>
                                          <p:spTgt spid="9319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3187">
                                            <p:bg/>
                                          </p:spTgt>
                                        </p:tgtEl>
                                        <p:attrNameLst>
                                          <p:attrName>style.visibility</p:attrName>
                                        </p:attrNameLst>
                                      </p:cBhvr>
                                      <p:to>
                                        <p:strVal val="visible"/>
                                      </p:to>
                                    </p:set>
                                    <p:anim calcmode="lin" valueType="num">
                                      <p:cBhvr additive="base">
                                        <p:cTn id="17" dur="500" fill="hold"/>
                                        <p:tgtEl>
                                          <p:spTgt spid="9318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93187">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3187">
                                            <p:txEl>
                                              <p:pRg st="0" end="0"/>
                                            </p:txEl>
                                          </p:spTgt>
                                        </p:tgtEl>
                                        <p:attrNameLst>
                                          <p:attrName>style.visibility</p:attrName>
                                        </p:attrNameLst>
                                      </p:cBhvr>
                                      <p:to>
                                        <p:strVal val="visible"/>
                                      </p:to>
                                    </p:set>
                                    <p:anim calcmode="lin" valueType="num">
                                      <p:cBhvr additive="base">
                                        <p:cTn id="22"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3187">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3187">
                                            <p:txEl>
                                              <p:pRg st="1" end="1"/>
                                            </p:txEl>
                                          </p:spTgt>
                                        </p:tgtEl>
                                        <p:attrNameLst>
                                          <p:attrName>style.visibility</p:attrName>
                                        </p:attrNameLst>
                                      </p:cBhvr>
                                      <p:to>
                                        <p:strVal val="visible"/>
                                      </p:to>
                                    </p:set>
                                    <p:anim calcmode="lin" valueType="num">
                                      <p:cBhvr additive="base">
                                        <p:cTn id="2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7">
                                            <p:bg/>
                                          </p:spTgt>
                                        </p:tgtEl>
                                        <p:attrNameLst>
                                          <p:attrName>style.visibility</p:attrName>
                                        </p:attrNameLst>
                                      </p:cBhvr>
                                      <p:to>
                                        <p:strVal val="visible"/>
                                      </p:to>
                                    </p:set>
                                    <p:anim calcmode="lin" valueType="num">
                                      <p:cBhvr additive="base">
                                        <p:cTn id="42"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3" dur="500" fill="hold"/>
                                        <p:tgtEl>
                                          <p:spTgt spid="7">
                                            <p:bg/>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nimBg="1"/>
      <p:bldP spid="93190" grpId="0" bldLvl="0" animBg="1"/>
      <p:bldP spid="93191" grpId="0"/>
      <p:bldP spid="7" grpId="0" build="p" animBg="1"/>
      <p:bldP spid="8" grpId="0" bldLvl="0" animBg="1"/>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任意多边形 254977"/>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4979" name="组合 254978"/>
          <p:cNvGrpSpPr/>
          <p:nvPr/>
        </p:nvGrpSpPr>
        <p:grpSpPr>
          <a:xfrm>
            <a:off x="2176463" y="2992687"/>
            <a:ext cx="4195762" cy="385763"/>
            <a:chOff x="1338" y="2387"/>
            <a:chExt cx="2790" cy="320"/>
          </a:xfrm>
        </p:grpSpPr>
        <p:sp>
          <p:nvSpPr>
            <p:cNvPr id="254980" name="圆角矩形 254979">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三、最近最少使用置换算法</a:t>
              </a:r>
              <a:r>
                <a:rPr lang="zh-CN" altLang="en-US">
                  <a:solidFill>
                    <a:schemeClr val="accent1"/>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4981" name="组合 254980"/>
            <p:cNvGrpSpPr/>
            <p:nvPr/>
          </p:nvGrpSpPr>
          <p:grpSpPr>
            <a:xfrm>
              <a:off x="1338" y="2432"/>
              <a:ext cx="240" cy="240"/>
              <a:chOff x="2078" y="1680"/>
              <a:chExt cx="1615" cy="1615"/>
            </a:xfrm>
          </p:grpSpPr>
          <p:sp>
            <p:nvSpPr>
              <p:cNvPr id="254982" name="椭圆 25498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4983" name="椭圆 25498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4984" name="椭圆 25498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4985" name="椭圆 25498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4986" name="椭圆 25498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4987" name="椭圆 254986"/>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254988" name="组合 254987"/>
          <p:cNvGrpSpPr/>
          <p:nvPr/>
        </p:nvGrpSpPr>
        <p:grpSpPr>
          <a:xfrm>
            <a:off x="2176463" y="3707062"/>
            <a:ext cx="4051300" cy="390525"/>
            <a:chOff x="1092" y="3168"/>
            <a:chExt cx="3084" cy="320"/>
          </a:xfrm>
        </p:grpSpPr>
        <p:sp>
          <p:nvSpPr>
            <p:cNvPr id="254989" name="圆角矩形 254988">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四、替换策略</a:t>
              </a:r>
              <a:r>
                <a:rPr lang="en-US" altLang="zh-CN">
                  <a:solidFill>
                    <a:srgbClr val="CC00CC"/>
                  </a:solidFill>
                  <a:effectLst>
                    <a:outerShdw blurRad="38100" dist="38100" dir="2700000">
                      <a:srgbClr val="C0C0C0"/>
                    </a:outerShdw>
                  </a:effectLst>
                  <a:latin typeface="Arial" panose="020B0604020202020204" pitchFamily="34" charset="0"/>
                  <a:ea typeface="华文新魏" pitchFamily="2" charset="-122"/>
                </a:rPr>
                <a:t>—LRU</a:t>
              </a:r>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实现</a:t>
              </a:r>
              <a:r>
                <a:rPr lang="zh-CN" altLang="en-US" dirty="0">
                  <a:solidFill>
                    <a:srgbClr val="FF0000"/>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4990" name="组合 254989"/>
            <p:cNvGrpSpPr/>
            <p:nvPr/>
          </p:nvGrpSpPr>
          <p:grpSpPr>
            <a:xfrm>
              <a:off x="1092" y="3232"/>
              <a:ext cx="240" cy="240"/>
              <a:chOff x="2078" y="1680"/>
              <a:chExt cx="1615" cy="1615"/>
            </a:xfrm>
          </p:grpSpPr>
          <p:sp>
            <p:nvSpPr>
              <p:cNvPr id="254991" name="椭圆 25499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4992" name="椭圆 25499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4993" name="椭圆 25499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4994" name="椭圆 254993"/>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4995" name="椭圆 25499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4996" name="椭圆 254995"/>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254997" name="任意多边形 254996"/>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4998" name="组合 254997"/>
          <p:cNvGrpSpPr/>
          <p:nvPr/>
        </p:nvGrpSpPr>
        <p:grpSpPr>
          <a:xfrm>
            <a:off x="1900238" y="4443662"/>
            <a:ext cx="3810000" cy="403225"/>
            <a:chOff x="1338" y="2387"/>
            <a:chExt cx="2790" cy="320"/>
          </a:xfrm>
        </p:grpSpPr>
        <p:sp>
          <p:nvSpPr>
            <p:cNvPr id="254999" name="圆角矩形 254998">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669900"/>
                  </a:solidFill>
                  <a:effectLst>
                    <a:outerShdw blurRad="38100" dist="38100" dir="2700000">
                      <a:srgbClr val="C0C0C0"/>
                    </a:outerShdw>
                  </a:effectLst>
                  <a:latin typeface="Arial" panose="020B0604020202020204" pitchFamily="34" charset="0"/>
                  <a:ea typeface="华文新魏" pitchFamily="2" charset="-122"/>
                </a:rPr>
                <a:t>五、替换策略</a:t>
              </a:r>
              <a:r>
                <a:rPr lang="en-US" altLang="zh-CN">
                  <a:solidFill>
                    <a:srgbClr val="669900"/>
                  </a:solidFill>
                  <a:effectLst>
                    <a:outerShdw blurRad="38100" dist="38100" dir="2700000">
                      <a:srgbClr val="C0C0C0"/>
                    </a:outerShdw>
                  </a:effectLst>
                  <a:latin typeface="Arial" panose="020B0604020202020204" pitchFamily="34" charset="0"/>
                  <a:ea typeface="华文新魏" pitchFamily="2" charset="-122"/>
                </a:rPr>
                <a:t>—</a:t>
              </a:r>
              <a:r>
                <a:rPr lang="zh-CN" altLang="en-US" dirty="0">
                  <a:solidFill>
                    <a:srgbClr val="669900"/>
                  </a:solidFill>
                  <a:effectLst>
                    <a:outerShdw blurRad="38100" dist="38100" dir="2700000">
                      <a:srgbClr val="C0C0C0"/>
                    </a:outerShdw>
                  </a:effectLst>
                  <a:latin typeface="Arial" panose="020B0604020202020204" pitchFamily="34" charset="0"/>
                  <a:ea typeface="华文新魏" pitchFamily="2" charset="-122"/>
                </a:rPr>
                <a:t>计数方法</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255000" name="组合 254999"/>
            <p:cNvGrpSpPr/>
            <p:nvPr/>
          </p:nvGrpSpPr>
          <p:grpSpPr>
            <a:xfrm>
              <a:off x="1338" y="2432"/>
              <a:ext cx="240" cy="240"/>
              <a:chOff x="2078" y="1680"/>
              <a:chExt cx="1615" cy="1615"/>
            </a:xfrm>
          </p:grpSpPr>
          <p:sp>
            <p:nvSpPr>
              <p:cNvPr id="255001" name="椭圆 255000"/>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5002" name="椭圆 255001"/>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5003" name="椭圆 255002"/>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5004" name="椭圆 255003"/>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5005" name="椭圆 255004"/>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5006" name="椭圆 255005"/>
              <p:cNvSpPr/>
              <p:nvPr/>
            </p:nvSpPr>
            <p:spPr>
              <a:xfrm>
                <a:off x="2337" y="1939"/>
                <a:ext cx="1096" cy="1098"/>
              </a:xfrm>
              <a:prstGeom prst="ellipse">
                <a:avLst/>
              </a:prstGeom>
              <a:gradFill rotWithShape="1">
                <a:gsLst>
                  <a:gs pos="0">
                    <a:srgbClr val="48BE67"/>
                  </a:gs>
                  <a:gs pos="100000">
                    <a:srgbClr val="48BE67">
                      <a:gamma/>
                      <a:shade val="48627"/>
                      <a:invGamma/>
                    </a:srgbClr>
                  </a:gs>
                </a:gsLst>
                <a:lin ang="2700000" scaled="1"/>
                <a:tileRect/>
              </a:gradFill>
              <a:ln w="38100">
                <a:noFill/>
              </a:ln>
            </p:spPr>
            <p:txBody>
              <a:bodyPr/>
              <a:lstStyle/>
              <a:p>
                <a:endParaRPr lang="zh-CN" altLang="en-US"/>
              </a:p>
            </p:txBody>
          </p:sp>
        </p:grpSp>
      </p:grpSp>
      <p:grpSp>
        <p:nvGrpSpPr>
          <p:cNvPr id="255007" name="组合 255006"/>
          <p:cNvGrpSpPr/>
          <p:nvPr/>
        </p:nvGrpSpPr>
        <p:grpSpPr>
          <a:xfrm>
            <a:off x="1476375" y="1552825"/>
            <a:ext cx="3979863" cy="385762"/>
            <a:chOff x="1338" y="2387"/>
            <a:chExt cx="2790" cy="320"/>
          </a:xfrm>
        </p:grpSpPr>
        <p:sp>
          <p:nvSpPr>
            <p:cNvPr id="255008" name="圆角矩形 255007">
              <a:hlinkClick r:id="rId6"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一、最优页面置换算法</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5009" name="组合 255008"/>
            <p:cNvGrpSpPr/>
            <p:nvPr/>
          </p:nvGrpSpPr>
          <p:grpSpPr>
            <a:xfrm>
              <a:off x="1338" y="2432"/>
              <a:ext cx="240" cy="240"/>
              <a:chOff x="2078" y="1680"/>
              <a:chExt cx="1615" cy="1615"/>
            </a:xfrm>
          </p:grpSpPr>
          <p:sp>
            <p:nvSpPr>
              <p:cNvPr id="255010" name="椭圆 25500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5011" name="椭圆 25501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5012" name="椭圆 25501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5013" name="椭圆 25501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5014" name="椭圆 25501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5015" name="椭圆 255014"/>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55016" name="组合 255015"/>
          <p:cNvGrpSpPr/>
          <p:nvPr/>
        </p:nvGrpSpPr>
        <p:grpSpPr>
          <a:xfrm>
            <a:off x="1960563" y="2267200"/>
            <a:ext cx="4051300" cy="390525"/>
            <a:chOff x="1092" y="3168"/>
            <a:chExt cx="3084" cy="320"/>
          </a:xfrm>
        </p:grpSpPr>
        <p:sp>
          <p:nvSpPr>
            <p:cNvPr id="255017" name="圆角矩形 255016">
              <a:hlinkClick r:id="rId7"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a:t>
              </a:r>
              <a:r>
                <a:rPr lang="en-US" altLang="zh-CN">
                  <a:solidFill>
                    <a:srgbClr val="000099"/>
                  </a:solidFill>
                  <a:effectLst>
                    <a:outerShdw blurRad="38100" dist="38100" dir="2700000">
                      <a:srgbClr val="C0C0C0"/>
                    </a:outerShdw>
                  </a:effectLst>
                  <a:latin typeface="Arial" panose="020B0604020202020204" pitchFamily="34" charset="0"/>
                  <a:ea typeface="华文新魏" pitchFamily="2" charset="-122"/>
                </a:rPr>
                <a:t>FIFO</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页面置换算法</a:t>
              </a:r>
            </a:p>
          </p:txBody>
        </p:sp>
        <p:grpSp>
          <p:nvGrpSpPr>
            <p:cNvPr id="255018" name="组合 255017"/>
            <p:cNvGrpSpPr/>
            <p:nvPr/>
          </p:nvGrpSpPr>
          <p:grpSpPr>
            <a:xfrm>
              <a:off x="1092" y="3232"/>
              <a:ext cx="240" cy="240"/>
              <a:chOff x="2078" y="1680"/>
              <a:chExt cx="1615" cy="1615"/>
            </a:xfrm>
          </p:grpSpPr>
          <p:sp>
            <p:nvSpPr>
              <p:cNvPr id="255019" name="椭圆 255018"/>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5020" name="椭圆 255019"/>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5021" name="椭圆 255020"/>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5022" name="椭圆 255021"/>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5023" name="椭圆 255022"/>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5024" name="椭圆 255023"/>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grpSp>
        <p:nvGrpSpPr>
          <p:cNvPr id="255025" name="组合 255024"/>
          <p:cNvGrpSpPr/>
          <p:nvPr/>
        </p:nvGrpSpPr>
        <p:grpSpPr>
          <a:xfrm>
            <a:off x="1258888" y="5178675"/>
            <a:ext cx="3810000" cy="403225"/>
            <a:chOff x="1338" y="2387"/>
            <a:chExt cx="2790" cy="320"/>
          </a:xfrm>
        </p:grpSpPr>
        <p:sp>
          <p:nvSpPr>
            <p:cNvPr id="255026" name="圆角矩形 255025">
              <a:hlinkClick r:id="rId8"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FF0066"/>
                  </a:solidFill>
                  <a:effectLst>
                    <a:outerShdw blurRad="38100" dist="38100" dir="2700000">
                      <a:srgbClr val="C0C0C0"/>
                    </a:outerShdw>
                  </a:effectLst>
                  <a:latin typeface="Arial" panose="020B0604020202020204" pitchFamily="34" charset="0"/>
                  <a:ea typeface="华文新魏" pitchFamily="2" charset="-122"/>
                </a:rPr>
                <a:t>六、工作集模型</a:t>
              </a:r>
              <a:r>
                <a:rPr lang="zh-CN" altLang="en-US" dirty="0">
                  <a:effectLst>
                    <a:outerShdw blurRad="38100" dist="38100" dir="2700000">
                      <a:srgbClr val="C0C0C0"/>
                    </a:outerShdw>
                  </a:effectLst>
                  <a:latin typeface="Arial" panose="020B0604020202020204" pitchFamily="34" charset="0"/>
                  <a:ea typeface="华文新魏" pitchFamily="2" charset="-122"/>
                </a:rPr>
                <a:t> </a:t>
              </a:r>
            </a:p>
          </p:txBody>
        </p:sp>
        <p:grpSp>
          <p:nvGrpSpPr>
            <p:cNvPr id="255027" name="组合 255026"/>
            <p:cNvGrpSpPr/>
            <p:nvPr/>
          </p:nvGrpSpPr>
          <p:grpSpPr>
            <a:xfrm>
              <a:off x="1338" y="2432"/>
              <a:ext cx="240" cy="240"/>
              <a:chOff x="2078" y="1680"/>
              <a:chExt cx="1615" cy="1615"/>
            </a:xfrm>
          </p:grpSpPr>
          <p:sp>
            <p:nvSpPr>
              <p:cNvPr id="255028" name="椭圆 25502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5029" name="椭圆 25502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5030" name="椭圆 25502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5031" name="椭圆 25503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5032" name="椭圆 25503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5033" name="椭圆 255032"/>
              <p:cNvSpPr/>
              <p:nvPr/>
            </p:nvSpPr>
            <p:spPr>
              <a:xfrm>
                <a:off x="2337" y="1939"/>
                <a:ext cx="1096" cy="1098"/>
              </a:xfrm>
              <a:prstGeom prst="ellipse">
                <a:avLst/>
              </a:prstGeom>
              <a:gradFill rotWithShape="1">
                <a:gsLst>
                  <a:gs pos="0">
                    <a:srgbClr val="FF0066"/>
                  </a:gs>
                  <a:gs pos="100000">
                    <a:srgbClr val="FF0066">
                      <a:gamma/>
                      <a:shade val="48627"/>
                      <a:invGamma/>
                    </a:srgbClr>
                  </a:gs>
                </a:gsLst>
                <a:lin ang="2700000" scaled="1"/>
                <a:tileRect/>
              </a:gradFill>
              <a:ln w="38100">
                <a:noFill/>
              </a:ln>
            </p:spPr>
            <p:txBody>
              <a:bodyPr/>
              <a:lstStyle/>
              <a:p>
                <a:endParaRPr lang="zh-CN" altLang="en-US"/>
              </a:p>
            </p:txBody>
          </p:sp>
        </p:grpSp>
      </p:grpSp>
      <p:sp>
        <p:nvSpPr>
          <p:cNvPr id="255035" name="矩形 255034"/>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文本占位符 177154"/>
          <p:cNvSpPr>
            <a:spLocks noGrp="1"/>
          </p:cNvSpPr>
          <p:nvPr>
            <p:ph type="body" idx="1"/>
          </p:nvPr>
        </p:nvSpPr>
        <p:spPr>
          <a:xfrm>
            <a:off x="1127448" y="1160574"/>
            <a:ext cx="9576296" cy="4536851"/>
          </a:xfrm>
          <a:solidFill>
            <a:srgbClr val="FFFFFF"/>
          </a:solidFill>
          <a:ln>
            <a:noFill/>
          </a:ln>
        </p:spPr>
        <p:txBody>
          <a:bodyPr/>
          <a:lstStyle/>
          <a:p>
            <a:pPr algn="just">
              <a:lnSpc>
                <a:spcPct val="200000"/>
              </a:lnSpc>
              <a:buNone/>
            </a:pPr>
            <a:r>
              <a:rPr lang="zh-CN" altLang="en-US" dirty="0">
                <a:solidFill>
                  <a:srgbClr val="0000CC"/>
                </a:solidFill>
                <a:effectLst>
                  <a:outerShdw blurRad="38100" dist="38100" dir="2700000">
                    <a:srgbClr val="C0C0C0"/>
                  </a:outerShdw>
                </a:effectLst>
              </a:rPr>
              <a:t>		当需要的页不在内存时，操作系统必须从内存中选择一页并将其移到外存，然后把需要的页调入内存。在每次缺页时，不同的选择会使系统的效率有很大不同。对页面置换算法的研究已经非常深入，下面介绍几个重要的算法。这几个算法都是采用</a:t>
            </a:r>
            <a:r>
              <a:rPr lang="zh-CN" altLang="en-US" dirty="0">
                <a:solidFill>
                  <a:srgbClr val="D60093"/>
                </a:solidFill>
                <a:effectLst>
                  <a:outerShdw blurRad="38100" dist="38100" dir="2700000">
                    <a:srgbClr val="C0C0C0"/>
                  </a:outerShdw>
                </a:effectLst>
              </a:rPr>
              <a:t>固定分配局部置换</a:t>
            </a:r>
            <a:r>
              <a:rPr lang="zh-CN" altLang="en-US" dirty="0">
                <a:solidFill>
                  <a:srgbClr val="0000CC"/>
                </a:solidFill>
                <a:effectLst>
                  <a:outerShdw blurRad="38100" dist="38100" dir="2700000">
                    <a:srgbClr val="C0C0C0"/>
                  </a:outerShdw>
                </a:effectLst>
              </a:rPr>
              <a:t>的内存分配策略。</a:t>
            </a:r>
          </a:p>
        </p:txBody>
      </p:sp>
      <p:sp>
        <p:nvSpPr>
          <p:cNvPr id="4" name="矩形 3">
            <a:extLst>
              <a:ext uri="{FF2B5EF4-FFF2-40B4-BE49-F238E27FC236}">
                <a16:creationId xmlns:a16="http://schemas.microsoft.com/office/drawing/2014/main" id="{F6AB390A-26BF-4170-BD90-F5E4E8C24153}"/>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7155">
                                            <p:bg/>
                                          </p:spTgt>
                                        </p:tgtEl>
                                        <p:attrNameLst>
                                          <p:attrName>style.visibility</p:attrName>
                                        </p:attrNameLst>
                                      </p:cBhvr>
                                      <p:to>
                                        <p:strVal val="visible"/>
                                      </p:to>
                                    </p:set>
                                    <p:anim calcmode="lin" valueType="num">
                                      <p:cBhvr additive="base">
                                        <p:cTn id="7" dur="500" fill="hold"/>
                                        <p:tgtEl>
                                          <p:spTgt spid="17715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5">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7155">
                                            <p:txEl>
                                              <p:pRg st="0" end="0"/>
                                            </p:txEl>
                                          </p:spTgt>
                                        </p:tgtEl>
                                        <p:attrNameLst>
                                          <p:attrName>style.visibility</p:attrName>
                                        </p:attrNameLst>
                                      </p:cBhvr>
                                      <p:to>
                                        <p:strVal val="visible"/>
                                      </p:to>
                                    </p:set>
                                    <p:anim calcmode="lin" valueType="num">
                                      <p:cBhvr additive="base">
                                        <p:cTn id="12" dur="500" fill="hold"/>
                                        <p:tgtEl>
                                          <p:spTgt spid="17715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71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文本占位符 178178"/>
          <p:cNvSpPr>
            <a:spLocks noGrp="1"/>
          </p:cNvSpPr>
          <p:nvPr>
            <p:ph type="body" idx="1"/>
          </p:nvPr>
        </p:nvSpPr>
        <p:spPr>
          <a:xfrm>
            <a:off x="1415480" y="1988840"/>
            <a:ext cx="9361040" cy="4297362"/>
          </a:xfrm>
          <a:solidFill>
            <a:srgbClr val="FFFFFF"/>
          </a:solidFill>
          <a:ln>
            <a:noFill/>
          </a:ln>
        </p:spPr>
        <p:txBody>
          <a:bodyPr/>
          <a:lstStyle/>
          <a:p>
            <a:pPr>
              <a:lnSpc>
                <a:spcPct val="200000"/>
              </a:lnSpc>
              <a:buNone/>
            </a:pPr>
            <a:r>
              <a:rPr lang="zh-CN" altLang="en-US" dirty="0">
                <a:solidFill>
                  <a:srgbClr val="0000CC"/>
                </a:solidFill>
                <a:effectLst>
                  <a:outerShdw blurRad="38100" dist="38100" dir="2700000">
                    <a:srgbClr val="C0C0C0"/>
                  </a:outerShdw>
                </a:effectLst>
                <a:latin typeface="宋体" panose="02010600030101010101" pitchFamily="2" charset="-122"/>
              </a:rPr>
              <a:t>  当发生缺页时，当前内存中的这几页中，有的页可能</a:t>
            </a:r>
            <a:r>
              <a:rPr lang="zh-CN" altLang="en-US" dirty="0">
                <a:solidFill>
                  <a:srgbClr val="D60093"/>
                </a:solidFill>
                <a:effectLst>
                  <a:outerShdw blurRad="38100" dist="38100" dir="2700000">
                    <a:srgbClr val="C0C0C0"/>
                  </a:outerShdw>
                </a:effectLst>
                <a:latin typeface="宋体" panose="02010600030101010101" pitchFamily="2" charset="-122"/>
              </a:rPr>
              <a:t>以后再也不用</a:t>
            </a:r>
            <a:r>
              <a:rPr lang="zh-CN" altLang="en-US" dirty="0">
                <a:solidFill>
                  <a:srgbClr val="0000CC"/>
                </a:solidFill>
                <a:effectLst>
                  <a:outerShdw blurRad="38100" dist="38100" dir="2700000">
                    <a:srgbClr val="C0C0C0"/>
                  </a:outerShdw>
                </a:effectLst>
                <a:latin typeface="宋体" panose="02010600030101010101" pitchFamily="2" charset="-122"/>
              </a:rPr>
              <a:t>了，那么把这个页置换出去是最好的，如果当前内存中的几页都要使用，那么就选择一个</a:t>
            </a:r>
            <a:r>
              <a:rPr lang="zh-CN" altLang="en-US" dirty="0">
                <a:solidFill>
                  <a:srgbClr val="D60093"/>
                </a:solidFill>
                <a:effectLst>
                  <a:outerShdw blurRad="38100" dist="38100" dir="2700000">
                    <a:srgbClr val="C0C0C0"/>
                  </a:outerShdw>
                </a:effectLst>
                <a:latin typeface="宋体" panose="02010600030101010101" pitchFamily="2" charset="-122"/>
              </a:rPr>
              <a:t>最后用到的页</a:t>
            </a:r>
            <a:r>
              <a:rPr lang="zh-CN" altLang="en-US" dirty="0">
                <a:solidFill>
                  <a:srgbClr val="0000CC"/>
                </a:solidFill>
                <a:effectLst>
                  <a:outerShdw blurRad="38100" dist="38100" dir="2700000">
                    <a:srgbClr val="C0C0C0"/>
                  </a:outerShdw>
                </a:effectLst>
                <a:latin typeface="宋体" panose="02010600030101010101" pitchFamily="2" charset="-122"/>
              </a:rPr>
              <a:t>并把它置换出去。（</a:t>
            </a:r>
            <a:r>
              <a:rPr lang="zh-CN" altLang="en-US" dirty="0">
                <a:solidFill>
                  <a:srgbClr val="D60093"/>
                </a:solidFill>
                <a:effectLst>
                  <a:outerShdw blurRad="38100" dist="38100" dir="2700000">
                    <a:srgbClr val="C0C0C0"/>
                  </a:outerShdw>
                </a:effectLst>
                <a:latin typeface="宋体" panose="02010600030101010101" pitchFamily="2" charset="-122"/>
              </a:rPr>
              <a:t>向后看</a:t>
            </a:r>
            <a:r>
              <a:rPr lang="zh-CN" altLang="en-US" dirty="0">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rPr>
              <a:t> </a:t>
            </a:r>
          </a:p>
        </p:txBody>
      </p:sp>
      <p:sp>
        <p:nvSpPr>
          <p:cNvPr id="178180" name="AutoShape 5"/>
          <p:cNvSpPr/>
          <p:nvPr/>
        </p:nvSpPr>
        <p:spPr>
          <a:xfrm>
            <a:off x="995686" y="1169764"/>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8181" name="Text Box 38"/>
          <p:cNvSpPr txBox="1"/>
          <p:nvPr/>
        </p:nvSpPr>
        <p:spPr>
          <a:xfrm>
            <a:off x="1127448" y="1196752"/>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一、最优页面置换算法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217BD8BF-AE5C-4CE0-B384-BCEAE8470BC1}"/>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8180"/>
                                        </p:tgtEl>
                                        <p:attrNameLst>
                                          <p:attrName>style.visibility</p:attrName>
                                        </p:attrNameLst>
                                      </p:cBhvr>
                                      <p:to>
                                        <p:strVal val="visible"/>
                                      </p:to>
                                    </p:set>
                                    <p:anim calcmode="lin" valueType="num">
                                      <p:cBhvr additive="base">
                                        <p:cTn id="7" dur="500" fill="hold"/>
                                        <p:tgtEl>
                                          <p:spTgt spid="178180"/>
                                        </p:tgtEl>
                                        <p:attrNameLst>
                                          <p:attrName>ppt_x</p:attrName>
                                        </p:attrNameLst>
                                      </p:cBhvr>
                                      <p:tavLst>
                                        <p:tav tm="0">
                                          <p:val>
                                            <p:strVal val="#ppt_x"/>
                                          </p:val>
                                        </p:tav>
                                        <p:tav tm="100000">
                                          <p:val>
                                            <p:strVal val="#ppt_x"/>
                                          </p:val>
                                        </p:tav>
                                      </p:tavLst>
                                    </p:anim>
                                    <p:anim calcmode="lin" valueType="num">
                                      <p:cBhvr additive="base">
                                        <p:cTn id="8" dur="500" fill="hold"/>
                                        <p:tgtEl>
                                          <p:spTgt spid="17818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8181"/>
                                        </p:tgtEl>
                                        <p:attrNameLst>
                                          <p:attrName>style.visibility</p:attrName>
                                        </p:attrNameLst>
                                      </p:cBhvr>
                                      <p:to>
                                        <p:strVal val="visible"/>
                                      </p:to>
                                    </p:set>
                                    <p:anim calcmode="lin" valueType="num">
                                      <p:cBhvr additive="base">
                                        <p:cTn id="12" dur="500" fill="hold"/>
                                        <p:tgtEl>
                                          <p:spTgt spid="178181"/>
                                        </p:tgtEl>
                                        <p:attrNameLst>
                                          <p:attrName>ppt_x</p:attrName>
                                        </p:attrNameLst>
                                      </p:cBhvr>
                                      <p:tavLst>
                                        <p:tav tm="0">
                                          <p:val>
                                            <p:strVal val="#ppt_x"/>
                                          </p:val>
                                        </p:tav>
                                        <p:tav tm="100000">
                                          <p:val>
                                            <p:strVal val="#ppt_x"/>
                                          </p:val>
                                        </p:tav>
                                      </p:tavLst>
                                    </p:anim>
                                    <p:anim calcmode="lin" valueType="num">
                                      <p:cBhvr additive="base">
                                        <p:cTn id="13" dur="500" fill="hold"/>
                                        <p:tgtEl>
                                          <p:spTgt spid="17818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8179">
                                            <p:bg/>
                                          </p:spTgt>
                                        </p:tgtEl>
                                        <p:attrNameLst>
                                          <p:attrName>style.visibility</p:attrName>
                                        </p:attrNameLst>
                                      </p:cBhvr>
                                      <p:to>
                                        <p:strVal val="visible"/>
                                      </p:to>
                                    </p:set>
                                    <p:anim calcmode="lin" valueType="num">
                                      <p:cBhvr additive="base">
                                        <p:cTn id="17" dur="500" fill="hold"/>
                                        <p:tgtEl>
                                          <p:spTgt spid="17817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7817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8179">
                                            <p:txEl>
                                              <p:pRg st="0" end="0"/>
                                            </p:txEl>
                                          </p:spTgt>
                                        </p:tgtEl>
                                        <p:attrNameLst>
                                          <p:attrName>style.visibility</p:attrName>
                                        </p:attrNameLst>
                                      </p:cBhvr>
                                      <p:to>
                                        <p:strVal val="visible"/>
                                      </p:to>
                                    </p:set>
                                    <p:anim calcmode="lin" valueType="num">
                                      <p:cBhvr additive="base">
                                        <p:cTn id="22" dur="500" fill="hold"/>
                                        <p:tgtEl>
                                          <p:spTgt spid="17817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nimBg="1"/>
      <p:bldP spid="178180" grpId="0" bldLvl="0" animBg="1"/>
      <p:bldP spid="17818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文本占位符 179202"/>
          <p:cNvSpPr>
            <a:spLocks noGrp="1"/>
          </p:cNvSpPr>
          <p:nvPr>
            <p:ph type="body" idx="1"/>
          </p:nvPr>
        </p:nvSpPr>
        <p:spPr>
          <a:xfrm>
            <a:off x="983432" y="1772816"/>
            <a:ext cx="9793212" cy="3941762"/>
          </a:xfrm>
          <a:solidFill>
            <a:srgbClr val="FFFFFF"/>
          </a:solidFill>
          <a:ln>
            <a:noFill/>
          </a:ln>
        </p:spPr>
        <p:txBody>
          <a:bodyPr/>
          <a:lstStyle/>
          <a:p>
            <a:pPr algn="just">
              <a:lnSpc>
                <a:spcPct val="150000"/>
              </a:lnSpc>
              <a:buNone/>
            </a:pPr>
            <a:r>
              <a:rPr lang="zh-CN" altLang="en-US" dirty="0"/>
              <a:t>		假定系统为某进程分配了</a:t>
            </a:r>
            <a:r>
              <a:rPr lang="zh-CN" altLang="en-US" dirty="0">
                <a:solidFill>
                  <a:srgbClr val="D60093"/>
                </a:solidFill>
              </a:rPr>
              <a:t>三个物理块</a:t>
            </a:r>
            <a:r>
              <a:rPr lang="zh-CN" altLang="en-US" dirty="0"/>
              <a:t>，进程的页面走向如下：</a:t>
            </a:r>
          </a:p>
          <a:p>
            <a:pPr algn="just">
              <a:lnSpc>
                <a:spcPct val="150000"/>
              </a:lnSpc>
              <a:buNone/>
            </a:pPr>
            <a:r>
              <a:rPr lang="zh-CN" altLang="en-US" dirty="0"/>
              <a:t>	</a:t>
            </a:r>
            <a:r>
              <a:rPr lang="zh-CN" altLang="en-US" dirty="0">
                <a:solidFill>
                  <a:srgbClr val="0000CC"/>
                </a:solidFill>
                <a:effectLst>
                  <a:outerShdw blurRad="38100" dist="38100" dir="2700000">
                    <a:srgbClr val="C0C0C0"/>
                  </a:outerShdw>
                </a:effectLst>
              </a:rPr>
              <a:t>	7，0，1，2，0，3，0，4，2，3，0，3，2，1，2，0，1，7，0，1</a:t>
            </a:r>
          </a:p>
          <a:p>
            <a:pPr algn="just">
              <a:lnSpc>
                <a:spcPct val="150000"/>
              </a:lnSpc>
              <a:buNone/>
            </a:pPr>
            <a:r>
              <a:rPr lang="zh-CN" altLang="en-US" dirty="0">
                <a:latin typeface="宋体" panose="02010600030101010101" pitchFamily="2" charset="-122"/>
              </a:rPr>
              <a:t>	现在分配给该作业的</a:t>
            </a:r>
            <a:r>
              <a:rPr lang="zh-CN" altLang="en-US" dirty="0">
                <a:solidFill>
                  <a:srgbClr val="D60093"/>
                </a:solidFill>
                <a:latin typeface="宋体" panose="02010600030101010101" pitchFamily="2" charset="-122"/>
              </a:rPr>
              <a:t>三个物理块为空</a:t>
            </a:r>
            <a:r>
              <a:rPr lang="zh-CN" altLang="en-US" dirty="0"/>
              <a:t> ，采用</a:t>
            </a:r>
            <a:r>
              <a:rPr lang="en-US" altLang="zh-CN" dirty="0">
                <a:solidFill>
                  <a:srgbClr val="D60093"/>
                </a:solidFill>
              </a:rPr>
              <a:t>OPT</a:t>
            </a:r>
            <a:r>
              <a:rPr lang="zh-CN" altLang="en-US" dirty="0"/>
              <a:t>算法，置换过程如何呢？ </a:t>
            </a:r>
          </a:p>
          <a:p>
            <a:pPr>
              <a:lnSpc>
                <a:spcPct val="150000"/>
              </a:lnSpc>
            </a:pPr>
            <a:endParaRPr lang="zh-CN" altLang="en-US" dirty="0"/>
          </a:p>
        </p:txBody>
      </p:sp>
      <p:sp>
        <p:nvSpPr>
          <p:cNvPr id="179205" name="AutoShape 5"/>
          <p:cNvSpPr/>
          <p:nvPr/>
        </p:nvSpPr>
        <p:spPr>
          <a:xfrm>
            <a:off x="995686" y="1025748"/>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79206" name="Text Box 38"/>
          <p:cNvSpPr txBox="1"/>
          <p:nvPr/>
        </p:nvSpPr>
        <p:spPr>
          <a:xfrm>
            <a:off x="1127448" y="1052736"/>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一、最优页面置换算法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D0B6BB70-5634-4507-817D-19737490DF21}"/>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9205"/>
                                        </p:tgtEl>
                                        <p:attrNameLst>
                                          <p:attrName>style.visibility</p:attrName>
                                        </p:attrNameLst>
                                      </p:cBhvr>
                                      <p:to>
                                        <p:strVal val="visible"/>
                                      </p:to>
                                    </p:set>
                                    <p:anim calcmode="lin" valueType="num">
                                      <p:cBhvr additive="base">
                                        <p:cTn id="7" dur="500" fill="hold"/>
                                        <p:tgtEl>
                                          <p:spTgt spid="179205"/>
                                        </p:tgtEl>
                                        <p:attrNameLst>
                                          <p:attrName>ppt_x</p:attrName>
                                        </p:attrNameLst>
                                      </p:cBhvr>
                                      <p:tavLst>
                                        <p:tav tm="0">
                                          <p:val>
                                            <p:strVal val="#ppt_x"/>
                                          </p:val>
                                        </p:tav>
                                        <p:tav tm="100000">
                                          <p:val>
                                            <p:strVal val="#ppt_x"/>
                                          </p:val>
                                        </p:tav>
                                      </p:tavLst>
                                    </p:anim>
                                    <p:anim calcmode="lin" valueType="num">
                                      <p:cBhvr additive="base">
                                        <p:cTn id="8" dur="500" fill="hold"/>
                                        <p:tgtEl>
                                          <p:spTgt spid="1792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9206"/>
                                        </p:tgtEl>
                                        <p:attrNameLst>
                                          <p:attrName>style.visibility</p:attrName>
                                        </p:attrNameLst>
                                      </p:cBhvr>
                                      <p:to>
                                        <p:strVal val="visible"/>
                                      </p:to>
                                    </p:set>
                                    <p:anim calcmode="lin" valueType="num">
                                      <p:cBhvr additive="base">
                                        <p:cTn id="12" dur="500" fill="hold"/>
                                        <p:tgtEl>
                                          <p:spTgt spid="179206"/>
                                        </p:tgtEl>
                                        <p:attrNameLst>
                                          <p:attrName>ppt_x</p:attrName>
                                        </p:attrNameLst>
                                      </p:cBhvr>
                                      <p:tavLst>
                                        <p:tav tm="0">
                                          <p:val>
                                            <p:strVal val="#ppt_x"/>
                                          </p:val>
                                        </p:tav>
                                        <p:tav tm="100000">
                                          <p:val>
                                            <p:strVal val="#ppt_x"/>
                                          </p:val>
                                        </p:tav>
                                      </p:tavLst>
                                    </p:anim>
                                    <p:anim calcmode="lin" valueType="num">
                                      <p:cBhvr additive="base">
                                        <p:cTn id="13" dur="500" fill="hold"/>
                                        <p:tgtEl>
                                          <p:spTgt spid="17920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9203">
                                            <p:bg/>
                                          </p:spTgt>
                                        </p:tgtEl>
                                        <p:attrNameLst>
                                          <p:attrName>style.visibility</p:attrName>
                                        </p:attrNameLst>
                                      </p:cBhvr>
                                      <p:to>
                                        <p:strVal val="visible"/>
                                      </p:to>
                                    </p:set>
                                    <p:anim calcmode="lin" valueType="num">
                                      <p:cBhvr additive="base">
                                        <p:cTn id="17" dur="500" fill="hold"/>
                                        <p:tgtEl>
                                          <p:spTgt spid="17920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7920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9203">
                                            <p:txEl>
                                              <p:pRg st="0" end="0"/>
                                            </p:txEl>
                                          </p:spTgt>
                                        </p:tgtEl>
                                        <p:attrNameLst>
                                          <p:attrName>style.visibility</p:attrName>
                                        </p:attrNameLst>
                                      </p:cBhvr>
                                      <p:to>
                                        <p:strVal val="visible"/>
                                      </p:to>
                                    </p:set>
                                    <p:anim calcmode="lin" valueType="num">
                                      <p:cBhvr additive="base">
                                        <p:cTn id="22" dur="500" fill="hold"/>
                                        <p:tgtEl>
                                          <p:spTgt spid="17920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920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9203">
                                            <p:txEl>
                                              <p:pRg st="1" end="1"/>
                                            </p:txEl>
                                          </p:spTgt>
                                        </p:tgtEl>
                                        <p:attrNameLst>
                                          <p:attrName>style.visibility</p:attrName>
                                        </p:attrNameLst>
                                      </p:cBhvr>
                                      <p:to>
                                        <p:strVal val="visible"/>
                                      </p:to>
                                    </p:set>
                                    <p:anim calcmode="lin" valueType="num">
                                      <p:cBhvr additive="base">
                                        <p:cTn id="27" dur="500" fill="hold"/>
                                        <p:tgtEl>
                                          <p:spTgt spid="17920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920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9203">
                                            <p:txEl>
                                              <p:pRg st="2" end="2"/>
                                            </p:txEl>
                                          </p:spTgt>
                                        </p:tgtEl>
                                        <p:attrNameLst>
                                          <p:attrName>style.visibility</p:attrName>
                                        </p:attrNameLst>
                                      </p:cBhvr>
                                      <p:to>
                                        <p:strVal val="visible"/>
                                      </p:to>
                                    </p:set>
                                    <p:anim calcmode="lin" valueType="num">
                                      <p:cBhvr additive="base">
                                        <p:cTn id="32" dur="500" fill="hold"/>
                                        <p:tgtEl>
                                          <p:spTgt spid="17920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92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nimBg="1"/>
      <p:bldP spid="179205" grpId="0" bldLvl="0" animBg="1"/>
      <p:bldP spid="17920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63" name="AutoShape 5"/>
          <p:cNvSpPr/>
          <p:nvPr/>
        </p:nvSpPr>
        <p:spPr>
          <a:xfrm>
            <a:off x="995686" y="937697"/>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80364" name="Text Box 38"/>
          <p:cNvSpPr txBox="1"/>
          <p:nvPr/>
        </p:nvSpPr>
        <p:spPr>
          <a:xfrm>
            <a:off x="1127448" y="964685"/>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一、最优页面置换算法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graphicFrame>
        <p:nvGraphicFramePr>
          <p:cNvPr id="180922" name="表格 180921"/>
          <p:cNvGraphicFramePr/>
          <p:nvPr>
            <p:extLst>
              <p:ext uri="{D42A27DB-BD31-4B8C-83A1-F6EECF244321}">
                <p14:modId xmlns:p14="http://schemas.microsoft.com/office/powerpoint/2010/main" val="909898736"/>
              </p:ext>
            </p:extLst>
          </p:nvPr>
        </p:nvGraphicFramePr>
        <p:xfrm>
          <a:off x="2566988" y="1993900"/>
          <a:ext cx="7696200" cy="2590800"/>
        </p:xfrm>
        <a:graphic>
          <a:graphicData uri="http://schemas.openxmlformats.org/drawingml/2006/table">
            <a:tbl>
              <a:tblPr/>
              <a:tblGrid>
                <a:gridCol w="335280">
                  <a:extLst>
                    <a:ext uri="{9D8B030D-6E8A-4147-A177-3AD203B41FA5}">
                      <a16:colId xmlns:a16="http://schemas.microsoft.com/office/drawing/2014/main" val="20000"/>
                    </a:ext>
                  </a:extLst>
                </a:gridCol>
                <a:gridCol w="407670">
                  <a:extLst>
                    <a:ext uri="{9D8B030D-6E8A-4147-A177-3AD203B41FA5}">
                      <a16:colId xmlns:a16="http://schemas.microsoft.com/office/drawing/2014/main" val="20001"/>
                    </a:ext>
                  </a:extLst>
                </a:gridCol>
                <a:gridCol w="367030">
                  <a:extLst>
                    <a:ext uri="{9D8B030D-6E8A-4147-A177-3AD203B41FA5}">
                      <a16:colId xmlns:a16="http://schemas.microsoft.com/office/drawing/2014/main" val="20002"/>
                    </a:ext>
                  </a:extLst>
                </a:gridCol>
                <a:gridCol w="366395">
                  <a:extLst>
                    <a:ext uri="{9D8B030D-6E8A-4147-A177-3AD203B41FA5}">
                      <a16:colId xmlns:a16="http://schemas.microsoft.com/office/drawing/2014/main" val="20003"/>
                    </a:ext>
                  </a:extLst>
                </a:gridCol>
                <a:gridCol w="365125">
                  <a:extLst>
                    <a:ext uri="{9D8B030D-6E8A-4147-A177-3AD203B41FA5}">
                      <a16:colId xmlns:a16="http://schemas.microsoft.com/office/drawing/2014/main" val="20004"/>
                    </a:ext>
                  </a:extLst>
                </a:gridCol>
                <a:gridCol w="367030">
                  <a:extLst>
                    <a:ext uri="{9D8B030D-6E8A-4147-A177-3AD203B41FA5}">
                      <a16:colId xmlns:a16="http://schemas.microsoft.com/office/drawing/2014/main" val="20005"/>
                    </a:ext>
                  </a:extLst>
                </a:gridCol>
                <a:gridCol w="365125">
                  <a:extLst>
                    <a:ext uri="{9D8B030D-6E8A-4147-A177-3AD203B41FA5}">
                      <a16:colId xmlns:a16="http://schemas.microsoft.com/office/drawing/2014/main" val="20006"/>
                    </a:ext>
                  </a:extLst>
                </a:gridCol>
                <a:gridCol w="366395">
                  <a:extLst>
                    <a:ext uri="{9D8B030D-6E8A-4147-A177-3AD203B41FA5}">
                      <a16:colId xmlns:a16="http://schemas.microsoft.com/office/drawing/2014/main" val="20007"/>
                    </a:ext>
                  </a:extLst>
                </a:gridCol>
                <a:gridCol w="365125">
                  <a:extLst>
                    <a:ext uri="{9D8B030D-6E8A-4147-A177-3AD203B41FA5}">
                      <a16:colId xmlns:a16="http://schemas.microsoft.com/office/drawing/2014/main" val="20008"/>
                    </a:ext>
                  </a:extLst>
                </a:gridCol>
                <a:gridCol w="367030">
                  <a:extLst>
                    <a:ext uri="{9D8B030D-6E8A-4147-A177-3AD203B41FA5}">
                      <a16:colId xmlns:a16="http://schemas.microsoft.com/office/drawing/2014/main" val="20009"/>
                    </a:ext>
                  </a:extLst>
                </a:gridCol>
                <a:gridCol w="365125">
                  <a:extLst>
                    <a:ext uri="{9D8B030D-6E8A-4147-A177-3AD203B41FA5}">
                      <a16:colId xmlns:a16="http://schemas.microsoft.com/office/drawing/2014/main" val="20010"/>
                    </a:ext>
                  </a:extLst>
                </a:gridCol>
                <a:gridCol w="366395">
                  <a:extLst>
                    <a:ext uri="{9D8B030D-6E8A-4147-A177-3AD203B41FA5}">
                      <a16:colId xmlns:a16="http://schemas.microsoft.com/office/drawing/2014/main" val="20011"/>
                    </a:ext>
                  </a:extLst>
                </a:gridCol>
                <a:gridCol w="367030">
                  <a:extLst>
                    <a:ext uri="{9D8B030D-6E8A-4147-A177-3AD203B41FA5}">
                      <a16:colId xmlns:a16="http://schemas.microsoft.com/office/drawing/2014/main" val="20012"/>
                    </a:ext>
                  </a:extLst>
                </a:gridCol>
                <a:gridCol w="365125">
                  <a:extLst>
                    <a:ext uri="{9D8B030D-6E8A-4147-A177-3AD203B41FA5}">
                      <a16:colId xmlns:a16="http://schemas.microsoft.com/office/drawing/2014/main" val="20013"/>
                    </a:ext>
                  </a:extLst>
                </a:gridCol>
                <a:gridCol w="366395">
                  <a:extLst>
                    <a:ext uri="{9D8B030D-6E8A-4147-A177-3AD203B41FA5}">
                      <a16:colId xmlns:a16="http://schemas.microsoft.com/office/drawing/2014/main" val="20014"/>
                    </a:ext>
                  </a:extLst>
                </a:gridCol>
                <a:gridCol w="365125">
                  <a:extLst>
                    <a:ext uri="{9D8B030D-6E8A-4147-A177-3AD203B41FA5}">
                      <a16:colId xmlns:a16="http://schemas.microsoft.com/office/drawing/2014/main" val="20015"/>
                    </a:ext>
                  </a:extLst>
                </a:gridCol>
                <a:gridCol w="367030">
                  <a:extLst>
                    <a:ext uri="{9D8B030D-6E8A-4147-A177-3AD203B41FA5}">
                      <a16:colId xmlns:a16="http://schemas.microsoft.com/office/drawing/2014/main" val="20016"/>
                    </a:ext>
                  </a:extLst>
                </a:gridCol>
                <a:gridCol w="365125">
                  <a:extLst>
                    <a:ext uri="{9D8B030D-6E8A-4147-A177-3AD203B41FA5}">
                      <a16:colId xmlns:a16="http://schemas.microsoft.com/office/drawing/2014/main" val="20017"/>
                    </a:ext>
                  </a:extLst>
                </a:gridCol>
                <a:gridCol w="366395">
                  <a:extLst>
                    <a:ext uri="{9D8B030D-6E8A-4147-A177-3AD203B41FA5}">
                      <a16:colId xmlns:a16="http://schemas.microsoft.com/office/drawing/2014/main" val="20018"/>
                    </a:ext>
                  </a:extLst>
                </a:gridCol>
                <a:gridCol w="363855">
                  <a:extLst>
                    <a:ext uri="{9D8B030D-6E8A-4147-A177-3AD203B41FA5}">
                      <a16:colId xmlns:a16="http://schemas.microsoft.com/office/drawing/2014/main" val="20019"/>
                    </a:ext>
                  </a:extLst>
                </a:gridCol>
                <a:gridCol w="366395">
                  <a:extLst>
                    <a:ext uri="{9D8B030D-6E8A-4147-A177-3AD203B41FA5}">
                      <a16:colId xmlns:a16="http://schemas.microsoft.com/office/drawing/2014/main" val="20020"/>
                    </a:ext>
                  </a:extLst>
                </a:gridCol>
              </a:tblGrid>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0502" name="矩形 180501"/>
          <p:cNvSpPr/>
          <p:nvPr/>
        </p:nvSpPr>
        <p:spPr>
          <a:xfrm>
            <a:off x="2063552" y="5262989"/>
            <a:ext cx="9793088" cy="830997"/>
          </a:xfrm>
          <a:prstGeom prst="rect">
            <a:avLst/>
          </a:prstGeom>
          <a:noFill/>
          <a:ln w="9525">
            <a:noFill/>
          </a:ln>
        </p:spPr>
        <p:txBody>
          <a:bodyPr wrap="square" anchor="ctr">
            <a:spAutoFit/>
          </a:bodyPr>
          <a:lstStyle/>
          <a:p>
            <a:pPr>
              <a:buClr>
                <a:srgbClr val="CC66FF"/>
              </a:buClr>
              <a:buFont typeface="Wingdings" panose="05000000000000000000" pitchFamily="2" charset="2"/>
              <a:buChar char="ü"/>
            </a:pPr>
            <a:r>
              <a:rPr lang="zh-CN" altLang="en-US" dirty="0">
                <a:effectLst>
                  <a:outerShdw blurRad="38100" dist="38100" dir="2700000">
                    <a:srgbClr val="C0C0C0"/>
                  </a:outerShdw>
                </a:effectLst>
                <a:latin typeface="Times New Roman" panose="02020603050405020304" pitchFamily="18" charset="0"/>
              </a:rPr>
              <a:t>    </a:t>
            </a:r>
            <a:r>
              <a:rPr lang="zh-CN" altLang="en-US" dirty="0">
                <a:solidFill>
                  <a:srgbClr val="CC00CC"/>
                </a:solidFill>
                <a:effectLst>
                  <a:outerShdw blurRad="38100" dist="38100" dir="2700000">
                    <a:srgbClr val="C0C0C0"/>
                  </a:outerShdw>
                </a:effectLst>
                <a:latin typeface="Times New Roman" panose="02020603050405020304" pitchFamily="18" charset="0"/>
              </a:rPr>
              <a:t>缺点</a:t>
            </a:r>
            <a:endParaRPr lang="zh-CN" altLang="en-US" dirty="0">
              <a:effectLst>
                <a:outerShdw blurRad="38100" dist="38100" dir="2700000">
                  <a:srgbClr val="C0C0C0"/>
                </a:outerShdw>
              </a:effectLst>
              <a:latin typeface="Times New Roman" panose="02020603050405020304" pitchFamily="18" charset="0"/>
            </a:endParaRPr>
          </a:p>
          <a:p>
            <a:pPr eaLnBrk="0" hangingPunct="0"/>
            <a:r>
              <a:rPr lang="zh-CN" altLang="en-US" dirty="0">
                <a:effectLst>
                  <a:outerShdw blurRad="38100" dist="38100" dir="2700000">
                    <a:srgbClr val="C0C0C0"/>
                  </a:outerShdw>
                </a:effectLst>
                <a:latin typeface="Times New Roman" panose="02020603050405020304" pitchFamily="18" charset="0"/>
              </a:rPr>
              <a:t>     </a:t>
            </a:r>
            <a:r>
              <a:rPr lang="zh-CN" altLang="en-US" dirty="0">
                <a:solidFill>
                  <a:srgbClr val="000000"/>
                </a:solidFill>
                <a:effectLst>
                  <a:outerShdw blurRad="38100" dist="38100" dir="2700000">
                    <a:srgbClr val="C0C0C0"/>
                  </a:outerShdw>
                </a:effectLst>
                <a:latin typeface="Times New Roman" panose="02020603050405020304" pitchFamily="18" charset="0"/>
              </a:rPr>
              <a:t>实现是非常困难的。这主要是因为它需要了解引用串的</a:t>
            </a:r>
            <a:r>
              <a:rPr lang="en-US" altLang="zh-CN" dirty="0">
                <a:solidFill>
                  <a:srgbClr val="000000"/>
                </a:solidFill>
                <a:effectLst>
                  <a:outerShdw blurRad="38100" dist="38100" dir="2700000">
                    <a:srgbClr val="C0C0C0"/>
                  </a:outerShdw>
                </a:effectLst>
                <a:latin typeface="Times New Roman" panose="02020603050405020304" pitchFamily="18" charset="0"/>
              </a:rPr>
              <a:t>"</a:t>
            </a:r>
            <a:r>
              <a:rPr lang="zh-CN" altLang="en-US" dirty="0">
                <a:solidFill>
                  <a:srgbClr val="000000"/>
                </a:solidFill>
                <a:effectLst>
                  <a:outerShdw blurRad="38100" dist="38100" dir="2700000">
                    <a:srgbClr val="C0C0C0"/>
                  </a:outerShdw>
                </a:effectLst>
                <a:latin typeface="Times New Roman" panose="02020603050405020304" pitchFamily="18" charset="0"/>
              </a:rPr>
              <a:t>将来</a:t>
            </a:r>
            <a:r>
              <a:rPr lang="en-US" altLang="zh-CN" dirty="0">
                <a:solidFill>
                  <a:srgbClr val="000000"/>
                </a:solidFill>
                <a:effectLst>
                  <a:outerShdw blurRad="38100" dist="38100" dir="2700000">
                    <a:srgbClr val="C0C0C0"/>
                  </a:outerShdw>
                </a:effectLst>
                <a:latin typeface="Times New Roman" panose="02020603050405020304" pitchFamily="18" charset="0"/>
              </a:rPr>
              <a:t>"</a:t>
            </a:r>
            <a:r>
              <a:rPr lang="zh-CN" altLang="en-US" dirty="0">
                <a:solidFill>
                  <a:srgbClr val="000000"/>
                </a:solidFill>
                <a:effectLst>
                  <a:outerShdw blurRad="38100" dist="38100" dir="2700000">
                    <a:srgbClr val="C0C0C0"/>
                  </a:outerShdw>
                </a:effectLst>
                <a:latin typeface="Times New Roman" panose="02020603050405020304" pitchFamily="18" charset="0"/>
              </a:rPr>
              <a:t>信息。</a:t>
            </a:r>
          </a:p>
        </p:txBody>
      </p:sp>
      <p:pic>
        <p:nvPicPr>
          <p:cNvPr id="180503" name="图片 180502" descr="zpjs0600006"/>
          <p:cNvPicPr>
            <a:picLocks noChangeAspect="1"/>
          </p:cNvPicPr>
          <p:nvPr/>
        </p:nvPicPr>
        <p:blipFill>
          <a:blip r:embed="rId3"/>
          <a:stretch>
            <a:fillRect/>
          </a:stretch>
        </p:blipFill>
        <p:spPr>
          <a:xfrm>
            <a:off x="4341813" y="2954338"/>
            <a:ext cx="76200" cy="76200"/>
          </a:xfrm>
          <a:prstGeom prst="rect">
            <a:avLst/>
          </a:prstGeom>
          <a:noFill/>
          <a:ln w="9525">
            <a:noFill/>
          </a:ln>
        </p:spPr>
      </p:pic>
      <p:sp>
        <p:nvSpPr>
          <p:cNvPr id="180504" name="矩形 180503"/>
          <p:cNvSpPr/>
          <p:nvPr/>
        </p:nvSpPr>
        <p:spPr>
          <a:xfrm>
            <a:off x="4511824" y="4802614"/>
            <a:ext cx="4088765" cy="460375"/>
          </a:xfrm>
          <a:prstGeom prst="rect">
            <a:avLst/>
          </a:prstGeom>
          <a:noFill/>
          <a:ln w="9525">
            <a:noFill/>
          </a:ln>
        </p:spPr>
        <p:txBody>
          <a:bodyPr wrap="none" anchor="ctr">
            <a:spAutoFit/>
          </a:bodyPr>
          <a:lstStyle/>
          <a:p>
            <a:r>
              <a:rPr lang="zh-CN" altLang="en-US" dirty="0">
                <a:solidFill>
                  <a:srgbClr val="0000CC"/>
                </a:solidFill>
                <a:effectLst>
                  <a:outerShdw blurRad="38100" dist="38100" dir="2700000">
                    <a:srgbClr val="C0C0C0"/>
                  </a:outerShdw>
                </a:effectLst>
                <a:latin typeface="Tahoma" panose="020B0604030504040204" pitchFamily="34" charset="0"/>
              </a:rPr>
              <a:t>缺页中断率</a:t>
            </a:r>
            <a:r>
              <a:rPr lang="en-US" altLang="zh-CN" dirty="0">
                <a:solidFill>
                  <a:srgbClr val="0000CC"/>
                </a:solidFill>
                <a:effectLst>
                  <a:outerShdw blurRad="38100" dist="38100" dir="2700000">
                    <a:srgbClr val="C0C0C0"/>
                  </a:outerShdw>
                </a:effectLst>
                <a:latin typeface="Tahoma" panose="020B0604030504040204" pitchFamily="34" charset="0"/>
              </a:rPr>
              <a:t>f=9/20=45</a:t>
            </a:r>
            <a:r>
              <a:rPr lang="zh-CN" altLang="en-US" dirty="0">
                <a:solidFill>
                  <a:srgbClr val="0000CC"/>
                </a:solidFill>
                <a:effectLst>
                  <a:outerShdw blurRad="38100" dist="38100" dir="2700000">
                    <a:srgbClr val="C0C0C0"/>
                  </a:outerShdw>
                </a:effectLst>
                <a:latin typeface="Tahoma" panose="020B0604030504040204" pitchFamily="34" charset="0"/>
              </a:rPr>
              <a:t>％。 </a:t>
            </a:r>
          </a:p>
        </p:txBody>
      </p:sp>
      <p:sp>
        <p:nvSpPr>
          <p:cNvPr id="9" name="矩形 8">
            <a:extLst>
              <a:ext uri="{FF2B5EF4-FFF2-40B4-BE49-F238E27FC236}">
                <a16:creationId xmlns:a16="http://schemas.microsoft.com/office/drawing/2014/main" id="{25F79730-AD3B-44E8-9858-FCD0EA33F540}"/>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0363"/>
                                        </p:tgtEl>
                                        <p:attrNameLst>
                                          <p:attrName>style.visibility</p:attrName>
                                        </p:attrNameLst>
                                      </p:cBhvr>
                                      <p:to>
                                        <p:strVal val="visible"/>
                                      </p:to>
                                    </p:set>
                                    <p:anim calcmode="lin" valueType="num">
                                      <p:cBhvr additive="base">
                                        <p:cTn id="7" dur="500" fill="hold"/>
                                        <p:tgtEl>
                                          <p:spTgt spid="180363"/>
                                        </p:tgtEl>
                                        <p:attrNameLst>
                                          <p:attrName>ppt_x</p:attrName>
                                        </p:attrNameLst>
                                      </p:cBhvr>
                                      <p:tavLst>
                                        <p:tav tm="0">
                                          <p:val>
                                            <p:strVal val="#ppt_x"/>
                                          </p:val>
                                        </p:tav>
                                        <p:tav tm="100000">
                                          <p:val>
                                            <p:strVal val="#ppt_x"/>
                                          </p:val>
                                        </p:tav>
                                      </p:tavLst>
                                    </p:anim>
                                    <p:anim calcmode="lin" valueType="num">
                                      <p:cBhvr additive="base">
                                        <p:cTn id="8" dur="500" fill="hold"/>
                                        <p:tgtEl>
                                          <p:spTgt spid="18036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0364"/>
                                        </p:tgtEl>
                                        <p:attrNameLst>
                                          <p:attrName>style.visibility</p:attrName>
                                        </p:attrNameLst>
                                      </p:cBhvr>
                                      <p:to>
                                        <p:strVal val="visible"/>
                                      </p:to>
                                    </p:set>
                                    <p:anim calcmode="lin" valueType="num">
                                      <p:cBhvr additive="base">
                                        <p:cTn id="12" dur="500" fill="hold"/>
                                        <p:tgtEl>
                                          <p:spTgt spid="180364"/>
                                        </p:tgtEl>
                                        <p:attrNameLst>
                                          <p:attrName>ppt_x</p:attrName>
                                        </p:attrNameLst>
                                      </p:cBhvr>
                                      <p:tavLst>
                                        <p:tav tm="0">
                                          <p:val>
                                            <p:strVal val="#ppt_x"/>
                                          </p:val>
                                        </p:tav>
                                        <p:tav tm="100000">
                                          <p:val>
                                            <p:strVal val="#ppt_x"/>
                                          </p:val>
                                        </p:tav>
                                      </p:tavLst>
                                    </p:anim>
                                    <p:anim calcmode="lin" valueType="num">
                                      <p:cBhvr additive="base">
                                        <p:cTn id="13" dur="500" fill="hold"/>
                                        <p:tgtEl>
                                          <p:spTgt spid="18036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80922"/>
                                        </p:tgtEl>
                                        <p:attrNameLst>
                                          <p:attrName>style.visibility</p:attrName>
                                        </p:attrNameLst>
                                      </p:cBhvr>
                                      <p:to>
                                        <p:strVal val="visible"/>
                                      </p:to>
                                    </p:set>
                                    <p:anim calcmode="lin" valueType="num">
                                      <p:cBhvr additive="base">
                                        <p:cTn id="17" dur="500" fill="hold"/>
                                        <p:tgtEl>
                                          <p:spTgt spid="180922"/>
                                        </p:tgtEl>
                                        <p:attrNameLst>
                                          <p:attrName>ppt_x</p:attrName>
                                        </p:attrNameLst>
                                      </p:cBhvr>
                                      <p:tavLst>
                                        <p:tav tm="0">
                                          <p:val>
                                            <p:strVal val="#ppt_x"/>
                                          </p:val>
                                        </p:tav>
                                        <p:tav tm="100000">
                                          <p:val>
                                            <p:strVal val="#ppt_x"/>
                                          </p:val>
                                        </p:tav>
                                      </p:tavLst>
                                    </p:anim>
                                    <p:anim calcmode="lin" valueType="num">
                                      <p:cBhvr additive="base">
                                        <p:cTn id="18" dur="500" fill="hold"/>
                                        <p:tgtEl>
                                          <p:spTgt spid="18092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0504"/>
                                        </p:tgtEl>
                                        <p:attrNameLst>
                                          <p:attrName>style.visibility</p:attrName>
                                        </p:attrNameLst>
                                      </p:cBhvr>
                                      <p:to>
                                        <p:strVal val="visible"/>
                                      </p:to>
                                    </p:set>
                                    <p:anim calcmode="lin" valueType="num">
                                      <p:cBhvr additive="base">
                                        <p:cTn id="22" dur="500" fill="hold"/>
                                        <p:tgtEl>
                                          <p:spTgt spid="180504"/>
                                        </p:tgtEl>
                                        <p:attrNameLst>
                                          <p:attrName>ppt_x</p:attrName>
                                        </p:attrNameLst>
                                      </p:cBhvr>
                                      <p:tavLst>
                                        <p:tav tm="0">
                                          <p:val>
                                            <p:strVal val="#ppt_x"/>
                                          </p:val>
                                        </p:tav>
                                        <p:tav tm="100000">
                                          <p:val>
                                            <p:strVal val="#ppt_x"/>
                                          </p:val>
                                        </p:tav>
                                      </p:tavLst>
                                    </p:anim>
                                    <p:anim calcmode="lin" valueType="num">
                                      <p:cBhvr additive="base">
                                        <p:cTn id="23" dur="500" fill="hold"/>
                                        <p:tgtEl>
                                          <p:spTgt spid="18050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80502"/>
                                        </p:tgtEl>
                                        <p:attrNameLst>
                                          <p:attrName>style.visibility</p:attrName>
                                        </p:attrNameLst>
                                      </p:cBhvr>
                                      <p:to>
                                        <p:strVal val="visible"/>
                                      </p:to>
                                    </p:set>
                                    <p:anim calcmode="lin" valueType="num">
                                      <p:cBhvr additive="base">
                                        <p:cTn id="26" dur="500" fill="hold"/>
                                        <p:tgtEl>
                                          <p:spTgt spid="180502"/>
                                        </p:tgtEl>
                                        <p:attrNameLst>
                                          <p:attrName>ppt_x</p:attrName>
                                        </p:attrNameLst>
                                      </p:cBhvr>
                                      <p:tavLst>
                                        <p:tav tm="0">
                                          <p:val>
                                            <p:strVal val="#ppt_x"/>
                                          </p:val>
                                        </p:tav>
                                        <p:tav tm="100000">
                                          <p:val>
                                            <p:strVal val="#ppt_x"/>
                                          </p:val>
                                        </p:tav>
                                      </p:tavLst>
                                    </p:anim>
                                    <p:anim calcmode="lin" valueType="num">
                                      <p:cBhvr additive="base">
                                        <p:cTn id="27" dur="500" fill="hold"/>
                                        <p:tgtEl>
                                          <p:spTgt spid="180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63" grpId="0" bldLvl="0" animBg="1"/>
      <p:bldP spid="180364" grpId="0"/>
      <p:bldP spid="180502" grpId="0"/>
      <p:bldP spid="18050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87" name="AutoShape 5"/>
          <p:cNvSpPr/>
          <p:nvPr/>
        </p:nvSpPr>
        <p:spPr>
          <a:xfrm>
            <a:off x="923678" y="902931"/>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81388" name="Text Box 38"/>
          <p:cNvSpPr txBox="1"/>
          <p:nvPr/>
        </p:nvSpPr>
        <p:spPr>
          <a:xfrm>
            <a:off x="1055440" y="929919"/>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二、先进先出置换算法 </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81391" name="矩形 181390"/>
          <p:cNvSpPr/>
          <p:nvPr/>
        </p:nvSpPr>
        <p:spPr>
          <a:xfrm>
            <a:off x="1199456" y="1638579"/>
            <a:ext cx="10225706" cy="1123128"/>
          </a:xfrm>
          <a:prstGeom prst="rect">
            <a:avLst/>
          </a:prstGeom>
          <a:noFill/>
          <a:ln w="9525">
            <a:noFill/>
          </a:ln>
        </p:spPr>
        <p:txBody>
          <a:bodyPr wrap="square">
            <a:spAutoFit/>
          </a:bodyPr>
          <a:lstStyle/>
          <a:p>
            <a:pPr>
              <a:lnSpc>
                <a:spcPct val="150000"/>
              </a:lnSpc>
            </a:pPr>
            <a:r>
              <a:rPr lang="zh-CN" altLang="en-US" dirty="0">
                <a:solidFill>
                  <a:srgbClr val="0000FF"/>
                </a:solidFill>
                <a:effectLst>
                  <a:outerShdw blurRad="38100" dist="38100" dir="2700000">
                    <a:srgbClr val="C0C0C0"/>
                  </a:outerShdw>
                </a:effectLst>
                <a:latin typeface="Tahoma" panose="020B0604030504040204" pitchFamily="34" charset="0"/>
              </a:rPr>
              <a:t>      当需要淘汰一个页面时，总是选择驻留主存时间最长的页面进行淘汰，即先进入主存的页面先淘汰。 </a:t>
            </a:r>
          </a:p>
        </p:txBody>
      </p:sp>
      <p:graphicFrame>
        <p:nvGraphicFramePr>
          <p:cNvPr id="181837" name="表格 181836"/>
          <p:cNvGraphicFramePr/>
          <p:nvPr>
            <p:extLst>
              <p:ext uri="{D42A27DB-BD31-4B8C-83A1-F6EECF244321}">
                <p14:modId xmlns:p14="http://schemas.microsoft.com/office/powerpoint/2010/main" val="1275486987"/>
              </p:ext>
            </p:extLst>
          </p:nvPr>
        </p:nvGraphicFramePr>
        <p:xfrm>
          <a:off x="2495600" y="2948397"/>
          <a:ext cx="7467600" cy="2620010"/>
        </p:xfrm>
        <a:graphic>
          <a:graphicData uri="http://schemas.openxmlformats.org/drawingml/2006/table">
            <a:tbl>
              <a:tblPr/>
              <a:tblGrid>
                <a:gridCol w="409575">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351155">
                  <a:extLst>
                    <a:ext uri="{9D8B030D-6E8A-4147-A177-3AD203B41FA5}">
                      <a16:colId xmlns:a16="http://schemas.microsoft.com/office/drawing/2014/main" val="20002"/>
                    </a:ext>
                  </a:extLst>
                </a:gridCol>
                <a:gridCol w="350520">
                  <a:extLst>
                    <a:ext uri="{9D8B030D-6E8A-4147-A177-3AD203B41FA5}">
                      <a16:colId xmlns:a16="http://schemas.microsoft.com/office/drawing/2014/main" val="20003"/>
                    </a:ext>
                  </a:extLst>
                </a:gridCol>
                <a:gridCol w="351155">
                  <a:extLst>
                    <a:ext uri="{9D8B030D-6E8A-4147-A177-3AD203B41FA5}">
                      <a16:colId xmlns:a16="http://schemas.microsoft.com/office/drawing/2014/main" val="20004"/>
                    </a:ext>
                  </a:extLst>
                </a:gridCol>
                <a:gridCol w="350520">
                  <a:extLst>
                    <a:ext uri="{9D8B030D-6E8A-4147-A177-3AD203B41FA5}">
                      <a16:colId xmlns:a16="http://schemas.microsoft.com/office/drawing/2014/main" val="20005"/>
                    </a:ext>
                  </a:extLst>
                </a:gridCol>
                <a:gridCol w="351155">
                  <a:extLst>
                    <a:ext uri="{9D8B030D-6E8A-4147-A177-3AD203B41FA5}">
                      <a16:colId xmlns:a16="http://schemas.microsoft.com/office/drawing/2014/main" val="20006"/>
                    </a:ext>
                  </a:extLst>
                </a:gridCol>
                <a:gridCol w="350520">
                  <a:extLst>
                    <a:ext uri="{9D8B030D-6E8A-4147-A177-3AD203B41FA5}">
                      <a16:colId xmlns:a16="http://schemas.microsoft.com/office/drawing/2014/main" val="20007"/>
                    </a:ext>
                  </a:extLst>
                </a:gridCol>
                <a:gridCol w="351155">
                  <a:extLst>
                    <a:ext uri="{9D8B030D-6E8A-4147-A177-3AD203B41FA5}">
                      <a16:colId xmlns:a16="http://schemas.microsoft.com/office/drawing/2014/main" val="20008"/>
                    </a:ext>
                  </a:extLst>
                </a:gridCol>
                <a:gridCol w="350520">
                  <a:extLst>
                    <a:ext uri="{9D8B030D-6E8A-4147-A177-3AD203B41FA5}">
                      <a16:colId xmlns:a16="http://schemas.microsoft.com/office/drawing/2014/main" val="20009"/>
                    </a:ext>
                  </a:extLst>
                </a:gridCol>
                <a:gridCol w="351155">
                  <a:extLst>
                    <a:ext uri="{9D8B030D-6E8A-4147-A177-3AD203B41FA5}">
                      <a16:colId xmlns:a16="http://schemas.microsoft.com/office/drawing/2014/main" val="20010"/>
                    </a:ext>
                  </a:extLst>
                </a:gridCol>
                <a:gridCol w="350520">
                  <a:extLst>
                    <a:ext uri="{9D8B030D-6E8A-4147-A177-3AD203B41FA5}">
                      <a16:colId xmlns:a16="http://schemas.microsoft.com/office/drawing/2014/main" val="20011"/>
                    </a:ext>
                  </a:extLst>
                </a:gridCol>
                <a:gridCol w="351155">
                  <a:extLst>
                    <a:ext uri="{9D8B030D-6E8A-4147-A177-3AD203B41FA5}">
                      <a16:colId xmlns:a16="http://schemas.microsoft.com/office/drawing/2014/main" val="20012"/>
                    </a:ext>
                  </a:extLst>
                </a:gridCol>
                <a:gridCol w="350520">
                  <a:extLst>
                    <a:ext uri="{9D8B030D-6E8A-4147-A177-3AD203B41FA5}">
                      <a16:colId xmlns:a16="http://schemas.microsoft.com/office/drawing/2014/main" val="20013"/>
                    </a:ext>
                  </a:extLst>
                </a:gridCol>
                <a:gridCol w="351155">
                  <a:extLst>
                    <a:ext uri="{9D8B030D-6E8A-4147-A177-3AD203B41FA5}">
                      <a16:colId xmlns:a16="http://schemas.microsoft.com/office/drawing/2014/main" val="20014"/>
                    </a:ext>
                  </a:extLst>
                </a:gridCol>
                <a:gridCol w="350520">
                  <a:extLst>
                    <a:ext uri="{9D8B030D-6E8A-4147-A177-3AD203B41FA5}">
                      <a16:colId xmlns:a16="http://schemas.microsoft.com/office/drawing/2014/main" val="20015"/>
                    </a:ext>
                  </a:extLst>
                </a:gridCol>
                <a:gridCol w="351155">
                  <a:extLst>
                    <a:ext uri="{9D8B030D-6E8A-4147-A177-3AD203B41FA5}">
                      <a16:colId xmlns:a16="http://schemas.microsoft.com/office/drawing/2014/main" val="20016"/>
                    </a:ext>
                  </a:extLst>
                </a:gridCol>
                <a:gridCol w="350520">
                  <a:extLst>
                    <a:ext uri="{9D8B030D-6E8A-4147-A177-3AD203B41FA5}">
                      <a16:colId xmlns:a16="http://schemas.microsoft.com/office/drawing/2014/main" val="20017"/>
                    </a:ext>
                  </a:extLst>
                </a:gridCol>
                <a:gridCol w="351155">
                  <a:extLst>
                    <a:ext uri="{9D8B030D-6E8A-4147-A177-3AD203B41FA5}">
                      <a16:colId xmlns:a16="http://schemas.microsoft.com/office/drawing/2014/main" val="20018"/>
                    </a:ext>
                  </a:extLst>
                </a:gridCol>
                <a:gridCol w="349250">
                  <a:extLst>
                    <a:ext uri="{9D8B030D-6E8A-4147-A177-3AD203B41FA5}">
                      <a16:colId xmlns:a16="http://schemas.microsoft.com/office/drawing/2014/main" val="20019"/>
                    </a:ext>
                  </a:extLst>
                </a:gridCol>
                <a:gridCol w="350520">
                  <a:extLst>
                    <a:ext uri="{9D8B030D-6E8A-4147-A177-3AD203B41FA5}">
                      <a16:colId xmlns:a16="http://schemas.microsoft.com/office/drawing/2014/main" val="20020"/>
                    </a:ext>
                  </a:extLst>
                </a:gridCol>
              </a:tblGrid>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solidFill>
                          <a:schemeClr val="hlink"/>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737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dirty="0">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1526" name="矩形 181525"/>
          <p:cNvSpPr/>
          <p:nvPr/>
        </p:nvSpPr>
        <p:spPr>
          <a:xfrm>
            <a:off x="3954462" y="5892698"/>
            <a:ext cx="4283075" cy="460375"/>
          </a:xfrm>
          <a:prstGeom prst="rect">
            <a:avLst/>
          </a:prstGeom>
          <a:noFill/>
          <a:ln w="9525">
            <a:noFill/>
          </a:ln>
        </p:spPr>
        <p:txBody>
          <a:bodyPr wrap="none" anchor="ctr">
            <a:spAutoFit/>
          </a:bodyPr>
          <a:lstStyle/>
          <a:p>
            <a:r>
              <a:rPr lang="zh-CN" altLang="en-US" dirty="0">
                <a:solidFill>
                  <a:srgbClr val="000000"/>
                </a:solidFill>
                <a:effectLst>
                  <a:outerShdw blurRad="38100" dist="38100" dir="2700000">
                    <a:srgbClr val="C0C0C0"/>
                  </a:outerShdw>
                </a:effectLst>
                <a:latin typeface="Tahoma" panose="020B0604030504040204" pitchFamily="34" charset="0"/>
              </a:rPr>
              <a:t>缺页中断率</a:t>
            </a:r>
            <a:r>
              <a:rPr lang="en-US" altLang="zh-CN" dirty="0">
                <a:solidFill>
                  <a:srgbClr val="000000"/>
                </a:solidFill>
                <a:effectLst>
                  <a:outerShdw blurRad="38100" dist="38100" dir="2700000">
                    <a:srgbClr val="C0C0C0"/>
                  </a:outerShdw>
                </a:effectLst>
                <a:latin typeface="Tahoma" panose="020B0604030504040204" pitchFamily="34" charset="0"/>
              </a:rPr>
              <a:t>f=15/20=75</a:t>
            </a:r>
            <a:r>
              <a:rPr lang="zh-CN" altLang="en-US" dirty="0">
                <a:solidFill>
                  <a:srgbClr val="000000"/>
                </a:solidFill>
                <a:effectLst>
                  <a:outerShdw blurRad="38100" dist="38100" dir="2700000">
                    <a:srgbClr val="C0C0C0"/>
                  </a:outerShdw>
                </a:effectLst>
                <a:latin typeface="Tahoma" panose="020B0604030504040204" pitchFamily="34" charset="0"/>
              </a:rPr>
              <a:t>％。 </a:t>
            </a:r>
          </a:p>
        </p:txBody>
      </p:sp>
      <p:sp>
        <p:nvSpPr>
          <p:cNvPr id="8" name="矩形 7">
            <a:extLst>
              <a:ext uri="{FF2B5EF4-FFF2-40B4-BE49-F238E27FC236}">
                <a16:creationId xmlns:a16="http://schemas.microsoft.com/office/drawing/2014/main" id="{EF8A76F2-E4AC-4CA0-948D-C0274100B675}"/>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1387"/>
                                        </p:tgtEl>
                                        <p:attrNameLst>
                                          <p:attrName>style.visibility</p:attrName>
                                        </p:attrNameLst>
                                      </p:cBhvr>
                                      <p:to>
                                        <p:strVal val="visible"/>
                                      </p:to>
                                    </p:set>
                                    <p:anim calcmode="lin" valueType="num">
                                      <p:cBhvr additive="base">
                                        <p:cTn id="7" dur="500" fill="hold"/>
                                        <p:tgtEl>
                                          <p:spTgt spid="181387"/>
                                        </p:tgtEl>
                                        <p:attrNameLst>
                                          <p:attrName>ppt_x</p:attrName>
                                        </p:attrNameLst>
                                      </p:cBhvr>
                                      <p:tavLst>
                                        <p:tav tm="0">
                                          <p:val>
                                            <p:strVal val="#ppt_x"/>
                                          </p:val>
                                        </p:tav>
                                        <p:tav tm="100000">
                                          <p:val>
                                            <p:strVal val="#ppt_x"/>
                                          </p:val>
                                        </p:tav>
                                      </p:tavLst>
                                    </p:anim>
                                    <p:anim calcmode="lin" valueType="num">
                                      <p:cBhvr additive="base">
                                        <p:cTn id="8" dur="500" fill="hold"/>
                                        <p:tgtEl>
                                          <p:spTgt spid="1813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1388"/>
                                        </p:tgtEl>
                                        <p:attrNameLst>
                                          <p:attrName>style.visibility</p:attrName>
                                        </p:attrNameLst>
                                      </p:cBhvr>
                                      <p:to>
                                        <p:strVal val="visible"/>
                                      </p:to>
                                    </p:set>
                                    <p:anim calcmode="lin" valueType="num">
                                      <p:cBhvr additive="base">
                                        <p:cTn id="12" dur="500" fill="hold"/>
                                        <p:tgtEl>
                                          <p:spTgt spid="181388"/>
                                        </p:tgtEl>
                                        <p:attrNameLst>
                                          <p:attrName>ppt_x</p:attrName>
                                        </p:attrNameLst>
                                      </p:cBhvr>
                                      <p:tavLst>
                                        <p:tav tm="0">
                                          <p:val>
                                            <p:strVal val="#ppt_x"/>
                                          </p:val>
                                        </p:tav>
                                        <p:tav tm="100000">
                                          <p:val>
                                            <p:strVal val="#ppt_x"/>
                                          </p:val>
                                        </p:tav>
                                      </p:tavLst>
                                    </p:anim>
                                    <p:anim calcmode="lin" valueType="num">
                                      <p:cBhvr additive="base">
                                        <p:cTn id="13" dur="500" fill="hold"/>
                                        <p:tgtEl>
                                          <p:spTgt spid="18138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1391"/>
                                        </p:tgtEl>
                                        <p:attrNameLst>
                                          <p:attrName>style.visibility</p:attrName>
                                        </p:attrNameLst>
                                      </p:cBhvr>
                                      <p:to>
                                        <p:strVal val="visible"/>
                                      </p:to>
                                    </p:set>
                                    <p:anim calcmode="lin" valueType="num">
                                      <p:cBhvr additive="base">
                                        <p:cTn id="18" dur="500" fill="hold"/>
                                        <p:tgtEl>
                                          <p:spTgt spid="181391"/>
                                        </p:tgtEl>
                                        <p:attrNameLst>
                                          <p:attrName>ppt_x</p:attrName>
                                        </p:attrNameLst>
                                      </p:cBhvr>
                                      <p:tavLst>
                                        <p:tav tm="0">
                                          <p:val>
                                            <p:strVal val="#ppt_x"/>
                                          </p:val>
                                        </p:tav>
                                        <p:tav tm="100000">
                                          <p:val>
                                            <p:strVal val="#ppt_x"/>
                                          </p:val>
                                        </p:tav>
                                      </p:tavLst>
                                    </p:anim>
                                    <p:anim calcmode="lin" valueType="num">
                                      <p:cBhvr additive="base">
                                        <p:cTn id="19" dur="500" fill="hold"/>
                                        <p:tgtEl>
                                          <p:spTgt spid="181391"/>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81837"/>
                                        </p:tgtEl>
                                        <p:attrNameLst>
                                          <p:attrName>style.visibility</p:attrName>
                                        </p:attrNameLst>
                                      </p:cBhvr>
                                      <p:to>
                                        <p:strVal val="visible"/>
                                      </p:to>
                                    </p:set>
                                    <p:anim calcmode="lin" valueType="num">
                                      <p:cBhvr additive="base">
                                        <p:cTn id="22" dur="500" fill="hold"/>
                                        <p:tgtEl>
                                          <p:spTgt spid="181837"/>
                                        </p:tgtEl>
                                        <p:attrNameLst>
                                          <p:attrName>ppt_x</p:attrName>
                                        </p:attrNameLst>
                                      </p:cBhvr>
                                      <p:tavLst>
                                        <p:tav tm="0">
                                          <p:val>
                                            <p:strVal val="#ppt_x"/>
                                          </p:val>
                                        </p:tav>
                                        <p:tav tm="100000">
                                          <p:val>
                                            <p:strVal val="#ppt_x"/>
                                          </p:val>
                                        </p:tav>
                                      </p:tavLst>
                                    </p:anim>
                                    <p:anim calcmode="lin" valueType="num">
                                      <p:cBhvr additive="base">
                                        <p:cTn id="23" dur="500" fill="hold"/>
                                        <p:tgtEl>
                                          <p:spTgt spid="18183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81526"/>
                                        </p:tgtEl>
                                        <p:attrNameLst>
                                          <p:attrName>style.visibility</p:attrName>
                                        </p:attrNameLst>
                                      </p:cBhvr>
                                      <p:to>
                                        <p:strVal val="visible"/>
                                      </p:to>
                                    </p:set>
                                    <p:anim calcmode="lin" valueType="num">
                                      <p:cBhvr additive="base">
                                        <p:cTn id="26" dur="500" fill="hold"/>
                                        <p:tgtEl>
                                          <p:spTgt spid="181526"/>
                                        </p:tgtEl>
                                        <p:attrNameLst>
                                          <p:attrName>ppt_x</p:attrName>
                                        </p:attrNameLst>
                                      </p:cBhvr>
                                      <p:tavLst>
                                        <p:tav tm="0">
                                          <p:val>
                                            <p:strVal val="#ppt_x"/>
                                          </p:val>
                                        </p:tav>
                                        <p:tav tm="100000">
                                          <p:val>
                                            <p:strVal val="#ppt_x"/>
                                          </p:val>
                                        </p:tav>
                                      </p:tavLst>
                                    </p:anim>
                                    <p:anim calcmode="lin" valueType="num">
                                      <p:cBhvr additive="base">
                                        <p:cTn id="27" dur="500" fill="hold"/>
                                        <p:tgtEl>
                                          <p:spTgt spid="181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87" grpId="0" bldLvl="0" animBg="1"/>
      <p:bldP spid="181388" grpId="0"/>
      <p:bldP spid="181391" grpId="0"/>
      <p:bldP spid="18152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789" name="表格 182788"/>
          <p:cNvGraphicFramePr/>
          <p:nvPr>
            <p:extLst>
              <p:ext uri="{D42A27DB-BD31-4B8C-83A1-F6EECF244321}">
                <p14:modId xmlns:p14="http://schemas.microsoft.com/office/powerpoint/2010/main" val="2023416710"/>
              </p:ext>
            </p:extLst>
          </p:nvPr>
        </p:nvGraphicFramePr>
        <p:xfrm>
          <a:off x="2566988" y="1481220"/>
          <a:ext cx="7315200" cy="2161794"/>
        </p:xfrm>
        <a:graphic>
          <a:graphicData uri="http://schemas.openxmlformats.org/drawingml/2006/table">
            <a:tbl>
              <a:tblPr/>
              <a:tblGrid>
                <a:gridCol w="1403350">
                  <a:extLst>
                    <a:ext uri="{9D8B030D-6E8A-4147-A177-3AD203B41FA5}">
                      <a16:colId xmlns:a16="http://schemas.microsoft.com/office/drawing/2014/main" val="20000"/>
                    </a:ext>
                  </a:extLst>
                </a:gridCol>
                <a:gridCol w="494030">
                  <a:extLst>
                    <a:ext uri="{9D8B030D-6E8A-4147-A177-3AD203B41FA5}">
                      <a16:colId xmlns:a16="http://schemas.microsoft.com/office/drawing/2014/main" val="20001"/>
                    </a:ext>
                  </a:extLst>
                </a:gridCol>
                <a:gridCol w="492125">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022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94030">
                  <a:extLst>
                    <a:ext uri="{9D8B030D-6E8A-4147-A177-3AD203B41FA5}">
                      <a16:colId xmlns:a16="http://schemas.microsoft.com/office/drawing/2014/main" val="20006"/>
                    </a:ext>
                  </a:extLst>
                </a:gridCol>
                <a:gridCol w="492125">
                  <a:extLst>
                    <a:ext uri="{9D8B030D-6E8A-4147-A177-3AD203B41FA5}">
                      <a16:colId xmlns:a16="http://schemas.microsoft.com/office/drawing/2014/main" val="20007"/>
                    </a:ext>
                  </a:extLst>
                </a:gridCol>
                <a:gridCol w="490220">
                  <a:extLst>
                    <a:ext uri="{9D8B030D-6E8A-4147-A177-3AD203B41FA5}">
                      <a16:colId xmlns:a16="http://schemas.microsoft.com/office/drawing/2014/main" val="20008"/>
                    </a:ext>
                  </a:extLst>
                </a:gridCol>
                <a:gridCol w="494030">
                  <a:extLst>
                    <a:ext uri="{9D8B030D-6E8A-4147-A177-3AD203B41FA5}">
                      <a16:colId xmlns:a16="http://schemas.microsoft.com/office/drawing/2014/main" val="20009"/>
                    </a:ext>
                  </a:extLst>
                </a:gridCol>
                <a:gridCol w="492125">
                  <a:extLst>
                    <a:ext uri="{9D8B030D-6E8A-4147-A177-3AD203B41FA5}">
                      <a16:colId xmlns:a16="http://schemas.microsoft.com/office/drawing/2014/main" val="20010"/>
                    </a:ext>
                  </a:extLst>
                </a:gridCol>
                <a:gridCol w="493395">
                  <a:extLst>
                    <a:ext uri="{9D8B030D-6E8A-4147-A177-3AD203B41FA5}">
                      <a16:colId xmlns:a16="http://schemas.microsoft.com/office/drawing/2014/main" val="20011"/>
                    </a:ext>
                  </a:extLst>
                </a:gridCol>
                <a:gridCol w="492125">
                  <a:extLst>
                    <a:ext uri="{9D8B030D-6E8A-4147-A177-3AD203B41FA5}">
                      <a16:colId xmlns:a16="http://schemas.microsoft.com/office/drawing/2014/main" val="20012"/>
                    </a:ext>
                  </a:extLst>
                </a:gridCol>
              </a:tblGrid>
              <a:tr h="69469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r">
                        <a:buNone/>
                      </a:pPr>
                      <a:r>
                        <a:rPr lang="zh-CN" altLang="en-US" sz="1800" dirty="0">
                          <a:solidFill>
                            <a:srgbClr val="FF0000"/>
                          </a:solidFill>
                        </a:rPr>
                        <a:t>页面走向 </a:t>
                      </a:r>
                    </a:p>
                    <a:p>
                      <a:pPr marL="0" lvl="0" indent="0">
                        <a:buNone/>
                      </a:pPr>
                      <a:r>
                        <a:rPr lang="zh-CN" altLang="en-US" sz="1800" dirty="0">
                          <a:solidFill>
                            <a:srgbClr val="FF0000"/>
                          </a:solidFill>
                        </a:rPr>
                        <a:t>物理块</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w="12700" cap="rnd" cmpd="sng">
                      <a:solidFill>
                        <a:schemeClr val="tx1"/>
                      </a:solidFill>
                      <a:prstDash val="solid"/>
                      <a:miter/>
                      <a:headEnd type="none" w="med" len="med"/>
                      <a:tailEnd type="none" w="med" len="med"/>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57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800" dirty="0"/>
                        <a:t>缺页</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82943" name="表格 182942"/>
          <p:cNvGraphicFramePr/>
          <p:nvPr>
            <p:extLst>
              <p:ext uri="{D42A27DB-BD31-4B8C-83A1-F6EECF244321}">
                <p14:modId xmlns:p14="http://schemas.microsoft.com/office/powerpoint/2010/main" val="1666580614"/>
              </p:ext>
            </p:extLst>
          </p:nvPr>
        </p:nvGraphicFramePr>
        <p:xfrm>
          <a:off x="2566988" y="3789363"/>
          <a:ext cx="7315200" cy="2523744"/>
        </p:xfrm>
        <a:graphic>
          <a:graphicData uri="http://schemas.openxmlformats.org/drawingml/2006/table">
            <a:tbl>
              <a:tblPr/>
              <a:tblGrid>
                <a:gridCol w="1403350">
                  <a:extLst>
                    <a:ext uri="{9D8B030D-6E8A-4147-A177-3AD203B41FA5}">
                      <a16:colId xmlns:a16="http://schemas.microsoft.com/office/drawing/2014/main" val="20000"/>
                    </a:ext>
                  </a:extLst>
                </a:gridCol>
                <a:gridCol w="494030">
                  <a:extLst>
                    <a:ext uri="{9D8B030D-6E8A-4147-A177-3AD203B41FA5}">
                      <a16:colId xmlns:a16="http://schemas.microsoft.com/office/drawing/2014/main" val="20001"/>
                    </a:ext>
                  </a:extLst>
                </a:gridCol>
                <a:gridCol w="492125">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022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94030">
                  <a:extLst>
                    <a:ext uri="{9D8B030D-6E8A-4147-A177-3AD203B41FA5}">
                      <a16:colId xmlns:a16="http://schemas.microsoft.com/office/drawing/2014/main" val="20006"/>
                    </a:ext>
                  </a:extLst>
                </a:gridCol>
                <a:gridCol w="492125">
                  <a:extLst>
                    <a:ext uri="{9D8B030D-6E8A-4147-A177-3AD203B41FA5}">
                      <a16:colId xmlns:a16="http://schemas.microsoft.com/office/drawing/2014/main" val="20007"/>
                    </a:ext>
                  </a:extLst>
                </a:gridCol>
                <a:gridCol w="490220">
                  <a:extLst>
                    <a:ext uri="{9D8B030D-6E8A-4147-A177-3AD203B41FA5}">
                      <a16:colId xmlns:a16="http://schemas.microsoft.com/office/drawing/2014/main" val="20008"/>
                    </a:ext>
                  </a:extLst>
                </a:gridCol>
                <a:gridCol w="494030">
                  <a:extLst>
                    <a:ext uri="{9D8B030D-6E8A-4147-A177-3AD203B41FA5}">
                      <a16:colId xmlns:a16="http://schemas.microsoft.com/office/drawing/2014/main" val="20009"/>
                    </a:ext>
                  </a:extLst>
                </a:gridCol>
                <a:gridCol w="492125">
                  <a:extLst>
                    <a:ext uri="{9D8B030D-6E8A-4147-A177-3AD203B41FA5}">
                      <a16:colId xmlns:a16="http://schemas.microsoft.com/office/drawing/2014/main" val="20010"/>
                    </a:ext>
                  </a:extLst>
                </a:gridCol>
                <a:gridCol w="493395">
                  <a:extLst>
                    <a:ext uri="{9D8B030D-6E8A-4147-A177-3AD203B41FA5}">
                      <a16:colId xmlns:a16="http://schemas.microsoft.com/office/drawing/2014/main" val="20011"/>
                    </a:ext>
                  </a:extLst>
                </a:gridCol>
                <a:gridCol w="492125">
                  <a:extLst>
                    <a:ext uri="{9D8B030D-6E8A-4147-A177-3AD203B41FA5}">
                      <a16:colId xmlns:a16="http://schemas.microsoft.com/office/drawing/2014/main" val="20012"/>
                    </a:ext>
                  </a:extLst>
                </a:gridCol>
              </a:tblGrid>
              <a:tr h="69469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r">
                        <a:buNone/>
                      </a:pPr>
                      <a:r>
                        <a:rPr lang="zh-CN" altLang="en-US" sz="1800" dirty="0">
                          <a:solidFill>
                            <a:srgbClr val="FF0000"/>
                          </a:solidFill>
                        </a:rPr>
                        <a:t>页面走向 </a:t>
                      </a:r>
                    </a:p>
                    <a:p>
                      <a:pPr marL="0" lvl="0" indent="0">
                        <a:buNone/>
                      </a:pPr>
                      <a:r>
                        <a:rPr lang="zh-CN" altLang="en-US" sz="1800" dirty="0">
                          <a:solidFill>
                            <a:srgbClr val="FF0000"/>
                          </a:solidFill>
                        </a:rPr>
                        <a:t>物理块</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w="12700" cap="rnd" cmpd="sng">
                      <a:solidFill>
                        <a:schemeClr val="tx1"/>
                      </a:solidFill>
                      <a:prstDash val="solid"/>
                      <a:miter/>
                      <a:headEnd type="none" w="med" len="med"/>
                      <a:tailEnd type="none" w="med" len="med"/>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solidFill>
                            <a:srgbClr val="FF0000"/>
                          </a:solidFill>
                        </a:rPr>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800" dirty="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0</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1</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2</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3</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4</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800" dirty="0"/>
                        <a:t>缺页</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endParaRPr lang="zh-CN" altLang="en-US" sz="1800" dirty="0"/>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en-US" altLang="zh-CN" sz="1800" dirty="0"/>
                        <a:t>Y</a:t>
                      </a:r>
                    </a:p>
                  </a:txBody>
                  <a:tcPr>
                    <a:lnL w="12700" cap="flat" cmpd="sng">
                      <a:solidFill>
                        <a:srgbClr val="6699FF"/>
                      </a:solidFill>
                      <a:prstDash val="solid"/>
                      <a:miter/>
                      <a:headEnd type="none" w="med" len="med"/>
                      <a:tailEnd type="none" w="med" len="med"/>
                    </a:lnL>
                    <a:lnR w="12700" cap="flat" cmpd="sng">
                      <a:solidFill>
                        <a:srgbClr val="6699FF"/>
                      </a:solidFill>
                      <a:prstDash val="solid"/>
                      <a:miter/>
                      <a:headEnd type="none" w="med" len="med"/>
                      <a:tailEnd type="none" w="med" len="med"/>
                    </a:lnR>
                    <a:lnT w="12700" cap="flat" cmpd="sng">
                      <a:solidFill>
                        <a:srgbClr val="6699FF"/>
                      </a:solidFill>
                      <a:prstDash val="solid"/>
                      <a:miter/>
                      <a:headEnd type="none" w="med" len="med"/>
                      <a:tailEnd type="none" w="med" len="med"/>
                    </a:lnT>
                    <a:lnB w="12700" cap="flat" cmpd="sng">
                      <a:solidFill>
                        <a:srgbClr val="6699FF"/>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2661" name="矩形 182660"/>
          <p:cNvSpPr/>
          <p:nvPr/>
        </p:nvSpPr>
        <p:spPr>
          <a:xfrm>
            <a:off x="1271464" y="874497"/>
            <a:ext cx="3855720" cy="460375"/>
          </a:xfrm>
          <a:prstGeom prst="rect">
            <a:avLst/>
          </a:prstGeom>
          <a:noFill/>
          <a:ln w="9525">
            <a:noFill/>
          </a:ln>
        </p:spPr>
        <p:txBody>
          <a:bodyPr wrap="none" anchor="ctr">
            <a:spAutoFit/>
          </a:bodyPr>
          <a:lstStyle/>
          <a:p>
            <a:r>
              <a:rPr lang="zh-CN" altLang="en-US" dirty="0">
                <a:solidFill>
                  <a:srgbClr val="0000FF"/>
                </a:solidFill>
                <a:effectLst>
                  <a:outerShdw blurRad="38100" dist="38100" dir="2700000">
                    <a:srgbClr val="C0C0C0"/>
                  </a:outerShdw>
                </a:effectLst>
                <a:latin typeface="Tahoma" panose="020B0604030504040204" pitchFamily="34" charset="0"/>
              </a:rPr>
              <a:t>缺页中断率与物理块的关系</a:t>
            </a:r>
          </a:p>
        </p:txBody>
      </p:sp>
      <p:sp>
        <p:nvSpPr>
          <p:cNvPr id="6" name="矩形 5">
            <a:extLst>
              <a:ext uri="{FF2B5EF4-FFF2-40B4-BE49-F238E27FC236}">
                <a16:creationId xmlns:a16="http://schemas.microsoft.com/office/drawing/2014/main" id="{4943DBD5-11C0-4F32-9112-2969BADB2F1C}"/>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2789"/>
                                        </p:tgtEl>
                                        <p:attrNameLst>
                                          <p:attrName>style.visibility</p:attrName>
                                        </p:attrNameLst>
                                      </p:cBhvr>
                                      <p:to>
                                        <p:strVal val="visible"/>
                                      </p:to>
                                    </p:set>
                                    <p:anim calcmode="lin" valueType="num">
                                      <p:cBhvr additive="base">
                                        <p:cTn id="7" dur="500" fill="hold"/>
                                        <p:tgtEl>
                                          <p:spTgt spid="182789"/>
                                        </p:tgtEl>
                                        <p:attrNameLst>
                                          <p:attrName>ppt_x</p:attrName>
                                        </p:attrNameLst>
                                      </p:cBhvr>
                                      <p:tavLst>
                                        <p:tav tm="0">
                                          <p:val>
                                            <p:strVal val="#ppt_x"/>
                                          </p:val>
                                        </p:tav>
                                        <p:tav tm="100000">
                                          <p:val>
                                            <p:strVal val="#ppt_x"/>
                                          </p:val>
                                        </p:tav>
                                      </p:tavLst>
                                    </p:anim>
                                    <p:anim calcmode="lin" valueType="num">
                                      <p:cBhvr additive="base">
                                        <p:cTn id="8" dur="500" fill="hold"/>
                                        <p:tgtEl>
                                          <p:spTgt spid="18278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2943"/>
                                        </p:tgtEl>
                                        <p:attrNameLst>
                                          <p:attrName>style.visibility</p:attrName>
                                        </p:attrNameLst>
                                      </p:cBhvr>
                                      <p:to>
                                        <p:strVal val="visible"/>
                                      </p:to>
                                    </p:set>
                                    <p:anim calcmode="lin" valueType="num">
                                      <p:cBhvr additive="base">
                                        <p:cTn id="11" dur="500" fill="hold"/>
                                        <p:tgtEl>
                                          <p:spTgt spid="182943"/>
                                        </p:tgtEl>
                                        <p:attrNameLst>
                                          <p:attrName>ppt_x</p:attrName>
                                        </p:attrNameLst>
                                      </p:cBhvr>
                                      <p:tavLst>
                                        <p:tav tm="0">
                                          <p:val>
                                            <p:strVal val="#ppt_x"/>
                                          </p:val>
                                        </p:tav>
                                        <p:tav tm="100000">
                                          <p:val>
                                            <p:strVal val="#ppt_x"/>
                                          </p:val>
                                        </p:tav>
                                      </p:tavLst>
                                    </p:anim>
                                    <p:anim calcmode="lin" valueType="num">
                                      <p:cBhvr additive="base">
                                        <p:cTn id="12" dur="500" fill="hold"/>
                                        <p:tgtEl>
                                          <p:spTgt spid="1829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2661"/>
                                        </p:tgtEl>
                                        <p:attrNameLst>
                                          <p:attrName>style.visibility</p:attrName>
                                        </p:attrNameLst>
                                      </p:cBhvr>
                                      <p:to>
                                        <p:strVal val="visible"/>
                                      </p:to>
                                    </p:set>
                                    <p:anim calcmode="lin" valueType="num">
                                      <p:cBhvr additive="base">
                                        <p:cTn id="15" dur="500" fill="hold"/>
                                        <p:tgtEl>
                                          <p:spTgt spid="182661"/>
                                        </p:tgtEl>
                                        <p:attrNameLst>
                                          <p:attrName>ppt_x</p:attrName>
                                        </p:attrNameLst>
                                      </p:cBhvr>
                                      <p:tavLst>
                                        <p:tav tm="0">
                                          <p:val>
                                            <p:strVal val="#ppt_x"/>
                                          </p:val>
                                        </p:tav>
                                        <p:tav tm="100000">
                                          <p:val>
                                            <p:strVal val="#ppt_x"/>
                                          </p:val>
                                        </p:tav>
                                      </p:tavLst>
                                    </p:anim>
                                    <p:anim calcmode="lin" valueType="num">
                                      <p:cBhvr additive="base">
                                        <p:cTn id="16" dur="500" fill="hold"/>
                                        <p:tgtEl>
                                          <p:spTgt spid="182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6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434" name="AutoShape 5"/>
          <p:cNvSpPr/>
          <p:nvPr/>
        </p:nvSpPr>
        <p:spPr>
          <a:xfrm>
            <a:off x="995686" y="942898"/>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83436" name="Text Box 38"/>
          <p:cNvSpPr txBox="1"/>
          <p:nvPr/>
        </p:nvSpPr>
        <p:spPr>
          <a:xfrm>
            <a:off x="1127448" y="969886"/>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三、最近最少使用置换算法</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183440" name="文本占位符 183439"/>
          <p:cNvSpPr>
            <a:spLocks noGrp="1"/>
          </p:cNvSpPr>
          <p:nvPr>
            <p:ph type="body" idx="1"/>
          </p:nvPr>
        </p:nvSpPr>
        <p:spPr>
          <a:xfrm>
            <a:off x="953555" y="1696559"/>
            <a:ext cx="10284889" cy="1439863"/>
          </a:xfrm>
          <a:noFill/>
          <a:ln>
            <a:noFill/>
          </a:ln>
        </p:spPr>
        <p:txBody>
          <a:bodyPr/>
          <a:lstStyle/>
          <a:p>
            <a:pPr>
              <a:buNone/>
            </a:pPr>
            <a:r>
              <a:rPr lang="zh-CN" altLang="en-US" sz="2400" dirty="0">
                <a:solidFill>
                  <a:srgbClr val="0000CC"/>
                </a:solidFill>
                <a:effectLst>
                  <a:outerShdw blurRad="38100" dist="38100" dir="2700000">
                    <a:srgbClr val="C0C0C0"/>
                  </a:outerShdw>
                </a:effectLst>
              </a:rPr>
              <a:t>		最近最少使用（</a:t>
            </a:r>
            <a:r>
              <a:rPr lang="en-US" altLang="zh-CN" sz="2400" dirty="0">
                <a:solidFill>
                  <a:srgbClr val="0000CC"/>
                </a:solidFill>
                <a:effectLst>
                  <a:outerShdw blurRad="38100" dist="38100" dir="2700000">
                    <a:srgbClr val="C0C0C0"/>
                  </a:outerShdw>
                </a:effectLst>
              </a:rPr>
              <a:t>LRU）</a:t>
            </a:r>
            <a:r>
              <a:rPr lang="zh-CN" altLang="en-US" sz="2400" dirty="0">
                <a:solidFill>
                  <a:srgbClr val="0000CC"/>
                </a:solidFill>
                <a:effectLst>
                  <a:outerShdw blurRad="38100" dist="38100" dir="2700000">
                    <a:srgbClr val="C0C0C0"/>
                  </a:outerShdw>
                </a:effectLst>
              </a:rPr>
              <a:t>置换算法的思想是当发生缺页时，系统会选择当前内存页面中没有被使用时间最久的那一页，即最少使用的那一页，并将它置换出去。</a:t>
            </a:r>
            <a:r>
              <a:rPr lang="zh-CN" altLang="en-US" sz="2400" dirty="0">
                <a:solidFill>
                  <a:srgbClr val="0000CC"/>
                </a:solidFill>
              </a:rPr>
              <a:t> </a:t>
            </a:r>
          </a:p>
        </p:txBody>
      </p:sp>
      <p:graphicFrame>
        <p:nvGraphicFramePr>
          <p:cNvPr id="183780" name="表格 183779"/>
          <p:cNvGraphicFramePr/>
          <p:nvPr>
            <p:extLst>
              <p:ext uri="{D42A27DB-BD31-4B8C-83A1-F6EECF244321}">
                <p14:modId xmlns:p14="http://schemas.microsoft.com/office/powerpoint/2010/main" val="1899295310"/>
              </p:ext>
            </p:extLst>
          </p:nvPr>
        </p:nvGraphicFramePr>
        <p:xfrm>
          <a:off x="2368549" y="2999824"/>
          <a:ext cx="7705725" cy="2607945"/>
        </p:xfrm>
        <a:graphic>
          <a:graphicData uri="http://schemas.openxmlformats.org/drawingml/2006/table">
            <a:tbl>
              <a:tblPr/>
              <a:tblGrid>
                <a:gridCol w="335280">
                  <a:extLst>
                    <a:ext uri="{9D8B030D-6E8A-4147-A177-3AD203B41FA5}">
                      <a16:colId xmlns:a16="http://schemas.microsoft.com/office/drawing/2014/main" val="20000"/>
                    </a:ext>
                  </a:extLst>
                </a:gridCol>
                <a:gridCol w="409575">
                  <a:extLst>
                    <a:ext uri="{9D8B030D-6E8A-4147-A177-3AD203B41FA5}">
                      <a16:colId xmlns:a16="http://schemas.microsoft.com/office/drawing/2014/main" val="20001"/>
                    </a:ext>
                  </a:extLst>
                </a:gridCol>
                <a:gridCol w="366395">
                  <a:extLst>
                    <a:ext uri="{9D8B030D-6E8A-4147-A177-3AD203B41FA5}">
                      <a16:colId xmlns:a16="http://schemas.microsoft.com/office/drawing/2014/main" val="20002"/>
                    </a:ext>
                  </a:extLst>
                </a:gridCol>
                <a:gridCol w="367030">
                  <a:extLst>
                    <a:ext uri="{9D8B030D-6E8A-4147-A177-3AD203B41FA5}">
                      <a16:colId xmlns:a16="http://schemas.microsoft.com/office/drawing/2014/main" val="20003"/>
                    </a:ext>
                  </a:extLst>
                </a:gridCol>
                <a:gridCol w="36639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367030">
                  <a:extLst>
                    <a:ext uri="{9D8B030D-6E8A-4147-A177-3AD203B41FA5}">
                      <a16:colId xmlns:a16="http://schemas.microsoft.com/office/drawing/2014/main" val="20006"/>
                    </a:ext>
                  </a:extLst>
                </a:gridCol>
                <a:gridCol w="366395">
                  <a:extLst>
                    <a:ext uri="{9D8B030D-6E8A-4147-A177-3AD203B41FA5}">
                      <a16:colId xmlns:a16="http://schemas.microsoft.com/office/drawing/2014/main" val="20007"/>
                    </a:ext>
                  </a:extLst>
                </a:gridCol>
                <a:gridCol w="367030">
                  <a:extLst>
                    <a:ext uri="{9D8B030D-6E8A-4147-A177-3AD203B41FA5}">
                      <a16:colId xmlns:a16="http://schemas.microsoft.com/office/drawing/2014/main" val="20008"/>
                    </a:ext>
                  </a:extLst>
                </a:gridCol>
                <a:gridCol w="366395">
                  <a:extLst>
                    <a:ext uri="{9D8B030D-6E8A-4147-A177-3AD203B41FA5}">
                      <a16:colId xmlns:a16="http://schemas.microsoft.com/office/drawing/2014/main" val="20009"/>
                    </a:ext>
                  </a:extLst>
                </a:gridCol>
                <a:gridCol w="367030">
                  <a:extLst>
                    <a:ext uri="{9D8B030D-6E8A-4147-A177-3AD203B41FA5}">
                      <a16:colId xmlns:a16="http://schemas.microsoft.com/office/drawing/2014/main" val="20010"/>
                    </a:ext>
                  </a:extLst>
                </a:gridCol>
                <a:gridCol w="365125">
                  <a:extLst>
                    <a:ext uri="{9D8B030D-6E8A-4147-A177-3AD203B41FA5}">
                      <a16:colId xmlns:a16="http://schemas.microsoft.com/office/drawing/2014/main" val="20011"/>
                    </a:ext>
                  </a:extLst>
                </a:gridCol>
                <a:gridCol w="366395">
                  <a:extLst>
                    <a:ext uri="{9D8B030D-6E8A-4147-A177-3AD203B41FA5}">
                      <a16:colId xmlns:a16="http://schemas.microsoft.com/office/drawing/2014/main" val="20012"/>
                    </a:ext>
                  </a:extLst>
                </a:gridCol>
                <a:gridCol w="367030">
                  <a:extLst>
                    <a:ext uri="{9D8B030D-6E8A-4147-A177-3AD203B41FA5}">
                      <a16:colId xmlns:a16="http://schemas.microsoft.com/office/drawing/2014/main" val="20013"/>
                    </a:ext>
                  </a:extLst>
                </a:gridCol>
                <a:gridCol w="366395">
                  <a:extLst>
                    <a:ext uri="{9D8B030D-6E8A-4147-A177-3AD203B41FA5}">
                      <a16:colId xmlns:a16="http://schemas.microsoft.com/office/drawing/2014/main" val="20014"/>
                    </a:ext>
                  </a:extLst>
                </a:gridCol>
                <a:gridCol w="367030">
                  <a:extLst>
                    <a:ext uri="{9D8B030D-6E8A-4147-A177-3AD203B41FA5}">
                      <a16:colId xmlns:a16="http://schemas.microsoft.com/office/drawing/2014/main" val="20015"/>
                    </a:ext>
                  </a:extLst>
                </a:gridCol>
                <a:gridCol w="366395">
                  <a:extLst>
                    <a:ext uri="{9D8B030D-6E8A-4147-A177-3AD203B41FA5}">
                      <a16:colId xmlns:a16="http://schemas.microsoft.com/office/drawing/2014/main" val="20016"/>
                    </a:ext>
                  </a:extLst>
                </a:gridCol>
                <a:gridCol w="367030">
                  <a:extLst>
                    <a:ext uri="{9D8B030D-6E8A-4147-A177-3AD203B41FA5}">
                      <a16:colId xmlns:a16="http://schemas.microsoft.com/office/drawing/2014/main" val="20017"/>
                    </a:ext>
                  </a:extLst>
                </a:gridCol>
                <a:gridCol w="365125">
                  <a:extLst>
                    <a:ext uri="{9D8B030D-6E8A-4147-A177-3AD203B41FA5}">
                      <a16:colId xmlns:a16="http://schemas.microsoft.com/office/drawing/2014/main" val="20018"/>
                    </a:ext>
                  </a:extLst>
                </a:gridCol>
                <a:gridCol w="365125">
                  <a:extLst>
                    <a:ext uri="{9D8B030D-6E8A-4147-A177-3AD203B41FA5}">
                      <a16:colId xmlns:a16="http://schemas.microsoft.com/office/drawing/2014/main" val="20019"/>
                    </a:ext>
                  </a:extLst>
                </a:gridCol>
                <a:gridCol w="366395">
                  <a:extLst>
                    <a:ext uri="{9D8B030D-6E8A-4147-A177-3AD203B41FA5}">
                      <a16:colId xmlns:a16="http://schemas.microsoft.com/office/drawing/2014/main" val="20020"/>
                    </a:ext>
                  </a:extLst>
                </a:gridCol>
              </a:tblGrid>
              <a:tr h="52260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solidFill>
                          <a:srgbClr val="00007E"/>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FF0000"/>
                          </a:solidFill>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solidFill>
                            <a:srgbClr val="FF0000"/>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dirty="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33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solidFill>
                            <a:srgbClr val="0000FF"/>
                          </a:solidFill>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4</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3</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1</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2</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0</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2800">
                          <a:effectLst>
                            <a:outerShdw blurRad="38100" dist="38100" dir="2700000">
                              <a:srgbClr val="C0C0C0"/>
                            </a:outerShdw>
                          </a:effectLst>
                        </a:rPr>
                        <a:t>7</a:t>
                      </a:r>
                    </a:p>
                  </a:txBody>
                  <a:tcPr>
                    <a:lnL w="12700" cap="flat" cmpd="sng">
                      <a:solidFill>
                        <a:srgbClr val="6699FF"/>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260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solidFill>
                          <a:srgbClr val="00007E"/>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en-US" altLang="zh-CN">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a:solidFill>
                            <a:srgbClr val="006600"/>
                          </a:solidFill>
                          <a:effectLst>
                            <a:outerShdw blurRad="38100" dist="38100" dir="2700000">
                              <a:srgbClr val="C0C0C0"/>
                            </a:outerShdw>
                          </a:effectLst>
                        </a:rPr>
                        <a:t>Y</a:t>
                      </a: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dirty="0">
                        <a:solidFill>
                          <a:srgbClr val="006600"/>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12700" cap="flat" cmpd="sng">
                      <a:solidFill>
                        <a:srgbClr val="6699FF"/>
                      </a:solidFill>
                      <a:prstDash val="solid"/>
                      <a:headEnd type="none" w="med" len="med"/>
                      <a:tailEnd type="none" w="med" len="med"/>
                    </a:lnR>
                    <a:lnT w="12700" cap="flat" cmpd="sng">
                      <a:solidFill>
                        <a:srgbClr val="6699FF"/>
                      </a:solidFill>
                      <a:prstDash val="solid"/>
                      <a:headEnd type="none" w="med" len="med"/>
                      <a:tailEnd type="none" w="med" len="med"/>
                    </a:lnT>
                    <a:lnB w="12700" cap="flat" cmpd="sng">
                      <a:solidFill>
                        <a:srgbClr val="6699FF"/>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4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000" b="1"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rgbClr val="000000"/>
                          </a:solidFill>
                          <a:latin typeface="Arial" panose="020B0604020202020204" pitchFamily="34" charset="0"/>
                          <a:ea typeface="宋体" panose="02010600030101010101" pitchFamily="2" charset="-122"/>
                        </a:defRPr>
                      </a:lvl5pPr>
                    </a:lstStyle>
                    <a:p>
                      <a:pPr marL="0" lvl="0" indent="0">
                        <a:buNone/>
                      </a:pPr>
                      <a:endParaRPr lang="zh-CN" altLang="en-US" sz="2800" dirty="0">
                        <a:solidFill>
                          <a:srgbClr val="00007E"/>
                        </a:solidFill>
                        <a:effectLst>
                          <a:outerShdw blurRad="38100" dist="38100" dir="2700000">
                            <a:srgbClr val="C0C0C0"/>
                          </a:outerShdw>
                        </a:effectLst>
                      </a:endParaRPr>
                    </a:p>
                  </a:txBody>
                  <a:tcPr>
                    <a:lnL w="12700" cap="flat" cmpd="sng">
                      <a:solidFill>
                        <a:srgbClr val="6699FF"/>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3575" name="矩形 183574"/>
          <p:cNvSpPr/>
          <p:nvPr/>
        </p:nvSpPr>
        <p:spPr>
          <a:xfrm>
            <a:off x="4150693" y="5848945"/>
            <a:ext cx="4283075" cy="460375"/>
          </a:xfrm>
          <a:prstGeom prst="rect">
            <a:avLst/>
          </a:prstGeom>
          <a:noFill/>
          <a:ln w="9525">
            <a:noFill/>
          </a:ln>
        </p:spPr>
        <p:txBody>
          <a:bodyPr wrap="none" anchor="ctr">
            <a:spAutoFit/>
          </a:bodyPr>
          <a:lstStyle/>
          <a:p>
            <a:r>
              <a:rPr lang="zh-CN" altLang="en-US" dirty="0">
                <a:solidFill>
                  <a:srgbClr val="000000"/>
                </a:solidFill>
                <a:effectLst>
                  <a:outerShdw blurRad="38100" dist="38100" dir="2700000">
                    <a:srgbClr val="C0C0C0"/>
                  </a:outerShdw>
                </a:effectLst>
                <a:latin typeface="Tahoma" panose="020B0604030504040204" pitchFamily="34" charset="0"/>
              </a:rPr>
              <a:t>缺页中断率</a:t>
            </a:r>
            <a:r>
              <a:rPr lang="en-US" altLang="zh-CN" dirty="0">
                <a:solidFill>
                  <a:srgbClr val="000000"/>
                </a:solidFill>
                <a:effectLst>
                  <a:outerShdw blurRad="38100" dist="38100" dir="2700000">
                    <a:srgbClr val="C0C0C0"/>
                  </a:outerShdw>
                </a:effectLst>
                <a:latin typeface="Tahoma" panose="020B0604030504040204" pitchFamily="34" charset="0"/>
              </a:rPr>
              <a:t>f=12/20=60</a:t>
            </a:r>
            <a:r>
              <a:rPr lang="zh-CN" altLang="en-US" dirty="0">
                <a:solidFill>
                  <a:srgbClr val="000000"/>
                </a:solidFill>
                <a:effectLst>
                  <a:outerShdw blurRad="38100" dist="38100" dir="2700000">
                    <a:srgbClr val="C0C0C0"/>
                  </a:outerShdw>
                </a:effectLst>
                <a:latin typeface="Tahoma" panose="020B0604030504040204" pitchFamily="34" charset="0"/>
              </a:rPr>
              <a:t>％。 </a:t>
            </a:r>
          </a:p>
        </p:txBody>
      </p:sp>
      <p:sp>
        <p:nvSpPr>
          <p:cNvPr id="8" name="矩形 7">
            <a:extLst>
              <a:ext uri="{FF2B5EF4-FFF2-40B4-BE49-F238E27FC236}">
                <a16:creationId xmlns:a16="http://schemas.microsoft.com/office/drawing/2014/main" id="{F7E81736-5C02-45E4-A702-AA19C61A36E5}"/>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3434"/>
                                        </p:tgtEl>
                                        <p:attrNameLst>
                                          <p:attrName>style.visibility</p:attrName>
                                        </p:attrNameLst>
                                      </p:cBhvr>
                                      <p:to>
                                        <p:strVal val="visible"/>
                                      </p:to>
                                    </p:set>
                                    <p:anim calcmode="lin" valueType="num">
                                      <p:cBhvr additive="base">
                                        <p:cTn id="7" dur="500" fill="hold"/>
                                        <p:tgtEl>
                                          <p:spTgt spid="183434"/>
                                        </p:tgtEl>
                                        <p:attrNameLst>
                                          <p:attrName>ppt_x</p:attrName>
                                        </p:attrNameLst>
                                      </p:cBhvr>
                                      <p:tavLst>
                                        <p:tav tm="0">
                                          <p:val>
                                            <p:strVal val="#ppt_x"/>
                                          </p:val>
                                        </p:tav>
                                        <p:tav tm="100000">
                                          <p:val>
                                            <p:strVal val="#ppt_x"/>
                                          </p:val>
                                        </p:tav>
                                      </p:tavLst>
                                    </p:anim>
                                    <p:anim calcmode="lin" valueType="num">
                                      <p:cBhvr additive="base">
                                        <p:cTn id="8" dur="500" fill="hold"/>
                                        <p:tgtEl>
                                          <p:spTgt spid="1834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3436"/>
                                        </p:tgtEl>
                                        <p:attrNameLst>
                                          <p:attrName>style.visibility</p:attrName>
                                        </p:attrNameLst>
                                      </p:cBhvr>
                                      <p:to>
                                        <p:strVal val="visible"/>
                                      </p:to>
                                    </p:set>
                                    <p:anim calcmode="lin" valueType="num">
                                      <p:cBhvr additive="base">
                                        <p:cTn id="12" dur="500" fill="hold"/>
                                        <p:tgtEl>
                                          <p:spTgt spid="183436"/>
                                        </p:tgtEl>
                                        <p:attrNameLst>
                                          <p:attrName>ppt_x</p:attrName>
                                        </p:attrNameLst>
                                      </p:cBhvr>
                                      <p:tavLst>
                                        <p:tav tm="0">
                                          <p:val>
                                            <p:strVal val="#ppt_x"/>
                                          </p:val>
                                        </p:tav>
                                        <p:tav tm="100000">
                                          <p:val>
                                            <p:strVal val="#ppt_x"/>
                                          </p:val>
                                        </p:tav>
                                      </p:tavLst>
                                    </p:anim>
                                    <p:anim calcmode="lin" valueType="num">
                                      <p:cBhvr additive="base">
                                        <p:cTn id="13" dur="500" fill="hold"/>
                                        <p:tgtEl>
                                          <p:spTgt spid="1834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83440">
                                            <p:txEl>
                                              <p:pRg st="0" end="0"/>
                                            </p:txEl>
                                          </p:spTgt>
                                        </p:tgtEl>
                                        <p:attrNameLst>
                                          <p:attrName>style.visibility</p:attrName>
                                        </p:attrNameLst>
                                      </p:cBhvr>
                                      <p:to>
                                        <p:strVal val="visible"/>
                                      </p:to>
                                    </p:set>
                                    <p:anim calcmode="lin" valueType="num">
                                      <p:cBhvr additive="base">
                                        <p:cTn id="17" dur="500" fill="hold"/>
                                        <p:tgtEl>
                                          <p:spTgt spid="18344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3440">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83780"/>
                                        </p:tgtEl>
                                        <p:attrNameLst>
                                          <p:attrName>style.visibility</p:attrName>
                                        </p:attrNameLst>
                                      </p:cBhvr>
                                      <p:to>
                                        <p:strVal val="visible"/>
                                      </p:to>
                                    </p:set>
                                    <p:anim calcmode="lin" valueType="num">
                                      <p:cBhvr additive="base">
                                        <p:cTn id="22" dur="500" fill="hold"/>
                                        <p:tgtEl>
                                          <p:spTgt spid="183780"/>
                                        </p:tgtEl>
                                        <p:attrNameLst>
                                          <p:attrName>ppt_x</p:attrName>
                                        </p:attrNameLst>
                                      </p:cBhvr>
                                      <p:tavLst>
                                        <p:tav tm="0">
                                          <p:val>
                                            <p:strVal val="#ppt_x"/>
                                          </p:val>
                                        </p:tav>
                                        <p:tav tm="100000">
                                          <p:val>
                                            <p:strVal val="#ppt_x"/>
                                          </p:val>
                                        </p:tav>
                                      </p:tavLst>
                                    </p:anim>
                                    <p:anim calcmode="lin" valueType="num">
                                      <p:cBhvr additive="base">
                                        <p:cTn id="23" dur="500" fill="hold"/>
                                        <p:tgtEl>
                                          <p:spTgt spid="18378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83575"/>
                                        </p:tgtEl>
                                        <p:attrNameLst>
                                          <p:attrName>style.visibility</p:attrName>
                                        </p:attrNameLst>
                                      </p:cBhvr>
                                      <p:to>
                                        <p:strVal val="visible"/>
                                      </p:to>
                                    </p:set>
                                    <p:anim calcmode="lin" valueType="num">
                                      <p:cBhvr additive="base">
                                        <p:cTn id="27" dur="500" fill="hold"/>
                                        <p:tgtEl>
                                          <p:spTgt spid="183575"/>
                                        </p:tgtEl>
                                        <p:attrNameLst>
                                          <p:attrName>ppt_x</p:attrName>
                                        </p:attrNameLst>
                                      </p:cBhvr>
                                      <p:tavLst>
                                        <p:tav tm="0">
                                          <p:val>
                                            <p:strVal val="#ppt_x"/>
                                          </p:val>
                                        </p:tav>
                                        <p:tav tm="100000">
                                          <p:val>
                                            <p:strVal val="#ppt_x"/>
                                          </p:val>
                                        </p:tav>
                                      </p:tavLst>
                                    </p:anim>
                                    <p:anim calcmode="lin" valueType="num">
                                      <p:cBhvr additive="base">
                                        <p:cTn id="28" dur="500" fill="hold"/>
                                        <p:tgtEl>
                                          <p:spTgt spid="183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434" grpId="0" bldLvl="0" animBg="1"/>
      <p:bldP spid="183436" grpId="0"/>
      <p:bldP spid="183440" grpId="0" build="p"/>
      <p:bldP spid="18357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文本占位符 211969"/>
          <p:cNvSpPr>
            <a:spLocks noGrp="1"/>
          </p:cNvSpPr>
          <p:nvPr>
            <p:ph type="body" idx="1"/>
          </p:nvPr>
        </p:nvSpPr>
        <p:spPr>
          <a:xfrm>
            <a:off x="1742865" y="1529432"/>
            <a:ext cx="9648750" cy="4530725"/>
          </a:xfrm>
          <a:solidFill>
            <a:srgbClr val="FFFFFF"/>
          </a:solidFill>
          <a:ln>
            <a:noFill/>
          </a:ln>
        </p:spPr>
        <p:txBody>
          <a:bodyPr/>
          <a:lstStyle/>
          <a:p>
            <a:pPr>
              <a:lnSpc>
                <a:spcPct val="150000"/>
              </a:lnSpc>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、实现方法2种</a:t>
            </a:r>
            <a:r>
              <a:rPr lang="en-US" altLang="zh-CN" dirty="0">
                <a:solidFill>
                  <a:srgbClr val="800000"/>
                </a:solidFill>
                <a:effectLst>
                  <a:outerShdw blurRad="38100" dist="38100" dir="2700000">
                    <a:srgbClr val="C0C0C0"/>
                  </a:outerShdw>
                </a:effectLst>
                <a:latin typeface="Tahoma" panose="020B0604030504040204" pitchFamily="34" charset="0"/>
              </a:rPr>
              <a:t>：</a:t>
            </a:r>
          </a:p>
          <a:p>
            <a:pPr lvl="1">
              <a:lnSpc>
                <a:spcPct val="150000"/>
              </a:lnSpc>
              <a:spcBef>
                <a:spcPct val="30000"/>
              </a:spcBef>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计数器：给每个页添加一个最后一次访问的时间标签，为</a:t>
            </a:r>
            <a:r>
              <a:rPr lang="en-US" altLang="zh-CN" dirty="0">
                <a:solidFill>
                  <a:srgbClr val="0000CC"/>
                </a:solidFill>
                <a:latin typeface="宋体" panose="02010600030101010101" pitchFamily="2" charset="-122"/>
              </a:rPr>
              <a:t>CPU</a:t>
            </a:r>
            <a:r>
              <a:rPr lang="zh-CN" altLang="en-US" dirty="0">
                <a:solidFill>
                  <a:srgbClr val="0000CC"/>
                </a:solidFill>
                <a:latin typeface="宋体" panose="02010600030101010101" pitchFamily="2" charset="-122"/>
              </a:rPr>
              <a:t>增加一个逻辑时钟或计数器,每进行一次访问存储器时，该时钟都加1。时钟寄存器的内容就被复制到相应页表项的使用时间字段中。在淘汰时，选择该时间值最小的页面。开销大。</a:t>
            </a:r>
          </a:p>
          <a:p>
            <a:pPr lvl="1">
              <a:lnSpc>
                <a:spcPct val="150000"/>
              </a:lnSpc>
              <a:spcBef>
                <a:spcPct val="30000"/>
              </a:spcBef>
              <a:buClr>
                <a:srgbClr val="FF3300"/>
              </a:buClr>
              <a:buFont typeface="Wingdings" panose="05000000000000000000" pitchFamily="2" charset="2"/>
              <a:buChar char="n"/>
            </a:pPr>
            <a:r>
              <a:rPr lang="zh-CN" altLang="en-US" dirty="0">
                <a:solidFill>
                  <a:srgbClr val="0000CC"/>
                </a:solidFill>
                <a:latin typeface="宋体" panose="02010600030101010101" pitchFamily="2" charset="-122"/>
              </a:rPr>
              <a:t>堆栈：维护一个关于访问页的栈，很昂贵。每当引用一个页，该页就从堆栈中删除并放在顶部。栈底是目前最少使用的页（</a:t>
            </a:r>
            <a:r>
              <a:rPr lang="en-US" altLang="zh-CN" dirty="0">
                <a:solidFill>
                  <a:srgbClr val="0000CC"/>
                </a:solidFill>
                <a:latin typeface="宋体" panose="02010600030101010101" pitchFamily="2" charset="-122"/>
              </a:rPr>
              <a:t>LRU</a:t>
            </a:r>
            <a:r>
              <a:rPr lang="zh-CN" altLang="en-US" dirty="0">
                <a:solidFill>
                  <a:srgbClr val="0000CC"/>
                </a:solidFill>
                <a:latin typeface="宋体" panose="02010600030101010101" pitchFamily="2" charset="-122"/>
              </a:rPr>
              <a:t>页）。堆栈需要是双向链表。</a:t>
            </a:r>
          </a:p>
        </p:txBody>
      </p:sp>
      <p:sp>
        <p:nvSpPr>
          <p:cNvPr id="211973" name="AutoShape 5"/>
          <p:cNvSpPr/>
          <p:nvPr/>
        </p:nvSpPr>
        <p:spPr>
          <a:xfrm>
            <a:off x="923678" y="881732"/>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1975" name="Text Box 38"/>
          <p:cNvSpPr txBox="1"/>
          <p:nvPr/>
        </p:nvSpPr>
        <p:spPr>
          <a:xfrm>
            <a:off x="1055440" y="908720"/>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四、替换策略－</a:t>
            </a:r>
            <a:r>
              <a:rPr lang="en-US" altLang="zh-CN" sz="2800">
                <a:solidFill>
                  <a:srgbClr val="FF0000"/>
                </a:solidFill>
                <a:effectLst>
                  <a:outerShdw blurRad="38100" dist="38100" dir="2700000">
                    <a:srgbClr val="C0C0C0"/>
                  </a:outerShdw>
                </a:effectLst>
                <a:latin typeface="Times New Roman" panose="02020603050405020304" pitchFamily="18" charset="0"/>
              </a:rPr>
              <a:t> LRU</a:t>
            </a:r>
            <a:r>
              <a:rPr lang="zh-CN" altLang="en-US" sz="2800" dirty="0">
                <a:solidFill>
                  <a:srgbClr val="FF0000"/>
                </a:solidFill>
                <a:effectLst>
                  <a:outerShdw blurRad="38100" dist="38100" dir="2700000">
                    <a:srgbClr val="C0C0C0"/>
                  </a:outerShdw>
                </a:effectLst>
                <a:latin typeface="Times New Roman" panose="02020603050405020304" pitchFamily="18" charset="0"/>
              </a:rPr>
              <a:t>实现</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8AAE089A-594E-4712-BB98-0E4DD282F9C9}"/>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1975"/>
                                        </p:tgtEl>
                                        <p:attrNameLst>
                                          <p:attrName>style.visibility</p:attrName>
                                        </p:attrNameLst>
                                      </p:cBhvr>
                                      <p:to>
                                        <p:strVal val="visible"/>
                                      </p:to>
                                    </p:set>
                                    <p:anim calcmode="lin" valueType="num">
                                      <p:cBhvr additive="base">
                                        <p:cTn id="12" dur="500" fill="hold"/>
                                        <p:tgtEl>
                                          <p:spTgt spid="211975"/>
                                        </p:tgtEl>
                                        <p:attrNameLst>
                                          <p:attrName>ppt_x</p:attrName>
                                        </p:attrNameLst>
                                      </p:cBhvr>
                                      <p:tavLst>
                                        <p:tav tm="0">
                                          <p:val>
                                            <p:strVal val="#ppt_x"/>
                                          </p:val>
                                        </p:tav>
                                        <p:tav tm="100000">
                                          <p:val>
                                            <p:strVal val="#ppt_x"/>
                                          </p:val>
                                        </p:tav>
                                      </p:tavLst>
                                    </p:anim>
                                    <p:anim calcmode="lin" valueType="num">
                                      <p:cBhvr additive="base">
                                        <p:cTn id="13" dur="500" fill="hold"/>
                                        <p:tgtEl>
                                          <p:spTgt spid="2119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1197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1970">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19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p:bldP spid="211973" grpId="0" bldLvl="0" animBg="1"/>
      <p:bldP spid="21197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文本框 212994"/>
          <p:cNvSpPr txBox="1"/>
          <p:nvPr/>
        </p:nvSpPr>
        <p:spPr>
          <a:xfrm>
            <a:off x="1437405" y="1737836"/>
            <a:ext cx="3384550" cy="521970"/>
          </a:xfrm>
          <a:prstGeom prst="rect">
            <a:avLst/>
          </a:prstGeom>
          <a:noFill/>
          <a:ln w="12700">
            <a:noFill/>
          </a:ln>
        </p:spPr>
        <p:txBody>
          <a:bodyPr lIns="92075" tIns="46038" rIns="92075" bIns="46038">
            <a:spAutoFit/>
          </a:bodyPr>
          <a:lstStyle/>
          <a:p>
            <a:pPr eaLnBrk="0" hangingPunct="0">
              <a:spcBef>
                <a:spcPct val="50000"/>
              </a:spcBef>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、堆栈法</a:t>
            </a:r>
          </a:p>
        </p:txBody>
      </p:sp>
      <p:sp>
        <p:nvSpPr>
          <p:cNvPr id="212997" name="AutoShape 5"/>
          <p:cNvSpPr/>
          <p:nvPr/>
        </p:nvSpPr>
        <p:spPr>
          <a:xfrm>
            <a:off x="910978" y="1057992"/>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2999" name="Text Box 38"/>
          <p:cNvSpPr txBox="1"/>
          <p:nvPr/>
        </p:nvSpPr>
        <p:spPr>
          <a:xfrm>
            <a:off x="1055440" y="1057992"/>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四、替换策略－</a:t>
            </a:r>
            <a:r>
              <a:rPr lang="en-US" altLang="zh-CN" sz="2800">
                <a:solidFill>
                  <a:srgbClr val="FF0000"/>
                </a:solidFill>
                <a:effectLst>
                  <a:outerShdw blurRad="38100" dist="38100" dir="2700000">
                    <a:srgbClr val="C0C0C0"/>
                  </a:outerShdw>
                </a:effectLst>
                <a:latin typeface="Times New Roman" panose="02020603050405020304" pitchFamily="18" charset="0"/>
              </a:rPr>
              <a:t> LRU</a:t>
            </a:r>
            <a:r>
              <a:rPr lang="zh-CN" altLang="en-US" sz="2800" dirty="0">
                <a:solidFill>
                  <a:srgbClr val="FF0000"/>
                </a:solidFill>
                <a:effectLst>
                  <a:outerShdw blurRad="38100" dist="38100" dir="2700000">
                    <a:srgbClr val="C0C0C0"/>
                  </a:outerShdw>
                </a:effectLst>
                <a:latin typeface="Times New Roman" panose="02020603050405020304" pitchFamily="18" charset="0"/>
              </a:rPr>
              <a:t>实现</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grpSp>
        <p:nvGrpSpPr>
          <p:cNvPr id="213008" name="组合 213007"/>
          <p:cNvGrpSpPr/>
          <p:nvPr/>
        </p:nvGrpSpPr>
        <p:grpSpPr>
          <a:xfrm>
            <a:off x="7248525" y="3143250"/>
            <a:ext cx="590550" cy="2520950"/>
            <a:chOff x="1156" y="1888"/>
            <a:chExt cx="372" cy="1588"/>
          </a:xfrm>
        </p:grpSpPr>
        <p:sp>
          <p:nvSpPr>
            <p:cNvPr id="213000" name="矩形 212999"/>
            <p:cNvSpPr/>
            <p:nvPr/>
          </p:nvSpPr>
          <p:spPr>
            <a:xfrm>
              <a:off x="1156" y="1888"/>
              <a:ext cx="363" cy="1588"/>
            </a:xfrm>
            <a:prstGeom prst="rect">
              <a:avLst/>
            </a:prstGeom>
            <a:solidFill>
              <a:srgbClr val="FFCCFF"/>
            </a:solidFill>
            <a:ln w="28575">
              <a:noFill/>
            </a:ln>
          </p:spPr>
          <p:txBody>
            <a:bodyPr/>
            <a:lstStyle/>
            <a:p>
              <a:endParaRPr lang="zh-CN" altLang="en-US"/>
            </a:p>
          </p:txBody>
        </p:sp>
        <p:sp>
          <p:nvSpPr>
            <p:cNvPr id="213001" name="直接连接符 213000"/>
            <p:cNvSpPr/>
            <p:nvPr/>
          </p:nvSpPr>
          <p:spPr>
            <a:xfrm>
              <a:off x="1156" y="3158"/>
              <a:ext cx="363" cy="0"/>
            </a:xfrm>
            <a:prstGeom prst="line">
              <a:avLst/>
            </a:prstGeom>
            <a:ln w="28575" cap="flat" cmpd="sng">
              <a:solidFill>
                <a:schemeClr val="tx2"/>
              </a:solidFill>
              <a:prstDash val="solid"/>
              <a:miter/>
              <a:headEnd type="none" w="med" len="med"/>
              <a:tailEnd type="none" w="med" len="med"/>
            </a:ln>
          </p:spPr>
        </p:sp>
        <p:sp>
          <p:nvSpPr>
            <p:cNvPr id="213002" name="直接连接符 213001"/>
            <p:cNvSpPr/>
            <p:nvPr/>
          </p:nvSpPr>
          <p:spPr>
            <a:xfrm>
              <a:off x="1156" y="2840"/>
              <a:ext cx="363" cy="0"/>
            </a:xfrm>
            <a:prstGeom prst="line">
              <a:avLst/>
            </a:prstGeom>
            <a:ln w="28575" cap="flat" cmpd="sng">
              <a:solidFill>
                <a:schemeClr val="tx2"/>
              </a:solidFill>
              <a:prstDash val="solid"/>
              <a:miter/>
              <a:headEnd type="none" w="med" len="med"/>
              <a:tailEnd type="none" w="med" len="med"/>
            </a:ln>
          </p:spPr>
        </p:sp>
        <p:sp>
          <p:nvSpPr>
            <p:cNvPr id="213003" name="直接连接符 213002"/>
            <p:cNvSpPr/>
            <p:nvPr/>
          </p:nvSpPr>
          <p:spPr>
            <a:xfrm>
              <a:off x="1156" y="2523"/>
              <a:ext cx="363" cy="0"/>
            </a:xfrm>
            <a:prstGeom prst="line">
              <a:avLst/>
            </a:prstGeom>
            <a:ln w="28575" cap="flat" cmpd="sng">
              <a:solidFill>
                <a:schemeClr val="tx2"/>
              </a:solidFill>
              <a:prstDash val="solid"/>
              <a:miter/>
              <a:headEnd type="none" w="med" len="med"/>
              <a:tailEnd type="none" w="med" len="med"/>
            </a:ln>
          </p:spPr>
        </p:sp>
        <p:sp>
          <p:nvSpPr>
            <p:cNvPr id="213004" name="直接连接符 213003"/>
            <p:cNvSpPr/>
            <p:nvPr/>
          </p:nvSpPr>
          <p:spPr>
            <a:xfrm>
              <a:off x="1156" y="2251"/>
              <a:ext cx="363" cy="0"/>
            </a:xfrm>
            <a:prstGeom prst="line">
              <a:avLst/>
            </a:prstGeom>
            <a:ln w="28575" cap="flat" cmpd="sng">
              <a:solidFill>
                <a:schemeClr val="tx2"/>
              </a:solidFill>
              <a:prstDash val="solid"/>
              <a:miter/>
              <a:headEnd type="none" w="med" len="med"/>
              <a:tailEnd type="none" w="med" len="med"/>
            </a:ln>
          </p:spPr>
        </p:sp>
        <p:sp>
          <p:nvSpPr>
            <p:cNvPr id="213005" name="直接连接符 213004"/>
            <p:cNvSpPr/>
            <p:nvPr/>
          </p:nvSpPr>
          <p:spPr>
            <a:xfrm>
              <a:off x="1156" y="1888"/>
              <a:ext cx="0" cy="1587"/>
            </a:xfrm>
            <a:prstGeom prst="line">
              <a:avLst/>
            </a:prstGeom>
            <a:ln w="28575" cap="flat" cmpd="sng">
              <a:solidFill>
                <a:schemeClr val="tx2"/>
              </a:solidFill>
              <a:prstDash val="solid"/>
              <a:miter/>
              <a:headEnd type="none" w="med" len="med"/>
              <a:tailEnd type="none" w="med" len="med"/>
            </a:ln>
          </p:spPr>
        </p:sp>
        <p:sp>
          <p:nvSpPr>
            <p:cNvPr id="213006" name="直接连接符 213005"/>
            <p:cNvSpPr/>
            <p:nvPr/>
          </p:nvSpPr>
          <p:spPr>
            <a:xfrm>
              <a:off x="1528" y="1888"/>
              <a:ext cx="0" cy="1587"/>
            </a:xfrm>
            <a:prstGeom prst="line">
              <a:avLst/>
            </a:prstGeom>
            <a:ln w="28575" cap="flat" cmpd="sng">
              <a:solidFill>
                <a:schemeClr val="tx2"/>
              </a:solidFill>
              <a:prstDash val="solid"/>
              <a:miter/>
              <a:headEnd type="none" w="med" len="med"/>
              <a:tailEnd type="none" w="med" len="med"/>
            </a:ln>
          </p:spPr>
        </p:sp>
        <p:sp>
          <p:nvSpPr>
            <p:cNvPr id="213007" name="直接连接符 213006"/>
            <p:cNvSpPr/>
            <p:nvPr/>
          </p:nvSpPr>
          <p:spPr>
            <a:xfrm>
              <a:off x="1156" y="3475"/>
              <a:ext cx="363" cy="0"/>
            </a:xfrm>
            <a:prstGeom prst="line">
              <a:avLst/>
            </a:prstGeom>
            <a:ln w="28575" cap="flat" cmpd="sng">
              <a:solidFill>
                <a:schemeClr val="tx2"/>
              </a:solidFill>
              <a:prstDash val="solid"/>
              <a:miter/>
              <a:headEnd type="none" w="med" len="med"/>
              <a:tailEnd type="none" w="med" len="med"/>
            </a:ln>
          </p:spPr>
        </p:sp>
      </p:grpSp>
      <p:grpSp>
        <p:nvGrpSpPr>
          <p:cNvPr id="213009" name="组合 213008"/>
          <p:cNvGrpSpPr/>
          <p:nvPr/>
        </p:nvGrpSpPr>
        <p:grpSpPr>
          <a:xfrm>
            <a:off x="4224338" y="3141663"/>
            <a:ext cx="590550" cy="2520950"/>
            <a:chOff x="1156" y="1888"/>
            <a:chExt cx="372" cy="1588"/>
          </a:xfrm>
        </p:grpSpPr>
        <p:sp>
          <p:nvSpPr>
            <p:cNvPr id="213010" name="矩形 213009"/>
            <p:cNvSpPr/>
            <p:nvPr/>
          </p:nvSpPr>
          <p:spPr>
            <a:xfrm>
              <a:off x="1156" y="1888"/>
              <a:ext cx="363" cy="1588"/>
            </a:xfrm>
            <a:prstGeom prst="rect">
              <a:avLst/>
            </a:prstGeom>
            <a:solidFill>
              <a:srgbClr val="FFCCFF"/>
            </a:solidFill>
            <a:ln w="28575">
              <a:noFill/>
            </a:ln>
          </p:spPr>
          <p:txBody>
            <a:bodyPr/>
            <a:lstStyle/>
            <a:p>
              <a:endParaRPr lang="zh-CN" altLang="en-US"/>
            </a:p>
          </p:txBody>
        </p:sp>
        <p:sp>
          <p:nvSpPr>
            <p:cNvPr id="213011" name="直接连接符 213010"/>
            <p:cNvSpPr/>
            <p:nvPr/>
          </p:nvSpPr>
          <p:spPr>
            <a:xfrm>
              <a:off x="1156" y="3158"/>
              <a:ext cx="363" cy="0"/>
            </a:xfrm>
            <a:prstGeom prst="line">
              <a:avLst/>
            </a:prstGeom>
            <a:ln w="28575" cap="flat" cmpd="sng">
              <a:solidFill>
                <a:schemeClr val="tx2"/>
              </a:solidFill>
              <a:prstDash val="solid"/>
              <a:miter/>
              <a:headEnd type="none" w="med" len="med"/>
              <a:tailEnd type="none" w="med" len="med"/>
            </a:ln>
          </p:spPr>
        </p:sp>
        <p:sp>
          <p:nvSpPr>
            <p:cNvPr id="213012" name="直接连接符 213011"/>
            <p:cNvSpPr/>
            <p:nvPr/>
          </p:nvSpPr>
          <p:spPr>
            <a:xfrm>
              <a:off x="1156" y="2840"/>
              <a:ext cx="363" cy="0"/>
            </a:xfrm>
            <a:prstGeom prst="line">
              <a:avLst/>
            </a:prstGeom>
            <a:ln w="28575" cap="flat" cmpd="sng">
              <a:solidFill>
                <a:schemeClr val="tx2"/>
              </a:solidFill>
              <a:prstDash val="solid"/>
              <a:miter/>
              <a:headEnd type="none" w="med" len="med"/>
              <a:tailEnd type="none" w="med" len="med"/>
            </a:ln>
          </p:spPr>
        </p:sp>
        <p:sp>
          <p:nvSpPr>
            <p:cNvPr id="213013" name="直接连接符 213012"/>
            <p:cNvSpPr/>
            <p:nvPr/>
          </p:nvSpPr>
          <p:spPr>
            <a:xfrm>
              <a:off x="1156" y="2523"/>
              <a:ext cx="363" cy="0"/>
            </a:xfrm>
            <a:prstGeom prst="line">
              <a:avLst/>
            </a:prstGeom>
            <a:ln w="28575" cap="flat" cmpd="sng">
              <a:solidFill>
                <a:schemeClr val="tx2"/>
              </a:solidFill>
              <a:prstDash val="solid"/>
              <a:miter/>
              <a:headEnd type="none" w="med" len="med"/>
              <a:tailEnd type="none" w="med" len="med"/>
            </a:ln>
          </p:spPr>
        </p:sp>
        <p:sp>
          <p:nvSpPr>
            <p:cNvPr id="213014" name="直接连接符 213013"/>
            <p:cNvSpPr/>
            <p:nvPr/>
          </p:nvSpPr>
          <p:spPr>
            <a:xfrm>
              <a:off x="1156" y="2251"/>
              <a:ext cx="363" cy="0"/>
            </a:xfrm>
            <a:prstGeom prst="line">
              <a:avLst/>
            </a:prstGeom>
            <a:ln w="28575" cap="flat" cmpd="sng">
              <a:solidFill>
                <a:schemeClr val="tx2"/>
              </a:solidFill>
              <a:prstDash val="solid"/>
              <a:miter/>
              <a:headEnd type="none" w="med" len="med"/>
              <a:tailEnd type="none" w="med" len="med"/>
            </a:ln>
          </p:spPr>
        </p:sp>
        <p:sp>
          <p:nvSpPr>
            <p:cNvPr id="213015" name="直接连接符 213014"/>
            <p:cNvSpPr/>
            <p:nvPr/>
          </p:nvSpPr>
          <p:spPr>
            <a:xfrm>
              <a:off x="1156" y="1888"/>
              <a:ext cx="0" cy="1587"/>
            </a:xfrm>
            <a:prstGeom prst="line">
              <a:avLst/>
            </a:prstGeom>
            <a:ln w="28575" cap="flat" cmpd="sng">
              <a:solidFill>
                <a:schemeClr val="tx2"/>
              </a:solidFill>
              <a:prstDash val="solid"/>
              <a:miter/>
              <a:headEnd type="none" w="med" len="med"/>
              <a:tailEnd type="none" w="med" len="med"/>
            </a:ln>
          </p:spPr>
        </p:sp>
        <p:sp>
          <p:nvSpPr>
            <p:cNvPr id="213016" name="直接连接符 213015"/>
            <p:cNvSpPr/>
            <p:nvPr/>
          </p:nvSpPr>
          <p:spPr>
            <a:xfrm>
              <a:off x="1528" y="1888"/>
              <a:ext cx="0" cy="1587"/>
            </a:xfrm>
            <a:prstGeom prst="line">
              <a:avLst/>
            </a:prstGeom>
            <a:ln w="28575" cap="flat" cmpd="sng">
              <a:solidFill>
                <a:schemeClr val="tx2"/>
              </a:solidFill>
              <a:prstDash val="solid"/>
              <a:miter/>
              <a:headEnd type="none" w="med" len="med"/>
              <a:tailEnd type="none" w="med" len="med"/>
            </a:ln>
          </p:spPr>
        </p:sp>
        <p:sp>
          <p:nvSpPr>
            <p:cNvPr id="213017" name="直接连接符 213016"/>
            <p:cNvSpPr/>
            <p:nvPr/>
          </p:nvSpPr>
          <p:spPr>
            <a:xfrm>
              <a:off x="1156" y="3475"/>
              <a:ext cx="363" cy="0"/>
            </a:xfrm>
            <a:prstGeom prst="line">
              <a:avLst/>
            </a:prstGeom>
            <a:ln w="28575" cap="flat" cmpd="sng">
              <a:solidFill>
                <a:schemeClr val="tx2"/>
              </a:solidFill>
              <a:prstDash val="solid"/>
              <a:miter/>
              <a:headEnd type="none" w="med" len="med"/>
              <a:tailEnd type="none" w="med" len="med"/>
            </a:ln>
          </p:spPr>
        </p:sp>
      </p:grpSp>
      <p:sp>
        <p:nvSpPr>
          <p:cNvPr id="213018" name="文本框 213017"/>
          <p:cNvSpPr txBox="1"/>
          <p:nvPr/>
        </p:nvSpPr>
        <p:spPr>
          <a:xfrm>
            <a:off x="3575050" y="5783263"/>
            <a:ext cx="1633220" cy="398780"/>
          </a:xfrm>
          <a:prstGeom prst="rect">
            <a:avLst/>
          </a:prstGeom>
          <a:noFill/>
          <a:ln w="9525">
            <a:noFill/>
          </a:ln>
        </p:spPr>
        <p:txBody>
          <a:bodyPr wrap="none" anchor="t">
            <a:spAutoFit/>
          </a:bodyPr>
          <a:lstStyle/>
          <a:p>
            <a:r>
              <a:rPr lang="en-US" altLang="zh-CN" sz="2000">
                <a:solidFill>
                  <a:srgbClr val="006600"/>
                </a:solidFill>
                <a:effectLst>
                  <a:outerShdw blurRad="38100" dist="38100" dir="2700000">
                    <a:srgbClr val="C0C0C0"/>
                  </a:outerShdw>
                </a:effectLst>
                <a:latin typeface="Tahoma" panose="020B0604030504040204" pitchFamily="34" charset="0"/>
              </a:rPr>
              <a:t>A</a:t>
            </a:r>
            <a:r>
              <a:rPr lang="zh-CN" altLang="en-US" sz="2000" dirty="0">
                <a:solidFill>
                  <a:srgbClr val="006600"/>
                </a:solidFill>
                <a:effectLst>
                  <a:outerShdw blurRad="38100" dist="38100" dir="2700000">
                    <a:srgbClr val="C0C0C0"/>
                  </a:outerShdw>
                </a:effectLst>
                <a:latin typeface="Tahoma" panose="020B0604030504040204" pitchFamily="34" charset="0"/>
              </a:rPr>
              <a:t>前堆栈情况</a:t>
            </a:r>
            <a:endParaRPr lang="en-US" altLang="zh-CN" sz="2000">
              <a:solidFill>
                <a:srgbClr val="006600"/>
              </a:solidFill>
              <a:effectLst>
                <a:outerShdw blurRad="38100" dist="38100" dir="2700000">
                  <a:srgbClr val="C0C0C0"/>
                </a:outerShdw>
              </a:effectLst>
              <a:latin typeface="Tahoma" panose="020B0604030504040204" pitchFamily="34" charset="0"/>
            </a:endParaRPr>
          </a:p>
        </p:txBody>
      </p:sp>
      <p:sp>
        <p:nvSpPr>
          <p:cNvPr id="213019" name="文本框 213018"/>
          <p:cNvSpPr txBox="1"/>
          <p:nvPr/>
        </p:nvSpPr>
        <p:spPr>
          <a:xfrm>
            <a:off x="6888163" y="5734050"/>
            <a:ext cx="1633220" cy="398780"/>
          </a:xfrm>
          <a:prstGeom prst="rect">
            <a:avLst/>
          </a:prstGeom>
          <a:noFill/>
          <a:ln w="9525">
            <a:noFill/>
          </a:ln>
        </p:spPr>
        <p:txBody>
          <a:bodyPr wrap="none" anchor="t">
            <a:spAutoFit/>
          </a:bodyPr>
          <a:lstStyle/>
          <a:p>
            <a:r>
              <a:rPr lang="en-US" altLang="zh-CN" sz="2000">
                <a:solidFill>
                  <a:srgbClr val="006600"/>
                </a:solidFill>
                <a:effectLst>
                  <a:outerShdw blurRad="38100" dist="38100" dir="2700000">
                    <a:srgbClr val="C0C0C0"/>
                  </a:outerShdw>
                </a:effectLst>
                <a:latin typeface="Tahoma" panose="020B0604030504040204" pitchFamily="34" charset="0"/>
              </a:rPr>
              <a:t>B</a:t>
            </a:r>
            <a:r>
              <a:rPr lang="zh-CN" altLang="en-US" sz="2000" dirty="0">
                <a:solidFill>
                  <a:srgbClr val="006600"/>
                </a:solidFill>
                <a:effectLst>
                  <a:outerShdw blurRad="38100" dist="38100" dir="2700000">
                    <a:srgbClr val="C0C0C0"/>
                  </a:outerShdw>
                </a:effectLst>
                <a:latin typeface="Tahoma" panose="020B0604030504040204" pitchFamily="34" charset="0"/>
              </a:rPr>
              <a:t>后堆栈情况</a:t>
            </a:r>
            <a:endParaRPr lang="en-US" altLang="zh-CN" sz="2000">
              <a:solidFill>
                <a:srgbClr val="006600"/>
              </a:solidFill>
              <a:effectLst>
                <a:outerShdw blurRad="38100" dist="38100" dir="2700000">
                  <a:srgbClr val="C0C0C0"/>
                </a:outerShdw>
              </a:effectLst>
              <a:latin typeface="Tahoma" panose="020B0604030504040204" pitchFamily="34" charset="0"/>
            </a:endParaRPr>
          </a:p>
        </p:txBody>
      </p:sp>
      <p:sp>
        <p:nvSpPr>
          <p:cNvPr id="213020" name="文本框 213019"/>
          <p:cNvSpPr txBox="1"/>
          <p:nvPr/>
        </p:nvSpPr>
        <p:spPr>
          <a:xfrm>
            <a:off x="2690813" y="2492375"/>
            <a:ext cx="309880" cy="460375"/>
          </a:xfrm>
          <a:prstGeom prst="rect">
            <a:avLst/>
          </a:prstGeom>
          <a:noFill/>
          <a:ln w="9525">
            <a:noFill/>
          </a:ln>
        </p:spPr>
        <p:txBody>
          <a:bodyPr wrap="none" anchor="t">
            <a:spAutoFit/>
          </a:bodyPr>
          <a:lstStyle/>
          <a:p>
            <a:endParaRPr lang="en-US" altLang="zh-CN" b="0">
              <a:latin typeface="Tahoma" panose="020B0604030504040204" pitchFamily="34" charset="0"/>
            </a:endParaRPr>
          </a:p>
        </p:txBody>
      </p:sp>
      <p:sp>
        <p:nvSpPr>
          <p:cNvPr id="213021" name="矩形 213020"/>
          <p:cNvSpPr/>
          <p:nvPr/>
        </p:nvSpPr>
        <p:spPr>
          <a:xfrm>
            <a:off x="2782888" y="2578100"/>
            <a:ext cx="6520180" cy="460375"/>
          </a:xfrm>
          <a:prstGeom prst="rect">
            <a:avLst/>
          </a:prstGeom>
          <a:noFill/>
          <a:ln w="9525">
            <a:noFill/>
          </a:ln>
        </p:spPr>
        <p:txBody>
          <a:bodyPr wrap="none" anchor="t">
            <a:spAutoFit/>
          </a:bodyPr>
          <a:lstStyle/>
          <a:p>
            <a:r>
              <a:rPr lang="zh-CN" altLang="en-US" dirty="0">
                <a:solidFill>
                  <a:srgbClr val="0000CC"/>
                </a:solidFill>
                <a:effectLst>
                  <a:outerShdw blurRad="38100" dist="38100" dir="2700000">
                    <a:srgbClr val="C0C0C0"/>
                  </a:outerShdw>
                </a:effectLst>
                <a:latin typeface="Tahoma" panose="020B0604030504040204" pitchFamily="34" charset="0"/>
              </a:rPr>
              <a:t>页面走向</a:t>
            </a:r>
            <a:r>
              <a:rPr lang="en-US" altLang="zh-CN">
                <a:solidFill>
                  <a:srgbClr val="0000CC"/>
                </a:solidFill>
                <a:effectLst>
                  <a:outerShdw blurRad="38100" dist="38100" dir="2700000">
                    <a:srgbClr val="C0C0C0"/>
                  </a:outerShdw>
                </a:effectLst>
                <a:latin typeface="Tahoma" panose="020B0604030504040204" pitchFamily="34" charset="0"/>
              </a:rPr>
              <a:t>:  4   7   0   7   1   0   1   2   7   1   2 </a:t>
            </a:r>
          </a:p>
        </p:txBody>
      </p:sp>
      <p:grpSp>
        <p:nvGrpSpPr>
          <p:cNvPr id="213024" name="组合 213023"/>
          <p:cNvGrpSpPr/>
          <p:nvPr/>
        </p:nvGrpSpPr>
        <p:grpSpPr>
          <a:xfrm>
            <a:off x="7751763" y="2060575"/>
            <a:ext cx="287337" cy="647700"/>
            <a:chOff x="3969" y="1298"/>
            <a:chExt cx="181" cy="408"/>
          </a:xfrm>
        </p:grpSpPr>
        <p:sp>
          <p:nvSpPr>
            <p:cNvPr id="213022" name="文本框 213021"/>
            <p:cNvSpPr txBox="1"/>
            <p:nvPr/>
          </p:nvSpPr>
          <p:spPr>
            <a:xfrm>
              <a:off x="3969" y="1298"/>
              <a:ext cx="181" cy="251"/>
            </a:xfrm>
            <a:prstGeom prst="rect">
              <a:avLst/>
            </a:prstGeom>
            <a:noFill/>
            <a:ln w="9525">
              <a:noFill/>
            </a:ln>
          </p:spPr>
          <p:txBody>
            <a:bodyPr>
              <a:spAutoFit/>
            </a:bodyPr>
            <a:lstStyle/>
            <a:p>
              <a:pPr>
                <a:spcBef>
                  <a:spcPct val="50000"/>
                </a:spcBef>
              </a:pPr>
              <a:r>
                <a:rPr lang="en-US" altLang="zh-CN" sz="2000">
                  <a:solidFill>
                    <a:srgbClr val="FF3399"/>
                  </a:solidFill>
                  <a:effectLst>
                    <a:outerShdw blurRad="38100" dist="38100" dir="2700000">
                      <a:srgbClr val="C0C0C0"/>
                    </a:outerShdw>
                  </a:effectLst>
                  <a:latin typeface="Tahoma" panose="020B0604030504040204" pitchFamily="34" charset="0"/>
                </a:rPr>
                <a:t>A</a:t>
              </a:r>
            </a:p>
          </p:txBody>
        </p:sp>
        <p:sp>
          <p:nvSpPr>
            <p:cNvPr id="213023" name="直接连接符 213022"/>
            <p:cNvSpPr/>
            <p:nvPr/>
          </p:nvSpPr>
          <p:spPr>
            <a:xfrm>
              <a:off x="4085" y="1525"/>
              <a:ext cx="0" cy="181"/>
            </a:xfrm>
            <a:prstGeom prst="line">
              <a:avLst/>
            </a:prstGeom>
            <a:ln w="28575" cap="flat" cmpd="sng">
              <a:solidFill>
                <a:srgbClr val="FF3300"/>
              </a:solidFill>
              <a:prstDash val="solid"/>
              <a:miter/>
              <a:headEnd type="none" w="med" len="med"/>
              <a:tailEnd type="triangle" w="med" len="med"/>
            </a:ln>
          </p:spPr>
        </p:sp>
      </p:grpSp>
      <p:grpSp>
        <p:nvGrpSpPr>
          <p:cNvPr id="213025" name="组合 213024"/>
          <p:cNvGrpSpPr/>
          <p:nvPr/>
        </p:nvGrpSpPr>
        <p:grpSpPr>
          <a:xfrm>
            <a:off x="8256588" y="2060575"/>
            <a:ext cx="287337" cy="647700"/>
            <a:chOff x="3969" y="1298"/>
            <a:chExt cx="181" cy="408"/>
          </a:xfrm>
        </p:grpSpPr>
        <p:sp>
          <p:nvSpPr>
            <p:cNvPr id="213026" name="文本框 213025"/>
            <p:cNvSpPr txBox="1"/>
            <p:nvPr/>
          </p:nvSpPr>
          <p:spPr>
            <a:xfrm>
              <a:off x="3969" y="1298"/>
              <a:ext cx="181" cy="251"/>
            </a:xfrm>
            <a:prstGeom prst="rect">
              <a:avLst/>
            </a:prstGeom>
            <a:noFill/>
            <a:ln w="9525">
              <a:noFill/>
            </a:ln>
          </p:spPr>
          <p:txBody>
            <a:bodyPr>
              <a:spAutoFit/>
            </a:bodyPr>
            <a:lstStyle/>
            <a:p>
              <a:pPr>
                <a:spcBef>
                  <a:spcPct val="50000"/>
                </a:spcBef>
              </a:pPr>
              <a:r>
                <a:rPr lang="en-US" altLang="zh-CN" sz="2000">
                  <a:solidFill>
                    <a:srgbClr val="FF3399"/>
                  </a:solidFill>
                  <a:effectLst>
                    <a:outerShdw blurRad="38100" dist="38100" dir="2700000">
                      <a:srgbClr val="C0C0C0"/>
                    </a:outerShdw>
                  </a:effectLst>
                  <a:latin typeface="Tahoma" panose="020B0604030504040204" pitchFamily="34" charset="0"/>
                </a:rPr>
                <a:t>B</a:t>
              </a:r>
            </a:p>
          </p:txBody>
        </p:sp>
        <p:sp>
          <p:nvSpPr>
            <p:cNvPr id="213027" name="直接连接符 213026"/>
            <p:cNvSpPr/>
            <p:nvPr/>
          </p:nvSpPr>
          <p:spPr>
            <a:xfrm>
              <a:off x="4085" y="1525"/>
              <a:ext cx="0" cy="181"/>
            </a:xfrm>
            <a:prstGeom prst="line">
              <a:avLst/>
            </a:prstGeom>
            <a:ln w="28575" cap="flat" cmpd="sng">
              <a:solidFill>
                <a:srgbClr val="FF3300"/>
              </a:solidFill>
              <a:prstDash val="solid"/>
              <a:miter/>
              <a:headEnd type="none" w="med" len="med"/>
              <a:tailEnd type="triangle" w="med" len="med"/>
            </a:ln>
          </p:spPr>
        </p:sp>
      </p:grpSp>
      <p:sp>
        <p:nvSpPr>
          <p:cNvPr id="213028" name="文本框 213027"/>
          <p:cNvSpPr txBox="1"/>
          <p:nvPr/>
        </p:nvSpPr>
        <p:spPr>
          <a:xfrm>
            <a:off x="4224338" y="3213100"/>
            <a:ext cx="576262" cy="2461260"/>
          </a:xfrm>
          <a:prstGeom prst="rect">
            <a:avLst/>
          </a:prstGeom>
          <a:noFill/>
          <a:ln w="9525">
            <a:noFill/>
          </a:ln>
        </p:spPr>
        <p:txBody>
          <a:bodyPr>
            <a:spAutoFit/>
          </a:bodyPr>
          <a:lstStyle/>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2</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1</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0</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7</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4</a:t>
            </a:r>
          </a:p>
        </p:txBody>
      </p:sp>
      <p:sp>
        <p:nvSpPr>
          <p:cNvPr id="213029" name="文本框 213028"/>
          <p:cNvSpPr txBox="1"/>
          <p:nvPr/>
        </p:nvSpPr>
        <p:spPr>
          <a:xfrm>
            <a:off x="7248525" y="3213100"/>
            <a:ext cx="576263" cy="2461260"/>
          </a:xfrm>
          <a:prstGeom prst="rect">
            <a:avLst/>
          </a:prstGeom>
          <a:noFill/>
          <a:ln w="9525">
            <a:noFill/>
          </a:ln>
        </p:spPr>
        <p:txBody>
          <a:bodyPr>
            <a:spAutoFit/>
          </a:bodyPr>
          <a:lstStyle/>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7</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2</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1</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0</a:t>
            </a:r>
          </a:p>
          <a:p>
            <a:pPr algn="ctr">
              <a:spcBef>
                <a:spcPct val="50000"/>
              </a:spcBef>
            </a:pPr>
            <a:r>
              <a:rPr lang="en-US" altLang="zh-CN" sz="2200">
                <a:solidFill>
                  <a:srgbClr val="000000"/>
                </a:solidFill>
                <a:effectLst>
                  <a:outerShdw blurRad="38100" dist="38100" dir="2700000">
                    <a:srgbClr val="C0C0C0"/>
                  </a:outerShdw>
                </a:effectLst>
                <a:latin typeface="Tahoma" panose="020B0604030504040204" pitchFamily="34" charset="0"/>
              </a:rPr>
              <a:t>4</a:t>
            </a:r>
          </a:p>
        </p:txBody>
      </p:sp>
      <p:sp>
        <p:nvSpPr>
          <p:cNvPr id="36" name="矩形 35">
            <a:extLst>
              <a:ext uri="{FF2B5EF4-FFF2-40B4-BE49-F238E27FC236}">
                <a16:creationId xmlns:a16="http://schemas.microsoft.com/office/drawing/2014/main" id="{1EEEB2BD-6FD9-4C60-91A5-DC4D6DB5D5FD}"/>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additive="base">
                                        <p:cTn id="7" dur="500" fill="hold"/>
                                        <p:tgtEl>
                                          <p:spTgt spid="212997"/>
                                        </p:tgtEl>
                                        <p:attrNameLst>
                                          <p:attrName>ppt_x</p:attrName>
                                        </p:attrNameLst>
                                      </p:cBhvr>
                                      <p:tavLst>
                                        <p:tav tm="0">
                                          <p:val>
                                            <p:strVal val="#ppt_x"/>
                                          </p:val>
                                        </p:tav>
                                        <p:tav tm="100000">
                                          <p:val>
                                            <p:strVal val="#ppt_x"/>
                                          </p:val>
                                        </p:tav>
                                      </p:tavLst>
                                    </p:anim>
                                    <p:anim calcmode="lin" valueType="num">
                                      <p:cBhvr additive="base">
                                        <p:cTn id="8" dur="500" fill="hold"/>
                                        <p:tgtEl>
                                          <p:spTgt spid="21299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2999"/>
                                        </p:tgtEl>
                                        <p:attrNameLst>
                                          <p:attrName>style.visibility</p:attrName>
                                        </p:attrNameLst>
                                      </p:cBhvr>
                                      <p:to>
                                        <p:strVal val="visible"/>
                                      </p:to>
                                    </p:set>
                                    <p:anim calcmode="lin" valueType="num">
                                      <p:cBhvr additive="base">
                                        <p:cTn id="12" dur="500" fill="hold"/>
                                        <p:tgtEl>
                                          <p:spTgt spid="212999"/>
                                        </p:tgtEl>
                                        <p:attrNameLst>
                                          <p:attrName>ppt_x</p:attrName>
                                        </p:attrNameLst>
                                      </p:cBhvr>
                                      <p:tavLst>
                                        <p:tav tm="0">
                                          <p:val>
                                            <p:strVal val="#ppt_x"/>
                                          </p:val>
                                        </p:tav>
                                        <p:tav tm="100000">
                                          <p:val>
                                            <p:strVal val="#ppt_x"/>
                                          </p:val>
                                        </p:tav>
                                      </p:tavLst>
                                    </p:anim>
                                    <p:anim calcmode="lin" valueType="num">
                                      <p:cBhvr additive="base">
                                        <p:cTn id="13" dur="500" fill="hold"/>
                                        <p:tgtEl>
                                          <p:spTgt spid="21299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2995"/>
                                        </p:tgtEl>
                                        <p:attrNameLst>
                                          <p:attrName>style.visibility</p:attrName>
                                        </p:attrNameLst>
                                      </p:cBhvr>
                                      <p:to>
                                        <p:strVal val="visible"/>
                                      </p:to>
                                    </p:set>
                                    <p:anim calcmode="lin" valueType="num">
                                      <p:cBhvr additive="base">
                                        <p:cTn id="17" dur="500" fill="hold"/>
                                        <p:tgtEl>
                                          <p:spTgt spid="212995"/>
                                        </p:tgtEl>
                                        <p:attrNameLst>
                                          <p:attrName>ppt_x</p:attrName>
                                        </p:attrNameLst>
                                      </p:cBhvr>
                                      <p:tavLst>
                                        <p:tav tm="0">
                                          <p:val>
                                            <p:strVal val="#ppt_x"/>
                                          </p:val>
                                        </p:tav>
                                        <p:tav tm="100000">
                                          <p:val>
                                            <p:strVal val="#ppt_x"/>
                                          </p:val>
                                        </p:tav>
                                      </p:tavLst>
                                    </p:anim>
                                    <p:anim calcmode="lin" valueType="num">
                                      <p:cBhvr additive="base">
                                        <p:cTn id="18" dur="500" fill="hold"/>
                                        <p:tgtEl>
                                          <p:spTgt spid="21299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3008"/>
                                        </p:tgtEl>
                                        <p:attrNameLst>
                                          <p:attrName>style.visibility</p:attrName>
                                        </p:attrNameLst>
                                      </p:cBhvr>
                                      <p:to>
                                        <p:strVal val="visible"/>
                                      </p:to>
                                    </p:set>
                                    <p:anim calcmode="lin" valueType="num">
                                      <p:cBhvr additive="base">
                                        <p:cTn id="21" dur="500" fill="hold"/>
                                        <p:tgtEl>
                                          <p:spTgt spid="213008"/>
                                        </p:tgtEl>
                                        <p:attrNameLst>
                                          <p:attrName>ppt_x</p:attrName>
                                        </p:attrNameLst>
                                      </p:cBhvr>
                                      <p:tavLst>
                                        <p:tav tm="0">
                                          <p:val>
                                            <p:strVal val="#ppt_x"/>
                                          </p:val>
                                        </p:tav>
                                        <p:tav tm="100000">
                                          <p:val>
                                            <p:strVal val="#ppt_x"/>
                                          </p:val>
                                        </p:tav>
                                      </p:tavLst>
                                    </p:anim>
                                    <p:anim calcmode="lin" valueType="num">
                                      <p:cBhvr additive="base">
                                        <p:cTn id="22" dur="500" fill="hold"/>
                                        <p:tgtEl>
                                          <p:spTgt spid="21300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3009"/>
                                        </p:tgtEl>
                                        <p:attrNameLst>
                                          <p:attrName>style.visibility</p:attrName>
                                        </p:attrNameLst>
                                      </p:cBhvr>
                                      <p:to>
                                        <p:strVal val="visible"/>
                                      </p:to>
                                    </p:set>
                                    <p:anim calcmode="lin" valueType="num">
                                      <p:cBhvr additive="base">
                                        <p:cTn id="25" dur="500" fill="hold"/>
                                        <p:tgtEl>
                                          <p:spTgt spid="213009"/>
                                        </p:tgtEl>
                                        <p:attrNameLst>
                                          <p:attrName>ppt_x</p:attrName>
                                        </p:attrNameLst>
                                      </p:cBhvr>
                                      <p:tavLst>
                                        <p:tav tm="0">
                                          <p:val>
                                            <p:strVal val="#ppt_x"/>
                                          </p:val>
                                        </p:tav>
                                        <p:tav tm="100000">
                                          <p:val>
                                            <p:strVal val="#ppt_x"/>
                                          </p:val>
                                        </p:tav>
                                      </p:tavLst>
                                    </p:anim>
                                    <p:anim calcmode="lin" valueType="num">
                                      <p:cBhvr additive="base">
                                        <p:cTn id="26" dur="500" fill="hold"/>
                                        <p:tgtEl>
                                          <p:spTgt spid="21300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3018"/>
                                        </p:tgtEl>
                                        <p:attrNameLst>
                                          <p:attrName>style.visibility</p:attrName>
                                        </p:attrNameLst>
                                      </p:cBhvr>
                                      <p:to>
                                        <p:strVal val="visible"/>
                                      </p:to>
                                    </p:set>
                                    <p:anim calcmode="lin" valueType="num">
                                      <p:cBhvr additive="base">
                                        <p:cTn id="29" dur="500" fill="hold"/>
                                        <p:tgtEl>
                                          <p:spTgt spid="213018"/>
                                        </p:tgtEl>
                                        <p:attrNameLst>
                                          <p:attrName>ppt_x</p:attrName>
                                        </p:attrNameLst>
                                      </p:cBhvr>
                                      <p:tavLst>
                                        <p:tav tm="0">
                                          <p:val>
                                            <p:strVal val="#ppt_x"/>
                                          </p:val>
                                        </p:tav>
                                        <p:tav tm="100000">
                                          <p:val>
                                            <p:strVal val="#ppt_x"/>
                                          </p:val>
                                        </p:tav>
                                      </p:tavLst>
                                    </p:anim>
                                    <p:anim calcmode="lin" valueType="num">
                                      <p:cBhvr additive="base">
                                        <p:cTn id="30" dur="500" fill="hold"/>
                                        <p:tgtEl>
                                          <p:spTgt spid="2130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3019"/>
                                        </p:tgtEl>
                                        <p:attrNameLst>
                                          <p:attrName>style.visibility</p:attrName>
                                        </p:attrNameLst>
                                      </p:cBhvr>
                                      <p:to>
                                        <p:strVal val="visible"/>
                                      </p:to>
                                    </p:set>
                                    <p:anim calcmode="lin" valueType="num">
                                      <p:cBhvr additive="base">
                                        <p:cTn id="33" dur="500" fill="hold"/>
                                        <p:tgtEl>
                                          <p:spTgt spid="213019"/>
                                        </p:tgtEl>
                                        <p:attrNameLst>
                                          <p:attrName>ppt_x</p:attrName>
                                        </p:attrNameLst>
                                      </p:cBhvr>
                                      <p:tavLst>
                                        <p:tav tm="0">
                                          <p:val>
                                            <p:strVal val="#ppt_x"/>
                                          </p:val>
                                        </p:tav>
                                        <p:tav tm="100000">
                                          <p:val>
                                            <p:strVal val="#ppt_x"/>
                                          </p:val>
                                        </p:tav>
                                      </p:tavLst>
                                    </p:anim>
                                    <p:anim calcmode="lin" valueType="num">
                                      <p:cBhvr additive="base">
                                        <p:cTn id="34" dur="500" fill="hold"/>
                                        <p:tgtEl>
                                          <p:spTgt spid="2130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nodePh="1">
                                  <p:stCondLst>
                                    <p:cond delay="0"/>
                                  </p:stCondLst>
                                  <p:endCondLst>
                                    <p:cond evt="begin" delay="0">
                                      <p:tn val="35"/>
                                    </p:cond>
                                  </p:endCondLst>
                                  <p:childTnLst>
                                    <p:set>
                                      <p:cBhvr>
                                        <p:cTn id="36" dur="1" fill="hold">
                                          <p:stCondLst>
                                            <p:cond delay="0"/>
                                          </p:stCondLst>
                                        </p:cTn>
                                        <p:tgtEl>
                                          <p:spTgt spid="213020"/>
                                        </p:tgtEl>
                                        <p:attrNameLst>
                                          <p:attrName>style.visibility</p:attrName>
                                        </p:attrNameLst>
                                      </p:cBhvr>
                                      <p:to>
                                        <p:strVal val="visible"/>
                                      </p:to>
                                    </p:set>
                                    <p:anim calcmode="lin" valueType="num">
                                      <p:cBhvr additive="base">
                                        <p:cTn id="37" dur="500" fill="hold"/>
                                        <p:tgtEl>
                                          <p:spTgt spid="213020"/>
                                        </p:tgtEl>
                                        <p:attrNameLst>
                                          <p:attrName>ppt_x</p:attrName>
                                        </p:attrNameLst>
                                      </p:cBhvr>
                                      <p:tavLst>
                                        <p:tav tm="0">
                                          <p:val>
                                            <p:strVal val="#ppt_x"/>
                                          </p:val>
                                        </p:tav>
                                        <p:tav tm="100000">
                                          <p:val>
                                            <p:strVal val="#ppt_x"/>
                                          </p:val>
                                        </p:tav>
                                      </p:tavLst>
                                    </p:anim>
                                    <p:anim calcmode="lin" valueType="num">
                                      <p:cBhvr additive="base">
                                        <p:cTn id="38" dur="500" fill="hold"/>
                                        <p:tgtEl>
                                          <p:spTgt spid="2130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3021"/>
                                        </p:tgtEl>
                                        <p:attrNameLst>
                                          <p:attrName>style.visibility</p:attrName>
                                        </p:attrNameLst>
                                      </p:cBhvr>
                                      <p:to>
                                        <p:strVal val="visible"/>
                                      </p:to>
                                    </p:set>
                                    <p:anim calcmode="lin" valueType="num">
                                      <p:cBhvr additive="base">
                                        <p:cTn id="41" dur="500" fill="hold"/>
                                        <p:tgtEl>
                                          <p:spTgt spid="213021"/>
                                        </p:tgtEl>
                                        <p:attrNameLst>
                                          <p:attrName>ppt_x</p:attrName>
                                        </p:attrNameLst>
                                      </p:cBhvr>
                                      <p:tavLst>
                                        <p:tav tm="0">
                                          <p:val>
                                            <p:strVal val="#ppt_x"/>
                                          </p:val>
                                        </p:tav>
                                        <p:tav tm="100000">
                                          <p:val>
                                            <p:strVal val="#ppt_x"/>
                                          </p:val>
                                        </p:tav>
                                      </p:tavLst>
                                    </p:anim>
                                    <p:anim calcmode="lin" valueType="num">
                                      <p:cBhvr additive="base">
                                        <p:cTn id="42" dur="500" fill="hold"/>
                                        <p:tgtEl>
                                          <p:spTgt spid="21302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13024"/>
                                        </p:tgtEl>
                                        <p:attrNameLst>
                                          <p:attrName>style.visibility</p:attrName>
                                        </p:attrNameLst>
                                      </p:cBhvr>
                                      <p:to>
                                        <p:strVal val="visible"/>
                                      </p:to>
                                    </p:set>
                                    <p:anim calcmode="lin" valueType="num">
                                      <p:cBhvr additive="base">
                                        <p:cTn id="45" dur="500" fill="hold"/>
                                        <p:tgtEl>
                                          <p:spTgt spid="213024"/>
                                        </p:tgtEl>
                                        <p:attrNameLst>
                                          <p:attrName>ppt_x</p:attrName>
                                        </p:attrNameLst>
                                      </p:cBhvr>
                                      <p:tavLst>
                                        <p:tav tm="0">
                                          <p:val>
                                            <p:strVal val="#ppt_x"/>
                                          </p:val>
                                        </p:tav>
                                        <p:tav tm="100000">
                                          <p:val>
                                            <p:strVal val="#ppt_x"/>
                                          </p:val>
                                        </p:tav>
                                      </p:tavLst>
                                    </p:anim>
                                    <p:anim calcmode="lin" valueType="num">
                                      <p:cBhvr additive="base">
                                        <p:cTn id="46" dur="500" fill="hold"/>
                                        <p:tgtEl>
                                          <p:spTgt spid="21302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13025"/>
                                        </p:tgtEl>
                                        <p:attrNameLst>
                                          <p:attrName>style.visibility</p:attrName>
                                        </p:attrNameLst>
                                      </p:cBhvr>
                                      <p:to>
                                        <p:strVal val="visible"/>
                                      </p:to>
                                    </p:set>
                                    <p:anim calcmode="lin" valueType="num">
                                      <p:cBhvr additive="base">
                                        <p:cTn id="49" dur="500" fill="hold"/>
                                        <p:tgtEl>
                                          <p:spTgt spid="213025"/>
                                        </p:tgtEl>
                                        <p:attrNameLst>
                                          <p:attrName>ppt_x</p:attrName>
                                        </p:attrNameLst>
                                      </p:cBhvr>
                                      <p:tavLst>
                                        <p:tav tm="0">
                                          <p:val>
                                            <p:strVal val="#ppt_x"/>
                                          </p:val>
                                        </p:tav>
                                        <p:tav tm="100000">
                                          <p:val>
                                            <p:strVal val="#ppt_x"/>
                                          </p:val>
                                        </p:tav>
                                      </p:tavLst>
                                    </p:anim>
                                    <p:anim calcmode="lin" valueType="num">
                                      <p:cBhvr additive="base">
                                        <p:cTn id="50" dur="500" fill="hold"/>
                                        <p:tgtEl>
                                          <p:spTgt spid="2130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3028"/>
                                        </p:tgtEl>
                                        <p:attrNameLst>
                                          <p:attrName>style.visibility</p:attrName>
                                        </p:attrNameLst>
                                      </p:cBhvr>
                                      <p:to>
                                        <p:strVal val="visible"/>
                                      </p:to>
                                    </p:set>
                                    <p:anim calcmode="lin" valueType="num">
                                      <p:cBhvr additive="base">
                                        <p:cTn id="53" dur="500" fill="hold"/>
                                        <p:tgtEl>
                                          <p:spTgt spid="213028"/>
                                        </p:tgtEl>
                                        <p:attrNameLst>
                                          <p:attrName>ppt_x</p:attrName>
                                        </p:attrNameLst>
                                      </p:cBhvr>
                                      <p:tavLst>
                                        <p:tav tm="0">
                                          <p:val>
                                            <p:strVal val="#ppt_x"/>
                                          </p:val>
                                        </p:tav>
                                        <p:tav tm="100000">
                                          <p:val>
                                            <p:strVal val="#ppt_x"/>
                                          </p:val>
                                        </p:tav>
                                      </p:tavLst>
                                    </p:anim>
                                    <p:anim calcmode="lin" valueType="num">
                                      <p:cBhvr additive="base">
                                        <p:cTn id="54" dur="500" fill="hold"/>
                                        <p:tgtEl>
                                          <p:spTgt spid="2130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3029"/>
                                        </p:tgtEl>
                                        <p:attrNameLst>
                                          <p:attrName>style.visibility</p:attrName>
                                        </p:attrNameLst>
                                      </p:cBhvr>
                                      <p:to>
                                        <p:strVal val="visible"/>
                                      </p:to>
                                    </p:set>
                                    <p:anim calcmode="lin" valueType="num">
                                      <p:cBhvr additive="base">
                                        <p:cTn id="57" dur="500" fill="hold"/>
                                        <p:tgtEl>
                                          <p:spTgt spid="213029"/>
                                        </p:tgtEl>
                                        <p:attrNameLst>
                                          <p:attrName>ppt_x</p:attrName>
                                        </p:attrNameLst>
                                      </p:cBhvr>
                                      <p:tavLst>
                                        <p:tav tm="0">
                                          <p:val>
                                            <p:strVal val="#ppt_x"/>
                                          </p:val>
                                        </p:tav>
                                        <p:tav tm="100000">
                                          <p:val>
                                            <p:strVal val="#ppt_x"/>
                                          </p:val>
                                        </p:tav>
                                      </p:tavLst>
                                    </p:anim>
                                    <p:anim calcmode="lin" valueType="num">
                                      <p:cBhvr additive="base">
                                        <p:cTn id="58" dur="500" fill="hold"/>
                                        <p:tgtEl>
                                          <p:spTgt spid="213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7" grpId="0" bldLvl="0" animBg="1"/>
      <p:bldP spid="212999" grpId="0"/>
      <p:bldP spid="213018" grpId="0"/>
      <p:bldP spid="213019" grpId="0"/>
      <p:bldP spid="213020" grpId="0"/>
      <p:bldP spid="213021" grpId="0"/>
      <p:bldP spid="213028" grpId="0"/>
      <p:bldP spid="2130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99330"/>
          <p:cNvSpPr>
            <a:spLocks noGrp="1"/>
          </p:cNvSpPr>
          <p:nvPr>
            <p:ph type="body" idx="1"/>
          </p:nvPr>
        </p:nvSpPr>
        <p:spPr>
          <a:xfrm>
            <a:off x="1631504" y="2060848"/>
            <a:ext cx="9239373" cy="3500437"/>
          </a:xfrm>
          <a:solidFill>
            <a:srgbClr val="FFFFFF"/>
          </a:solidFill>
          <a:ln>
            <a:noFill/>
          </a:ln>
        </p:spPr>
        <p:txBody>
          <a:bodyPr/>
          <a:lstStyle/>
          <a:p>
            <a:pPr>
              <a:lnSpc>
                <a:spcPct val="150000"/>
              </a:lnSpc>
              <a:buClr>
                <a:srgbClr val="CC3300"/>
              </a:buClr>
              <a:buFont typeface="Wingdings" panose="05000000000000000000" pitchFamily="2" charset="2"/>
              <a:buChar char="n"/>
            </a:pPr>
            <a:r>
              <a:rPr lang="zh-CN" altLang="en-US" dirty="0">
                <a:solidFill>
                  <a:srgbClr val="333399"/>
                </a:solidFill>
                <a:effectLst>
                  <a:outerShdw blurRad="38100" dist="38100" dir="2700000">
                    <a:srgbClr val="C0C0C0"/>
                  </a:outerShdw>
                </a:effectLst>
                <a:latin typeface="宋体" panose="02010600030101010101" pitchFamily="2" charset="-122"/>
              </a:rPr>
              <a:t>请求调入功能</a:t>
            </a:r>
            <a:r>
              <a:rPr lang="zh-CN" altLang="en-US" dirty="0">
                <a:solidFill>
                  <a:srgbClr val="333399"/>
                </a:solidFill>
                <a:effectLst>
                  <a:outerShdw blurRad="38100" dist="38100" dir="2700000">
                    <a:srgbClr val="C0C0C0"/>
                  </a:outerShdw>
                </a:effectLst>
              </a:rPr>
              <a:t> ：</a:t>
            </a:r>
            <a:r>
              <a:rPr lang="zh-CN" altLang="en-US" dirty="0">
                <a:latin typeface="宋体" panose="02010600030101010101" pitchFamily="2" charset="-122"/>
              </a:rPr>
              <a:t>把程序的一部分装入内存，使其先运行，在运行的过程中随时请求操作系统把需要的部分调入内存。 </a:t>
            </a:r>
            <a:r>
              <a:rPr lang="zh-CN" altLang="en-US" dirty="0"/>
              <a:t> </a:t>
            </a:r>
          </a:p>
          <a:p>
            <a:pPr>
              <a:lnSpc>
                <a:spcPct val="150000"/>
              </a:lnSpc>
              <a:buClr>
                <a:srgbClr val="CC3300"/>
              </a:buClr>
              <a:buFont typeface="Wingdings" panose="05000000000000000000" pitchFamily="2" charset="2"/>
              <a:buChar char="n"/>
            </a:pPr>
            <a:r>
              <a:rPr lang="zh-CN" altLang="en-US" dirty="0">
                <a:solidFill>
                  <a:srgbClr val="333399"/>
                </a:solidFill>
                <a:effectLst>
                  <a:outerShdw blurRad="38100" dist="38100" dir="2700000">
                    <a:srgbClr val="C0C0C0"/>
                  </a:outerShdw>
                </a:effectLst>
                <a:latin typeface="宋体" panose="02010600030101010101" pitchFamily="2" charset="-122"/>
              </a:rPr>
              <a:t>置换功能</a:t>
            </a:r>
            <a:r>
              <a:rPr lang="zh-CN" altLang="en-US" dirty="0">
                <a:solidFill>
                  <a:srgbClr val="333399"/>
                </a:solidFill>
                <a:effectLst>
                  <a:outerShdw blurRad="38100" dist="38100" dir="2700000">
                    <a:srgbClr val="C0C0C0"/>
                  </a:outerShdw>
                </a:effectLst>
              </a:rPr>
              <a:t> ：</a:t>
            </a:r>
            <a:r>
              <a:rPr lang="zh-CN" altLang="en-US" dirty="0"/>
              <a:t>把不需要的部分换出主存，以装载需要的部分。</a:t>
            </a:r>
          </a:p>
          <a:p>
            <a:pPr>
              <a:lnSpc>
                <a:spcPct val="150000"/>
              </a:lnSpc>
              <a:buClr>
                <a:srgbClr val="CC3300"/>
              </a:buClr>
              <a:buFont typeface="Wingdings" panose="05000000000000000000" pitchFamily="2" charset="2"/>
              <a:buChar char="n"/>
            </a:pPr>
            <a:endParaRPr lang="zh-CN" altLang="en-US" dirty="0"/>
          </a:p>
        </p:txBody>
      </p:sp>
      <p:sp>
        <p:nvSpPr>
          <p:cNvPr id="99334" name="AutoShape 5"/>
          <p:cNvSpPr/>
          <p:nvPr/>
        </p:nvSpPr>
        <p:spPr>
          <a:xfrm>
            <a:off x="923678" y="1097756"/>
            <a:ext cx="4019550"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99335" name="Text Box 38"/>
          <p:cNvSpPr txBox="1"/>
          <p:nvPr/>
        </p:nvSpPr>
        <p:spPr>
          <a:xfrm>
            <a:off x="1055440" y="1124744"/>
            <a:ext cx="4535488"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五、存储扩充</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623DFAD8-5F58-4886-B0BE-1BD0C8A8A980}"/>
              </a:ext>
            </a:extLst>
          </p:cNvPr>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9334"/>
                                        </p:tgtEl>
                                        <p:attrNameLst>
                                          <p:attrName>style.visibility</p:attrName>
                                        </p:attrNameLst>
                                      </p:cBhvr>
                                      <p:to>
                                        <p:strVal val="visible"/>
                                      </p:to>
                                    </p:set>
                                    <p:anim calcmode="lin" valueType="num">
                                      <p:cBhvr additive="base">
                                        <p:cTn id="7" dur="500" fill="hold"/>
                                        <p:tgtEl>
                                          <p:spTgt spid="99334"/>
                                        </p:tgtEl>
                                        <p:attrNameLst>
                                          <p:attrName>ppt_x</p:attrName>
                                        </p:attrNameLst>
                                      </p:cBhvr>
                                      <p:tavLst>
                                        <p:tav tm="0">
                                          <p:val>
                                            <p:strVal val="#ppt_x"/>
                                          </p:val>
                                        </p:tav>
                                        <p:tav tm="100000">
                                          <p:val>
                                            <p:strVal val="#ppt_x"/>
                                          </p:val>
                                        </p:tav>
                                      </p:tavLst>
                                    </p:anim>
                                    <p:anim calcmode="lin" valueType="num">
                                      <p:cBhvr additive="base">
                                        <p:cTn id="8" dur="500" fill="hold"/>
                                        <p:tgtEl>
                                          <p:spTgt spid="993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9335"/>
                                        </p:tgtEl>
                                        <p:attrNameLst>
                                          <p:attrName>style.visibility</p:attrName>
                                        </p:attrNameLst>
                                      </p:cBhvr>
                                      <p:to>
                                        <p:strVal val="visible"/>
                                      </p:to>
                                    </p:set>
                                    <p:anim calcmode="lin" valueType="num">
                                      <p:cBhvr additive="base">
                                        <p:cTn id="12" dur="500" fill="hold"/>
                                        <p:tgtEl>
                                          <p:spTgt spid="99335"/>
                                        </p:tgtEl>
                                        <p:attrNameLst>
                                          <p:attrName>ppt_x</p:attrName>
                                        </p:attrNameLst>
                                      </p:cBhvr>
                                      <p:tavLst>
                                        <p:tav tm="0">
                                          <p:val>
                                            <p:strVal val="#ppt_x"/>
                                          </p:val>
                                        </p:tav>
                                        <p:tav tm="100000">
                                          <p:val>
                                            <p:strVal val="#ppt_x"/>
                                          </p:val>
                                        </p:tav>
                                      </p:tavLst>
                                    </p:anim>
                                    <p:anim calcmode="lin" valueType="num">
                                      <p:cBhvr additive="base">
                                        <p:cTn id="13" dur="500" fill="hold"/>
                                        <p:tgtEl>
                                          <p:spTgt spid="9933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9331">
                                            <p:bg/>
                                          </p:spTgt>
                                        </p:tgtEl>
                                        <p:attrNameLst>
                                          <p:attrName>style.visibility</p:attrName>
                                        </p:attrNameLst>
                                      </p:cBhvr>
                                      <p:to>
                                        <p:strVal val="visible"/>
                                      </p:to>
                                    </p:set>
                                    <p:anim calcmode="lin" valueType="num">
                                      <p:cBhvr additive="base">
                                        <p:cTn id="16" dur="500" fill="hold"/>
                                        <p:tgtEl>
                                          <p:spTgt spid="99331">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99331">
                                            <p:bg/>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9331">
                                            <p:txEl>
                                              <p:pRg st="0" end="0"/>
                                            </p:txEl>
                                          </p:spTgt>
                                        </p:tgtEl>
                                        <p:attrNameLst>
                                          <p:attrName>style.visibility</p:attrName>
                                        </p:attrNameLst>
                                      </p:cBhvr>
                                      <p:to>
                                        <p:strVal val="visible"/>
                                      </p:to>
                                    </p:set>
                                    <p:anim calcmode="lin" valueType="num">
                                      <p:cBhvr additive="base">
                                        <p:cTn id="20"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9331">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9331">
                                            <p:txEl>
                                              <p:pRg st="1" end="1"/>
                                            </p:txEl>
                                          </p:spTgt>
                                        </p:tgtEl>
                                        <p:attrNameLst>
                                          <p:attrName>style.visibility</p:attrName>
                                        </p:attrNameLst>
                                      </p:cBhvr>
                                      <p:to>
                                        <p:strVal val="visible"/>
                                      </p:to>
                                    </p:set>
                                    <p:anim calcmode="lin" valueType="num">
                                      <p:cBhvr additive="base">
                                        <p:cTn id="24"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nimBg="1"/>
      <p:bldP spid="99334" grpId="0" bldLvl="0" animBg="1"/>
      <p:bldP spid="9933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文本占位符 214017"/>
          <p:cNvSpPr>
            <a:spLocks noGrp="1"/>
          </p:cNvSpPr>
          <p:nvPr>
            <p:ph type="body" idx="1"/>
          </p:nvPr>
        </p:nvSpPr>
        <p:spPr>
          <a:xfrm>
            <a:off x="1271464" y="980728"/>
            <a:ext cx="10009112" cy="5106987"/>
          </a:xfrm>
          <a:solidFill>
            <a:srgbClr val="FFFFFF"/>
          </a:solidFill>
          <a:ln>
            <a:noFill/>
          </a:ln>
        </p:spPr>
        <p:txBody>
          <a:bodyPr/>
          <a:lstStyle/>
          <a:p>
            <a:pPr>
              <a:spcBef>
                <a:spcPts val="600"/>
              </a:spcBef>
              <a:spcAft>
                <a:spcPts val="600"/>
              </a:spcAft>
              <a:buNone/>
            </a:pPr>
            <a:r>
              <a:rPr lang="en-US" altLang="zh-CN" sz="2400" dirty="0">
                <a:solidFill>
                  <a:srgbClr val="800000"/>
                </a:solidFill>
                <a:latin typeface="Tahoma" panose="020B0604030504040204" pitchFamily="34" charset="0"/>
              </a:rPr>
              <a:t>3</a:t>
            </a:r>
            <a:r>
              <a:rPr lang="zh-CN" altLang="en-US" sz="2400" dirty="0">
                <a:solidFill>
                  <a:srgbClr val="800000"/>
                </a:solidFill>
                <a:latin typeface="Tahoma" panose="020B0604030504040204" pitchFamily="34" charset="0"/>
              </a:rPr>
              <a:t>、简单时钟算法：</a:t>
            </a:r>
          </a:p>
          <a:p>
            <a:pPr lvl="1">
              <a:spcBef>
                <a:spcPts val="600"/>
              </a:spcBef>
              <a:spcAft>
                <a:spcPts val="600"/>
              </a:spcAft>
              <a:buClr>
                <a:srgbClr val="FF3300"/>
              </a:buClr>
              <a:buFont typeface="Wingdings" panose="05000000000000000000" pitchFamily="2" charset="2"/>
              <a:buChar char="n"/>
            </a:pPr>
            <a:r>
              <a:rPr lang="zh-CN" altLang="en-US" dirty="0"/>
              <a:t>将所有内存中的页面保存在一个类似时钟表盘的</a:t>
            </a:r>
            <a:r>
              <a:rPr lang="zh-CN" altLang="en-US" dirty="0">
                <a:solidFill>
                  <a:srgbClr val="0000CC"/>
                </a:solidFill>
              </a:rPr>
              <a:t>循环</a:t>
            </a:r>
            <a:r>
              <a:rPr lang="zh-CN" altLang="en-US" dirty="0"/>
              <a:t>链表中，由一个指针指向最老的页面，置换时从当前指针位置开始按地址先后检查各页，</a:t>
            </a:r>
            <a:r>
              <a:rPr lang="zh-CN" altLang="en-US" dirty="0">
                <a:solidFill>
                  <a:srgbClr val="0000CC"/>
                </a:solidFill>
              </a:rPr>
              <a:t>寻找使用位=0的页面作为被置换页。</a:t>
            </a:r>
          </a:p>
          <a:p>
            <a:pPr lvl="1">
              <a:spcBef>
                <a:spcPts val="600"/>
              </a:spcBef>
              <a:spcAft>
                <a:spcPts val="600"/>
              </a:spcAft>
              <a:buClr>
                <a:srgbClr val="FF3300"/>
              </a:buClr>
              <a:buFont typeface="Wingdings" panose="05000000000000000000" pitchFamily="2" charset="2"/>
              <a:buChar char="n"/>
            </a:pPr>
            <a:r>
              <a:rPr lang="zh-CN" altLang="en-US" dirty="0">
                <a:solidFill>
                  <a:srgbClr val="0000CC"/>
                </a:solidFill>
              </a:rPr>
              <a:t>当发生缺页时，</a:t>
            </a:r>
            <a:r>
              <a:rPr lang="zh-CN" altLang="en-US" dirty="0"/>
              <a:t>首先检查指针指向的页面：</a:t>
            </a:r>
          </a:p>
          <a:p>
            <a:pPr lvl="2">
              <a:spcBef>
                <a:spcPts val="600"/>
              </a:spcBef>
              <a:spcAft>
                <a:spcPts val="600"/>
              </a:spcAft>
              <a:buClr>
                <a:srgbClr val="D60093"/>
              </a:buClr>
              <a:buFont typeface="Wingdings" panose="05000000000000000000" pitchFamily="2" charset="2"/>
              <a:buChar char="Ø"/>
            </a:pPr>
            <a:r>
              <a:rPr lang="zh-CN" altLang="en-US" sz="2400" dirty="0"/>
              <a:t>如果它的使用位为0则淘汰该页，且将新页插入到此位置，然后将指针向前移动一个位置。</a:t>
            </a:r>
          </a:p>
          <a:p>
            <a:pPr lvl="2">
              <a:spcBef>
                <a:spcPts val="600"/>
              </a:spcBef>
              <a:spcAft>
                <a:spcPts val="600"/>
              </a:spcAft>
              <a:buClr>
                <a:srgbClr val="D60093"/>
              </a:buClr>
              <a:buFont typeface="Wingdings" panose="05000000000000000000" pitchFamily="2" charset="2"/>
              <a:buChar char="Ø"/>
            </a:pPr>
            <a:r>
              <a:rPr lang="zh-CN" altLang="en-US" sz="2400" dirty="0"/>
              <a:t>如果使用位为1，则清0 ，且将指针前移一个位置；重复这个过程，直到找到引用位为0的页面为止。（指针经过的</a:t>
            </a:r>
            <a:r>
              <a:rPr lang="en-US" altLang="zh-CN" sz="2400" dirty="0"/>
              <a:t>user bit=1</a:t>
            </a:r>
            <a:r>
              <a:rPr lang="zh-CN" altLang="en-US" sz="2400" dirty="0"/>
              <a:t>的页都修改</a:t>
            </a:r>
            <a:r>
              <a:rPr lang="en-US" altLang="zh-CN" sz="2400" dirty="0"/>
              <a:t>user bit=0，</a:t>
            </a:r>
            <a:r>
              <a:rPr lang="zh-CN" altLang="en-US" sz="2400" dirty="0"/>
              <a:t>最后指针停留在被置换页的下一个页。）</a:t>
            </a:r>
          </a:p>
          <a:p>
            <a:pPr lvl="1">
              <a:spcBef>
                <a:spcPts val="600"/>
              </a:spcBef>
              <a:spcAft>
                <a:spcPts val="600"/>
              </a:spcAft>
              <a:buClr>
                <a:srgbClr val="FF3300"/>
              </a:buClr>
              <a:buFont typeface="Wingdings" panose="05000000000000000000" pitchFamily="2" charset="2"/>
              <a:buChar char="n"/>
            </a:pPr>
            <a:r>
              <a:rPr lang="zh-CN" altLang="en-US" dirty="0">
                <a:solidFill>
                  <a:srgbClr val="0000CC"/>
                </a:solidFill>
              </a:rPr>
              <a:t>优点是：</a:t>
            </a:r>
            <a:r>
              <a:rPr lang="zh-CN" altLang="en-US" dirty="0"/>
              <a:t>在进行页面比较时不发生页面移动，而只是移动指针，可以提高检测效率。</a:t>
            </a:r>
            <a:endParaRPr lang="en-US" altLang="zh-CN" dirty="0"/>
          </a:p>
        </p:txBody>
      </p:sp>
      <p:sp>
        <p:nvSpPr>
          <p:cNvPr id="4" name="矩形 3">
            <a:extLst>
              <a:ext uri="{FF2B5EF4-FFF2-40B4-BE49-F238E27FC236}">
                <a16:creationId xmlns:a16="http://schemas.microsoft.com/office/drawing/2014/main" id="{6B7CA4F0-DB29-4308-82EE-63573B1562C2}"/>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40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40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40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40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40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40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文本框 215042"/>
          <p:cNvSpPr txBox="1"/>
          <p:nvPr/>
        </p:nvSpPr>
        <p:spPr>
          <a:xfrm>
            <a:off x="1388397" y="1086643"/>
            <a:ext cx="8532813" cy="460375"/>
          </a:xfrm>
          <a:prstGeom prst="rect">
            <a:avLst/>
          </a:prstGeom>
          <a:noFill/>
          <a:ln w="9525">
            <a:noFill/>
          </a:ln>
        </p:spPr>
        <p:txBody>
          <a:bodyPr>
            <a:spAutoFit/>
          </a:bodyPr>
          <a:lstStyle/>
          <a:p>
            <a:pPr>
              <a:spcBef>
                <a:spcPct val="50000"/>
              </a:spcBef>
            </a:pPr>
            <a:r>
              <a:rPr lang="zh-CN" altLang="en-US" dirty="0">
                <a:solidFill>
                  <a:srgbClr val="0000CC"/>
                </a:solidFill>
                <a:effectLst>
                  <a:outerShdw blurRad="38100" dist="38100" dir="2700000">
                    <a:srgbClr val="C0C0C0"/>
                  </a:outerShdw>
                </a:effectLst>
                <a:latin typeface="Times New Roman" panose="02020603050405020304" pitchFamily="18" charset="0"/>
              </a:rPr>
              <a:t>当页</a:t>
            </a:r>
            <a:r>
              <a:rPr lang="en-US" altLang="zh-CN" dirty="0">
                <a:solidFill>
                  <a:srgbClr val="FF3399"/>
                </a:solidFill>
                <a:effectLst>
                  <a:outerShdw blurRad="38100" dist="38100" dir="2700000">
                    <a:srgbClr val="C0C0C0"/>
                  </a:outerShdw>
                </a:effectLst>
                <a:latin typeface="Times New Roman" panose="02020603050405020304" pitchFamily="18" charset="0"/>
              </a:rPr>
              <a:t>9</a:t>
            </a:r>
            <a:r>
              <a:rPr lang="zh-CN" altLang="en-US" dirty="0">
                <a:solidFill>
                  <a:srgbClr val="0000CC"/>
                </a:solidFill>
                <a:effectLst>
                  <a:outerShdw blurRad="38100" dist="38100" dir="2700000">
                    <a:srgbClr val="C0C0C0"/>
                  </a:outerShdw>
                </a:effectLst>
                <a:latin typeface="Times New Roman" panose="02020603050405020304" pitchFamily="18" charset="0"/>
              </a:rPr>
              <a:t>要进入时，替换一页之前，指针指向含有页</a:t>
            </a:r>
            <a:r>
              <a:rPr lang="en-US" altLang="zh-CN" dirty="0">
                <a:solidFill>
                  <a:srgbClr val="FF3399"/>
                </a:solidFill>
                <a:effectLst>
                  <a:outerShdw blurRad="38100" dist="38100" dir="2700000">
                    <a:srgbClr val="C0C0C0"/>
                  </a:outerShdw>
                </a:effectLst>
                <a:latin typeface="Times New Roman" panose="02020603050405020304" pitchFamily="18" charset="0"/>
              </a:rPr>
              <a:t>12</a:t>
            </a:r>
            <a:r>
              <a:rPr lang="zh-CN" altLang="en-US" dirty="0">
                <a:solidFill>
                  <a:srgbClr val="0000CC"/>
                </a:solidFill>
                <a:effectLst>
                  <a:outerShdw blurRad="38100" dist="38100" dir="2700000">
                    <a:srgbClr val="C0C0C0"/>
                  </a:outerShdw>
                </a:effectLst>
                <a:latin typeface="Times New Roman" panose="02020603050405020304" pitchFamily="18" charset="0"/>
              </a:rPr>
              <a:t>的帧。</a:t>
            </a:r>
          </a:p>
        </p:txBody>
      </p:sp>
      <p:sp>
        <p:nvSpPr>
          <p:cNvPr id="215045" name="椭圆 215044"/>
          <p:cNvSpPr/>
          <p:nvPr/>
        </p:nvSpPr>
        <p:spPr>
          <a:xfrm>
            <a:off x="1919288" y="1935163"/>
            <a:ext cx="3932237" cy="3797300"/>
          </a:xfrm>
          <a:prstGeom prst="ellipse">
            <a:avLst/>
          </a:prstGeom>
          <a:solidFill>
            <a:srgbClr val="CCFFFF"/>
          </a:solidFill>
          <a:ln w="28575" cap="flat" cmpd="sng">
            <a:solidFill>
              <a:srgbClr val="000000"/>
            </a:solidFill>
            <a:prstDash val="solid"/>
            <a:headEnd type="none" w="med" len="med"/>
            <a:tailEnd type="none" w="med" len="med"/>
          </a:ln>
        </p:spPr>
        <p:txBody>
          <a:bodyPr/>
          <a:lstStyle/>
          <a:p>
            <a:endParaRPr lang="zh-CN" altLang="en-US"/>
          </a:p>
        </p:txBody>
      </p:sp>
      <p:sp>
        <p:nvSpPr>
          <p:cNvPr id="215046" name="椭圆 215045"/>
          <p:cNvSpPr/>
          <p:nvPr/>
        </p:nvSpPr>
        <p:spPr>
          <a:xfrm>
            <a:off x="2816225" y="2816225"/>
            <a:ext cx="2179638" cy="2101850"/>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215047" name="直接连接符 215046"/>
          <p:cNvSpPr/>
          <p:nvPr/>
        </p:nvSpPr>
        <p:spPr>
          <a:xfrm flipV="1">
            <a:off x="3952875" y="3506788"/>
            <a:ext cx="989013" cy="357187"/>
          </a:xfrm>
          <a:prstGeom prst="line">
            <a:avLst/>
          </a:prstGeom>
          <a:ln w="38100" cap="flat" cmpd="sng">
            <a:solidFill>
              <a:srgbClr val="006600"/>
            </a:solidFill>
            <a:prstDash val="solid"/>
            <a:headEnd type="none" w="med" len="med"/>
            <a:tailEnd type="triangle" w="med" len="med"/>
          </a:ln>
        </p:spPr>
      </p:sp>
      <p:sp>
        <p:nvSpPr>
          <p:cNvPr id="215048" name="直接连接符 215047"/>
          <p:cNvSpPr/>
          <p:nvPr/>
        </p:nvSpPr>
        <p:spPr>
          <a:xfrm>
            <a:off x="1903413" y="3863975"/>
            <a:ext cx="877887" cy="0"/>
          </a:xfrm>
          <a:prstGeom prst="line">
            <a:avLst/>
          </a:prstGeom>
          <a:ln w="9525" cap="flat" cmpd="sng">
            <a:solidFill>
              <a:srgbClr val="000000"/>
            </a:solidFill>
            <a:prstDash val="solid"/>
            <a:headEnd type="none" w="med" len="med"/>
            <a:tailEnd type="none" w="med" len="med"/>
          </a:ln>
        </p:spPr>
      </p:sp>
      <p:sp>
        <p:nvSpPr>
          <p:cNvPr id="215049" name="直接连接符 215048"/>
          <p:cNvSpPr/>
          <p:nvPr/>
        </p:nvSpPr>
        <p:spPr>
          <a:xfrm>
            <a:off x="4976813" y="3863975"/>
            <a:ext cx="877887" cy="0"/>
          </a:xfrm>
          <a:prstGeom prst="line">
            <a:avLst/>
          </a:prstGeom>
          <a:ln w="9525" cap="flat" cmpd="sng">
            <a:solidFill>
              <a:srgbClr val="000000"/>
            </a:solidFill>
            <a:prstDash val="solid"/>
            <a:headEnd type="none" w="med" len="med"/>
            <a:tailEnd type="none" w="med" len="med"/>
          </a:ln>
        </p:spPr>
      </p:sp>
      <p:sp>
        <p:nvSpPr>
          <p:cNvPr id="215050" name="直接连接符 215049"/>
          <p:cNvSpPr/>
          <p:nvPr/>
        </p:nvSpPr>
        <p:spPr>
          <a:xfrm rot="2700000">
            <a:off x="2376488" y="2792413"/>
            <a:ext cx="847725" cy="1587"/>
          </a:xfrm>
          <a:prstGeom prst="line">
            <a:avLst/>
          </a:prstGeom>
          <a:ln w="9525" cap="flat" cmpd="sng">
            <a:solidFill>
              <a:srgbClr val="000000"/>
            </a:solidFill>
            <a:prstDash val="solid"/>
            <a:headEnd type="none" w="med" len="med"/>
            <a:tailEnd type="none" w="med" len="med"/>
          </a:ln>
        </p:spPr>
      </p:sp>
      <p:sp>
        <p:nvSpPr>
          <p:cNvPr id="215051" name="直接连接符 215050"/>
          <p:cNvSpPr/>
          <p:nvPr/>
        </p:nvSpPr>
        <p:spPr>
          <a:xfrm rot="2700000">
            <a:off x="2851150" y="4489450"/>
            <a:ext cx="0" cy="877888"/>
          </a:xfrm>
          <a:prstGeom prst="line">
            <a:avLst/>
          </a:prstGeom>
          <a:ln w="9525" cap="flat" cmpd="sng">
            <a:solidFill>
              <a:srgbClr val="000000"/>
            </a:solidFill>
            <a:prstDash val="solid"/>
            <a:headEnd type="none" w="med" len="med"/>
            <a:tailEnd type="none" w="med" len="med"/>
          </a:ln>
        </p:spPr>
      </p:sp>
      <p:sp>
        <p:nvSpPr>
          <p:cNvPr id="215052" name="直接连接符 215051"/>
          <p:cNvSpPr/>
          <p:nvPr/>
        </p:nvSpPr>
        <p:spPr>
          <a:xfrm rot="2700000" flipH="1">
            <a:off x="5035550" y="2416175"/>
            <a:ext cx="3175" cy="847725"/>
          </a:xfrm>
          <a:prstGeom prst="line">
            <a:avLst/>
          </a:prstGeom>
          <a:ln w="9525" cap="flat" cmpd="sng">
            <a:solidFill>
              <a:srgbClr val="000000"/>
            </a:solidFill>
            <a:prstDash val="solid"/>
            <a:headEnd type="none" w="med" len="med"/>
            <a:tailEnd type="none" w="med" len="med"/>
          </a:ln>
        </p:spPr>
      </p:sp>
      <p:sp>
        <p:nvSpPr>
          <p:cNvPr id="215053" name="直接连接符 215052"/>
          <p:cNvSpPr/>
          <p:nvPr/>
        </p:nvSpPr>
        <p:spPr>
          <a:xfrm rot="2700000">
            <a:off x="4591050" y="4892675"/>
            <a:ext cx="847725" cy="3175"/>
          </a:xfrm>
          <a:prstGeom prst="line">
            <a:avLst/>
          </a:prstGeom>
          <a:ln w="9525" cap="flat" cmpd="sng">
            <a:solidFill>
              <a:srgbClr val="000000"/>
            </a:solidFill>
            <a:prstDash val="solid"/>
            <a:headEnd type="none" w="med" len="med"/>
            <a:tailEnd type="none" w="med" len="med"/>
          </a:ln>
        </p:spPr>
      </p:sp>
      <p:sp>
        <p:nvSpPr>
          <p:cNvPr id="215054" name="直接连接符 215053"/>
          <p:cNvSpPr/>
          <p:nvPr/>
        </p:nvSpPr>
        <p:spPr>
          <a:xfrm rot="5400000">
            <a:off x="3465513" y="2357438"/>
            <a:ext cx="847725" cy="3175"/>
          </a:xfrm>
          <a:prstGeom prst="line">
            <a:avLst/>
          </a:prstGeom>
          <a:ln w="9525" cap="flat" cmpd="sng">
            <a:solidFill>
              <a:srgbClr val="000000"/>
            </a:solidFill>
            <a:prstDash val="solid"/>
            <a:headEnd type="none" w="med" len="med"/>
            <a:tailEnd type="none" w="med" len="med"/>
          </a:ln>
        </p:spPr>
      </p:sp>
      <p:sp>
        <p:nvSpPr>
          <p:cNvPr id="215055" name="直接连接符 215054"/>
          <p:cNvSpPr/>
          <p:nvPr/>
        </p:nvSpPr>
        <p:spPr>
          <a:xfrm rot="5400000">
            <a:off x="3481388" y="5322888"/>
            <a:ext cx="847725" cy="3175"/>
          </a:xfrm>
          <a:prstGeom prst="line">
            <a:avLst/>
          </a:prstGeom>
          <a:ln w="9525" cap="flat" cmpd="sng">
            <a:solidFill>
              <a:srgbClr val="000000"/>
            </a:solidFill>
            <a:prstDash val="solid"/>
            <a:headEnd type="none" w="med" len="med"/>
            <a:tailEnd type="none" w="med" len="med"/>
          </a:ln>
        </p:spPr>
      </p:sp>
      <p:sp>
        <p:nvSpPr>
          <p:cNvPr id="215056" name="椭圆 215055"/>
          <p:cNvSpPr/>
          <p:nvPr/>
        </p:nvSpPr>
        <p:spPr>
          <a:xfrm>
            <a:off x="3792538" y="3789363"/>
            <a:ext cx="215900" cy="215900"/>
          </a:xfrm>
          <a:prstGeom prst="ellipse">
            <a:avLst/>
          </a:prstGeom>
          <a:solidFill>
            <a:schemeClr val="hlink"/>
          </a:solidFill>
          <a:ln w="12700" cap="flat" cmpd="sng">
            <a:solidFill>
              <a:srgbClr val="006600"/>
            </a:solidFill>
            <a:prstDash val="solid"/>
            <a:headEnd type="none" w="med" len="med"/>
            <a:tailEnd type="none" w="med" len="med"/>
          </a:ln>
        </p:spPr>
        <p:txBody>
          <a:bodyPr/>
          <a:lstStyle/>
          <a:p>
            <a:endParaRPr lang="zh-CN" altLang="en-US"/>
          </a:p>
        </p:txBody>
      </p:sp>
      <p:sp>
        <p:nvSpPr>
          <p:cNvPr id="215057" name="文本框 215056"/>
          <p:cNvSpPr txBox="1"/>
          <p:nvPr/>
        </p:nvSpPr>
        <p:spPr>
          <a:xfrm>
            <a:off x="4903788" y="3040063"/>
            <a:ext cx="1344612" cy="804862"/>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页面12</a:t>
            </a:r>
          </a:p>
          <a:p>
            <a:pPr eaLnBrk="0" hangingPunct="0"/>
            <a:r>
              <a:rPr lang="en-US" altLang="zh-CN"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58" name="文本框 215057"/>
          <p:cNvSpPr txBox="1"/>
          <p:nvPr/>
        </p:nvSpPr>
        <p:spPr>
          <a:xfrm>
            <a:off x="2087563" y="4138613"/>
            <a:ext cx="1344612" cy="803275"/>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页面2</a:t>
            </a:r>
          </a:p>
          <a:p>
            <a:pPr eaLnBrk="0" hangingPunct="0"/>
            <a:r>
              <a:rPr lang="en-US" altLang="zh-CN"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59" name="文本框 215058"/>
          <p:cNvSpPr txBox="1"/>
          <p:nvPr/>
        </p:nvSpPr>
        <p:spPr>
          <a:xfrm>
            <a:off x="4103688" y="4930775"/>
            <a:ext cx="1344612" cy="803275"/>
          </a:xfrm>
          <a:prstGeom prst="rect">
            <a:avLst/>
          </a:prstGeom>
          <a:noFill/>
          <a:ln w="9525">
            <a:noFill/>
          </a:ln>
        </p:spPr>
        <p:txBody>
          <a:bodyPr/>
          <a:lstStyle/>
          <a:p>
            <a:pPr eaLnBrk="0" hangingPunct="0"/>
            <a:r>
              <a:rPr lang="zh-CN" altLang="en-US"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页面36</a:t>
            </a:r>
          </a:p>
          <a:p>
            <a:pPr eaLnBrk="0" hangingPunct="0"/>
            <a:r>
              <a:rPr lang="en-US" altLang="zh-CN"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use=0</a:t>
            </a:r>
          </a:p>
        </p:txBody>
      </p:sp>
      <p:sp>
        <p:nvSpPr>
          <p:cNvPr id="215060" name="文本框 215059"/>
          <p:cNvSpPr txBox="1"/>
          <p:nvPr/>
        </p:nvSpPr>
        <p:spPr>
          <a:xfrm>
            <a:off x="4967288" y="4024313"/>
            <a:ext cx="1344612" cy="803275"/>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页面6</a:t>
            </a:r>
          </a:p>
          <a:p>
            <a:pPr eaLnBrk="0" hangingPunct="0"/>
            <a:r>
              <a:rPr lang="en-US" altLang="zh-CN" sz="180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61" name="文本框 215060"/>
          <p:cNvSpPr txBox="1"/>
          <p:nvPr/>
        </p:nvSpPr>
        <p:spPr>
          <a:xfrm>
            <a:off x="4127500" y="2193925"/>
            <a:ext cx="1344613" cy="803275"/>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页面23</a:t>
            </a:r>
          </a:p>
          <a:p>
            <a:pPr eaLnBrk="0" hangingPunct="0"/>
            <a:r>
              <a:rPr lang="en-US" altLang="zh-CN"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62" name="文本框 215061"/>
          <p:cNvSpPr txBox="1"/>
          <p:nvPr/>
        </p:nvSpPr>
        <p:spPr>
          <a:xfrm>
            <a:off x="2879725" y="4929188"/>
            <a:ext cx="1344613" cy="804862"/>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页面25</a:t>
            </a:r>
          </a:p>
          <a:p>
            <a:pPr eaLnBrk="0" hangingPunct="0"/>
            <a:r>
              <a:rPr lang="en-US" altLang="zh-CN"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63" name="文本框 215062"/>
          <p:cNvSpPr txBox="1"/>
          <p:nvPr/>
        </p:nvSpPr>
        <p:spPr>
          <a:xfrm>
            <a:off x="2014538" y="3055938"/>
            <a:ext cx="1344612" cy="804862"/>
          </a:xfrm>
          <a:prstGeom prst="rect">
            <a:avLst/>
          </a:prstGeom>
          <a:noFill/>
          <a:ln w="9525">
            <a:noFill/>
          </a:ln>
        </p:spPr>
        <p:txBody>
          <a:bodyPr/>
          <a:lstStyle/>
          <a:p>
            <a:pPr eaLnBrk="0" hangingPunct="0"/>
            <a:r>
              <a:rPr lang="zh-CN" altLang="en-US"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页面11</a:t>
            </a:r>
          </a:p>
          <a:p>
            <a:pPr eaLnBrk="0" hangingPunct="0"/>
            <a:r>
              <a:rPr lang="en-US" altLang="zh-CN"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use=0</a:t>
            </a:r>
          </a:p>
        </p:txBody>
      </p:sp>
      <p:sp>
        <p:nvSpPr>
          <p:cNvPr id="215064" name="文本框 215063"/>
          <p:cNvSpPr txBox="1"/>
          <p:nvPr/>
        </p:nvSpPr>
        <p:spPr>
          <a:xfrm>
            <a:off x="2879725" y="2143125"/>
            <a:ext cx="1344613" cy="803275"/>
          </a:xfrm>
          <a:prstGeom prst="rect">
            <a:avLst/>
          </a:prstGeom>
          <a:noFill/>
          <a:ln w="9525">
            <a:noFill/>
          </a:ln>
        </p:spPr>
        <p:txBody>
          <a:bodyPr/>
          <a:lstStyle/>
          <a:p>
            <a:pPr eaLnBrk="0" hangingPunct="0"/>
            <a:r>
              <a:rPr lang="zh-CN" altLang="en-US"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页面8</a:t>
            </a:r>
          </a:p>
          <a:p>
            <a:pPr eaLnBrk="0" hangingPunct="0"/>
            <a:r>
              <a:rPr lang="en-US" altLang="zh-CN"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use=0</a:t>
            </a:r>
          </a:p>
        </p:txBody>
      </p:sp>
      <p:sp>
        <p:nvSpPr>
          <p:cNvPr id="215065" name="椭圆 215064"/>
          <p:cNvSpPr/>
          <p:nvPr/>
        </p:nvSpPr>
        <p:spPr>
          <a:xfrm>
            <a:off x="6383338" y="1916113"/>
            <a:ext cx="3932237" cy="3797300"/>
          </a:xfrm>
          <a:prstGeom prst="ellipse">
            <a:avLst/>
          </a:prstGeom>
          <a:solidFill>
            <a:srgbClr val="CCFFFF"/>
          </a:solidFill>
          <a:ln w="28575" cap="flat" cmpd="sng">
            <a:solidFill>
              <a:srgbClr val="000000"/>
            </a:solidFill>
            <a:prstDash val="solid"/>
            <a:headEnd type="none" w="med" len="med"/>
            <a:tailEnd type="none" w="med" len="med"/>
          </a:ln>
        </p:spPr>
        <p:txBody>
          <a:bodyPr/>
          <a:lstStyle/>
          <a:p>
            <a:endParaRPr lang="zh-CN" altLang="en-US"/>
          </a:p>
        </p:txBody>
      </p:sp>
      <p:sp>
        <p:nvSpPr>
          <p:cNvPr id="215066" name="椭圆 215065"/>
          <p:cNvSpPr/>
          <p:nvPr/>
        </p:nvSpPr>
        <p:spPr>
          <a:xfrm>
            <a:off x="7281863" y="2816225"/>
            <a:ext cx="2179637" cy="2101850"/>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215067" name="直接连接符 215066"/>
          <p:cNvSpPr/>
          <p:nvPr/>
        </p:nvSpPr>
        <p:spPr>
          <a:xfrm flipH="1">
            <a:off x="8015288" y="3863975"/>
            <a:ext cx="403225" cy="928688"/>
          </a:xfrm>
          <a:prstGeom prst="line">
            <a:avLst/>
          </a:prstGeom>
          <a:ln w="38100" cap="flat" cmpd="sng">
            <a:solidFill>
              <a:srgbClr val="006600"/>
            </a:solidFill>
            <a:prstDash val="solid"/>
            <a:headEnd type="none" w="med" len="med"/>
            <a:tailEnd type="triangle" w="med" len="med"/>
          </a:ln>
        </p:spPr>
      </p:sp>
      <p:sp>
        <p:nvSpPr>
          <p:cNvPr id="215068" name="直接连接符 215067"/>
          <p:cNvSpPr/>
          <p:nvPr/>
        </p:nvSpPr>
        <p:spPr>
          <a:xfrm>
            <a:off x="6369050" y="3863975"/>
            <a:ext cx="877888" cy="0"/>
          </a:xfrm>
          <a:prstGeom prst="line">
            <a:avLst/>
          </a:prstGeom>
          <a:ln w="9525" cap="flat" cmpd="sng">
            <a:solidFill>
              <a:srgbClr val="000000"/>
            </a:solidFill>
            <a:prstDash val="solid"/>
            <a:headEnd type="none" w="med" len="med"/>
            <a:tailEnd type="none" w="med" len="med"/>
          </a:ln>
        </p:spPr>
      </p:sp>
      <p:sp>
        <p:nvSpPr>
          <p:cNvPr id="215069" name="直接连接符 215068"/>
          <p:cNvSpPr/>
          <p:nvPr/>
        </p:nvSpPr>
        <p:spPr>
          <a:xfrm>
            <a:off x="9442450" y="3863975"/>
            <a:ext cx="877888" cy="0"/>
          </a:xfrm>
          <a:prstGeom prst="line">
            <a:avLst/>
          </a:prstGeom>
          <a:ln w="9525" cap="flat" cmpd="sng">
            <a:solidFill>
              <a:srgbClr val="000000"/>
            </a:solidFill>
            <a:prstDash val="solid"/>
            <a:headEnd type="none" w="med" len="med"/>
            <a:tailEnd type="none" w="med" len="med"/>
          </a:ln>
        </p:spPr>
      </p:sp>
      <p:sp>
        <p:nvSpPr>
          <p:cNvPr id="215070" name="直接连接符 215069"/>
          <p:cNvSpPr/>
          <p:nvPr/>
        </p:nvSpPr>
        <p:spPr>
          <a:xfrm rot="2700000">
            <a:off x="6842125" y="2792413"/>
            <a:ext cx="847725" cy="1587"/>
          </a:xfrm>
          <a:prstGeom prst="line">
            <a:avLst/>
          </a:prstGeom>
          <a:ln w="9525" cap="flat" cmpd="sng">
            <a:solidFill>
              <a:srgbClr val="000000"/>
            </a:solidFill>
            <a:prstDash val="solid"/>
            <a:headEnd type="none" w="med" len="med"/>
            <a:tailEnd type="none" w="med" len="med"/>
          </a:ln>
        </p:spPr>
      </p:sp>
      <p:sp>
        <p:nvSpPr>
          <p:cNvPr id="215071" name="直接连接符 215070"/>
          <p:cNvSpPr/>
          <p:nvPr/>
        </p:nvSpPr>
        <p:spPr>
          <a:xfrm rot="2700000">
            <a:off x="7316788" y="4489450"/>
            <a:ext cx="0" cy="877888"/>
          </a:xfrm>
          <a:prstGeom prst="line">
            <a:avLst/>
          </a:prstGeom>
          <a:ln w="9525" cap="flat" cmpd="sng">
            <a:solidFill>
              <a:srgbClr val="000000"/>
            </a:solidFill>
            <a:prstDash val="solid"/>
            <a:headEnd type="none" w="med" len="med"/>
            <a:tailEnd type="none" w="med" len="med"/>
          </a:ln>
        </p:spPr>
      </p:sp>
      <p:sp>
        <p:nvSpPr>
          <p:cNvPr id="215072" name="直接连接符 215071"/>
          <p:cNvSpPr/>
          <p:nvPr/>
        </p:nvSpPr>
        <p:spPr>
          <a:xfrm rot="2700000" flipH="1">
            <a:off x="9501188" y="2416175"/>
            <a:ext cx="3175" cy="847725"/>
          </a:xfrm>
          <a:prstGeom prst="line">
            <a:avLst/>
          </a:prstGeom>
          <a:ln w="9525" cap="flat" cmpd="sng">
            <a:solidFill>
              <a:srgbClr val="000000"/>
            </a:solidFill>
            <a:prstDash val="solid"/>
            <a:headEnd type="none" w="med" len="med"/>
            <a:tailEnd type="none" w="med" len="med"/>
          </a:ln>
        </p:spPr>
      </p:sp>
      <p:sp>
        <p:nvSpPr>
          <p:cNvPr id="215073" name="直接连接符 215072"/>
          <p:cNvSpPr/>
          <p:nvPr/>
        </p:nvSpPr>
        <p:spPr>
          <a:xfrm rot="2700000">
            <a:off x="9056688" y="4859338"/>
            <a:ext cx="847725" cy="1587"/>
          </a:xfrm>
          <a:prstGeom prst="line">
            <a:avLst/>
          </a:prstGeom>
          <a:ln w="9525" cap="flat" cmpd="sng">
            <a:solidFill>
              <a:srgbClr val="000000"/>
            </a:solidFill>
            <a:prstDash val="solid"/>
            <a:headEnd type="none" w="med" len="med"/>
            <a:tailEnd type="none" w="med" len="med"/>
          </a:ln>
        </p:spPr>
      </p:sp>
      <p:sp>
        <p:nvSpPr>
          <p:cNvPr id="215074" name="直接连接符 215073"/>
          <p:cNvSpPr/>
          <p:nvPr/>
        </p:nvSpPr>
        <p:spPr>
          <a:xfrm rot="5400000">
            <a:off x="7931150" y="2357438"/>
            <a:ext cx="847725" cy="3175"/>
          </a:xfrm>
          <a:prstGeom prst="line">
            <a:avLst/>
          </a:prstGeom>
          <a:ln w="9525" cap="flat" cmpd="sng">
            <a:solidFill>
              <a:srgbClr val="000000"/>
            </a:solidFill>
            <a:prstDash val="solid"/>
            <a:headEnd type="none" w="med" len="med"/>
            <a:tailEnd type="none" w="med" len="med"/>
          </a:ln>
        </p:spPr>
      </p:sp>
      <p:sp>
        <p:nvSpPr>
          <p:cNvPr id="215075" name="直接连接符 215074"/>
          <p:cNvSpPr/>
          <p:nvPr/>
        </p:nvSpPr>
        <p:spPr>
          <a:xfrm rot="5400000">
            <a:off x="7948613" y="5338763"/>
            <a:ext cx="846137" cy="1587"/>
          </a:xfrm>
          <a:prstGeom prst="line">
            <a:avLst/>
          </a:prstGeom>
          <a:ln w="9525" cap="flat" cmpd="sng">
            <a:solidFill>
              <a:srgbClr val="000000"/>
            </a:solidFill>
            <a:prstDash val="solid"/>
            <a:headEnd type="none" w="med" len="med"/>
            <a:tailEnd type="none" w="med" len="med"/>
          </a:ln>
        </p:spPr>
      </p:sp>
      <p:sp>
        <p:nvSpPr>
          <p:cNvPr id="215076" name="椭圆 215075"/>
          <p:cNvSpPr/>
          <p:nvPr/>
        </p:nvSpPr>
        <p:spPr>
          <a:xfrm>
            <a:off x="8350250" y="3716338"/>
            <a:ext cx="193675" cy="176212"/>
          </a:xfrm>
          <a:prstGeom prst="ellipse">
            <a:avLst/>
          </a:prstGeom>
          <a:solidFill>
            <a:schemeClr val="hlink"/>
          </a:solidFill>
          <a:ln w="9525" cap="flat" cmpd="sng">
            <a:solidFill>
              <a:srgbClr val="006600"/>
            </a:solidFill>
            <a:prstDash val="solid"/>
            <a:headEnd type="none" w="med" len="med"/>
            <a:tailEnd type="none" w="med" len="med"/>
          </a:ln>
        </p:spPr>
        <p:txBody>
          <a:bodyPr/>
          <a:lstStyle/>
          <a:p>
            <a:endParaRPr lang="zh-CN" altLang="en-US"/>
          </a:p>
        </p:txBody>
      </p:sp>
      <p:sp>
        <p:nvSpPr>
          <p:cNvPr id="215077" name="文本框 215076"/>
          <p:cNvSpPr txBox="1"/>
          <p:nvPr/>
        </p:nvSpPr>
        <p:spPr>
          <a:xfrm>
            <a:off x="9407525" y="3128963"/>
            <a:ext cx="1152525" cy="804862"/>
          </a:xfrm>
          <a:prstGeom prst="rect">
            <a:avLst/>
          </a:prstGeom>
          <a:noFill/>
          <a:ln w="9525">
            <a:noFill/>
          </a:ln>
        </p:spPr>
        <p:txBody>
          <a:bodyPr/>
          <a:lstStyle/>
          <a:p>
            <a:pPr eaLnBrk="0" hangingPunct="0"/>
            <a:r>
              <a:rPr lang="zh-CN" altLang="en-US" sz="1800" dirty="0">
                <a:ln>
                  <a:solidFill>
                    <a:srgbClr val="000000"/>
                  </a:solidFill>
                </a:ln>
                <a:solidFill>
                  <a:srgbClr val="000000"/>
                </a:solidFill>
                <a:latin typeface="Times New Roman" panose="02020603050405020304" pitchFamily="18" charset="0"/>
              </a:rPr>
              <a:t>页面12</a:t>
            </a:r>
          </a:p>
          <a:p>
            <a:pPr eaLnBrk="0" hangingPunct="0"/>
            <a:r>
              <a:rPr lang="en-US" altLang="zh-CN" sz="1800">
                <a:ln>
                  <a:solidFill>
                    <a:srgbClr val="000000"/>
                  </a:solidFill>
                </a:ln>
                <a:solidFill>
                  <a:srgbClr val="000000"/>
                </a:solidFill>
                <a:latin typeface="Times New Roman" panose="02020603050405020304" pitchFamily="18" charset="0"/>
              </a:rPr>
              <a:t>use=0</a:t>
            </a:r>
          </a:p>
        </p:txBody>
      </p:sp>
      <p:sp>
        <p:nvSpPr>
          <p:cNvPr id="215078" name="文本框 215077"/>
          <p:cNvSpPr txBox="1"/>
          <p:nvPr/>
        </p:nvSpPr>
        <p:spPr>
          <a:xfrm>
            <a:off x="6623050" y="4149725"/>
            <a:ext cx="1344613" cy="803275"/>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页面2</a:t>
            </a:r>
          </a:p>
          <a:p>
            <a:pPr eaLnBrk="0" hangingPunct="0"/>
            <a:r>
              <a:rPr lang="en-US" altLang="zh-CN" sz="180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79" name="文本框 215078"/>
          <p:cNvSpPr txBox="1"/>
          <p:nvPr/>
        </p:nvSpPr>
        <p:spPr>
          <a:xfrm>
            <a:off x="8639175" y="4868863"/>
            <a:ext cx="1344613" cy="803275"/>
          </a:xfrm>
          <a:prstGeom prst="rect">
            <a:avLst/>
          </a:prstGeom>
          <a:noFill/>
          <a:ln w="9525">
            <a:noFill/>
          </a:ln>
        </p:spPr>
        <p:txBody>
          <a:bodyPr/>
          <a:lstStyle/>
          <a:p>
            <a:pPr eaLnBrk="0" hangingPunct="0"/>
            <a:r>
              <a:rPr lang="zh-CN" altLang="en-US" sz="1800" dirty="0">
                <a:solidFill>
                  <a:srgbClr val="FF0000"/>
                </a:solidFill>
                <a:effectLst>
                  <a:outerShdw blurRad="38100" dist="38100" dir="2700000">
                    <a:srgbClr val="C0C0C0"/>
                  </a:outerShdw>
                </a:effectLst>
                <a:latin typeface="Times New Roman" panose="02020603050405020304" pitchFamily="18" charset="0"/>
              </a:rPr>
              <a:t>页面9</a:t>
            </a:r>
          </a:p>
          <a:p>
            <a:pPr eaLnBrk="0" hangingPunct="0"/>
            <a:r>
              <a:rPr lang="en-US" altLang="zh-CN" sz="1800" dirty="0">
                <a:solidFill>
                  <a:srgbClr val="FF0000"/>
                </a:solidFill>
                <a:effectLst>
                  <a:outerShdw blurRad="38100" dist="38100" dir="2700000">
                    <a:srgbClr val="C0C0C0"/>
                  </a:outerShdw>
                </a:effectLst>
                <a:latin typeface="Times New Roman" panose="02020603050405020304" pitchFamily="18" charset="0"/>
              </a:rPr>
              <a:t>use=1</a:t>
            </a:r>
          </a:p>
        </p:txBody>
      </p:sp>
      <p:sp>
        <p:nvSpPr>
          <p:cNvPr id="215080" name="文本框 215079"/>
          <p:cNvSpPr txBox="1"/>
          <p:nvPr/>
        </p:nvSpPr>
        <p:spPr>
          <a:xfrm>
            <a:off x="9407525" y="4140200"/>
            <a:ext cx="1152525" cy="801688"/>
          </a:xfrm>
          <a:prstGeom prst="rect">
            <a:avLst/>
          </a:prstGeom>
          <a:noFill/>
          <a:ln w="9525">
            <a:noFill/>
          </a:ln>
        </p:spPr>
        <p:txBody>
          <a:bodyPr/>
          <a:lstStyle/>
          <a:p>
            <a:pPr eaLnBrk="0" hangingPunct="0"/>
            <a:r>
              <a:rPr lang="zh-CN" altLang="en-US" sz="1800" dirty="0">
                <a:ln>
                  <a:solidFill>
                    <a:srgbClr val="000000"/>
                  </a:solidFill>
                </a:ln>
                <a:solidFill>
                  <a:srgbClr val="000000"/>
                </a:solidFill>
                <a:latin typeface="Times New Roman" panose="02020603050405020304" pitchFamily="18" charset="0"/>
              </a:rPr>
              <a:t>页面6</a:t>
            </a:r>
          </a:p>
          <a:p>
            <a:pPr eaLnBrk="0" hangingPunct="0"/>
            <a:r>
              <a:rPr lang="en-US" altLang="zh-CN" sz="1800" dirty="0">
                <a:ln>
                  <a:solidFill>
                    <a:srgbClr val="000000"/>
                  </a:solidFill>
                </a:ln>
                <a:solidFill>
                  <a:srgbClr val="000000"/>
                </a:solidFill>
                <a:latin typeface="Times New Roman" panose="02020603050405020304" pitchFamily="18" charset="0"/>
              </a:rPr>
              <a:t>use=0</a:t>
            </a:r>
          </a:p>
        </p:txBody>
      </p:sp>
      <p:sp>
        <p:nvSpPr>
          <p:cNvPr id="215081" name="文本框 215080"/>
          <p:cNvSpPr txBox="1"/>
          <p:nvPr/>
        </p:nvSpPr>
        <p:spPr>
          <a:xfrm>
            <a:off x="8567738" y="2193925"/>
            <a:ext cx="1344612" cy="803275"/>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页面23</a:t>
            </a:r>
          </a:p>
          <a:p>
            <a:pPr eaLnBrk="0" hangingPunct="0"/>
            <a:r>
              <a:rPr lang="en-US" altLang="zh-CN"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82" name="文本框 215081"/>
          <p:cNvSpPr txBox="1"/>
          <p:nvPr/>
        </p:nvSpPr>
        <p:spPr>
          <a:xfrm>
            <a:off x="7415213" y="4929188"/>
            <a:ext cx="1344612" cy="804862"/>
          </a:xfrm>
          <a:prstGeom prst="rect">
            <a:avLst/>
          </a:prstGeom>
          <a:noFill/>
          <a:ln w="9525">
            <a:noFill/>
          </a:ln>
        </p:spPr>
        <p:txBody>
          <a:bodyPr/>
          <a:lstStyle/>
          <a:p>
            <a:pPr eaLnBrk="0" hangingPunct="0"/>
            <a:r>
              <a:rPr lang="zh-CN" altLang="en-US"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页面25</a:t>
            </a:r>
          </a:p>
          <a:p>
            <a:pPr eaLnBrk="0" hangingPunct="0"/>
            <a:r>
              <a:rPr lang="en-US" altLang="zh-CN" sz="1800" dirty="0">
                <a:ln>
                  <a:solidFill>
                    <a:srgbClr val="0000CC"/>
                  </a:solidFill>
                </a:ln>
                <a:solidFill>
                  <a:srgbClr val="0000CC"/>
                </a:solidFill>
                <a:effectLst>
                  <a:outerShdw blurRad="38100" dist="38100" dir="2700000">
                    <a:srgbClr val="C0C0C0"/>
                  </a:outerShdw>
                </a:effectLst>
                <a:latin typeface="Times New Roman" panose="02020603050405020304" pitchFamily="18" charset="0"/>
              </a:rPr>
              <a:t>use=1</a:t>
            </a:r>
          </a:p>
        </p:txBody>
      </p:sp>
      <p:sp>
        <p:nvSpPr>
          <p:cNvPr id="215083" name="文本框 215082"/>
          <p:cNvSpPr txBox="1"/>
          <p:nvPr/>
        </p:nvSpPr>
        <p:spPr>
          <a:xfrm>
            <a:off x="6240463" y="3055938"/>
            <a:ext cx="1344612" cy="804862"/>
          </a:xfrm>
          <a:prstGeom prst="rect">
            <a:avLst/>
          </a:prstGeom>
          <a:noFill/>
          <a:ln w="9525">
            <a:noFill/>
          </a:ln>
        </p:spPr>
        <p:txBody>
          <a:bodyPr/>
          <a:lstStyle/>
          <a:p>
            <a:pPr algn="ctr" eaLnBrk="0" hangingPunct="0"/>
            <a:r>
              <a:rPr lang="zh-CN" altLang="en-US"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页面11</a:t>
            </a:r>
          </a:p>
          <a:p>
            <a:pPr algn="ctr" eaLnBrk="0" hangingPunct="0"/>
            <a:r>
              <a:rPr lang="en-US" altLang="zh-CN"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use=0</a:t>
            </a:r>
          </a:p>
        </p:txBody>
      </p:sp>
      <p:sp>
        <p:nvSpPr>
          <p:cNvPr id="215084" name="文本框 215083"/>
          <p:cNvSpPr txBox="1"/>
          <p:nvPr/>
        </p:nvSpPr>
        <p:spPr>
          <a:xfrm>
            <a:off x="7234238" y="2143125"/>
            <a:ext cx="1344612" cy="803275"/>
          </a:xfrm>
          <a:prstGeom prst="rect">
            <a:avLst/>
          </a:prstGeom>
          <a:noFill/>
          <a:ln w="9525">
            <a:noFill/>
          </a:ln>
        </p:spPr>
        <p:txBody>
          <a:bodyPr/>
          <a:lstStyle/>
          <a:p>
            <a:pPr eaLnBrk="0" hangingPunct="0"/>
            <a:r>
              <a:rPr lang="zh-CN" altLang="en-US"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页面8</a:t>
            </a:r>
          </a:p>
          <a:p>
            <a:pPr eaLnBrk="0" hangingPunct="0"/>
            <a:r>
              <a:rPr lang="en-US" altLang="zh-CN" sz="1800" dirty="0">
                <a:ln>
                  <a:solidFill>
                    <a:srgbClr val="000000"/>
                  </a:solidFill>
                </a:ln>
                <a:solidFill>
                  <a:srgbClr val="000000"/>
                </a:solidFill>
                <a:effectLst>
                  <a:outerShdw blurRad="38100" dist="38100" dir="2700000">
                    <a:srgbClr val="C0C0C0"/>
                  </a:outerShdw>
                </a:effectLst>
                <a:latin typeface="Times New Roman" panose="02020603050405020304" pitchFamily="18" charset="0"/>
              </a:rPr>
              <a:t>use=0</a:t>
            </a:r>
          </a:p>
        </p:txBody>
      </p:sp>
      <p:sp>
        <p:nvSpPr>
          <p:cNvPr id="215085" name="文本框 215084"/>
          <p:cNvSpPr txBox="1"/>
          <p:nvPr/>
        </p:nvSpPr>
        <p:spPr>
          <a:xfrm>
            <a:off x="2495550" y="5949950"/>
            <a:ext cx="3017838" cy="360363"/>
          </a:xfrm>
          <a:prstGeom prst="rect">
            <a:avLst/>
          </a:prstGeom>
          <a:noFill/>
          <a:ln w="9525">
            <a:noFill/>
          </a:ln>
        </p:spPr>
        <p:txBody>
          <a:bodyPr/>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(a)</a:t>
            </a:r>
            <a:r>
              <a:rPr lang="zh-CN" altLang="en-US" sz="2000" dirty="0">
                <a:solidFill>
                  <a:srgbClr val="006600"/>
                </a:solidFill>
                <a:effectLst>
                  <a:outerShdw blurRad="38100" dist="38100" dir="2700000">
                    <a:srgbClr val="C0C0C0"/>
                  </a:outerShdw>
                </a:effectLst>
                <a:latin typeface="Times New Roman" panose="02020603050405020304" pitchFamily="18" charset="0"/>
              </a:rPr>
              <a:t>页面置换前状态</a:t>
            </a:r>
          </a:p>
        </p:txBody>
      </p:sp>
      <p:sp>
        <p:nvSpPr>
          <p:cNvPr id="215086" name="文本框 215085"/>
          <p:cNvSpPr txBox="1"/>
          <p:nvPr/>
        </p:nvSpPr>
        <p:spPr>
          <a:xfrm>
            <a:off x="7158038" y="5949950"/>
            <a:ext cx="2538412" cy="600075"/>
          </a:xfrm>
          <a:prstGeom prst="rect">
            <a:avLst/>
          </a:prstGeom>
          <a:noFill/>
          <a:ln w="9525">
            <a:noFill/>
          </a:ln>
        </p:spPr>
        <p:txBody>
          <a:bodyPr/>
          <a:lstStyle/>
          <a:p>
            <a:pPr eaLnBrk="0" hangingPunct="0"/>
            <a:r>
              <a:rPr lang="en-US" altLang="zh-CN" sz="2000">
                <a:solidFill>
                  <a:srgbClr val="006600"/>
                </a:solidFill>
                <a:effectLst>
                  <a:outerShdw blurRad="38100" dist="38100" dir="2700000">
                    <a:srgbClr val="C0C0C0"/>
                  </a:outerShdw>
                </a:effectLst>
                <a:latin typeface="Times New Roman" panose="02020603050405020304" pitchFamily="18" charset="0"/>
              </a:rPr>
              <a:t>(b)</a:t>
            </a:r>
            <a:r>
              <a:rPr lang="zh-CN" altLang="en-US" sz="2000" dirty="0">
                <a:solidFill>
                  <a:srgbClr val="006600"/>
                </a:solidFill>
                <a:effectLst>
                  <a:outerShdw blurRad="38100" dist="38100" dir="2700000">
                    <a:srgbClr val="C0C0C0"/>
                  </a:outerShdw>
                </a:effectLst>
                <a:latin typeface="Times New Roman" panose="02020603050405020304" pitchFamily="18" charset="0"/>
              </a:rPr>
              <a:t>页面置换后状态</a:t>
            </a:r>
          </a:p>
        </p:txBody>
      </p:sp>
      <p:sp>
        <p:nvSpPr>
          <p:cNvPr id="215087" name="文本框 215086"/>
          <p:cNvSpPr txBox="1"/>
          <p:nvPr/>
        </p:nvSpPr>
        <p:spPr>
          <a:xfrm>
            <a:off x="4749800" y="1778000"/>
            <a:ext cx="768350" cy="642938"/>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0</a:t>
            </a:r>
          </a:p>
        </p:txBody>
      </p:sp>
      <p:sp>
        <p:nvSpPr>
          <p:cNvPr id="215088" name="文本框 215087"/>
          <p:cNvSpPr txBox="1"/>
          <p:nvPr/>
        </p:nvSpPr>
        <p:spPr>
          <a:xfrm>
            <a:off x="5688013" y="2738438"/>
            <a:ext cx="768350" cy="644525"/>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1</a:t>
            </a:r>
          </a:p>
        </p:txBody>
      </p:sp>
      <p:sp>
        <p:nvSpPr>
          <p:cNvPr id="215089" name="文本框 215088"/>
          <p:cNvSpPr txBox="1"/>
          <p:nvPr/>
        </p:nvSpPr>
        <p:spPr>
          <a:xfrm>
            <a:off x="5726113" y="4470400"/>
            <a:ext cx="768350" cy="642938"/>
          </a:xfrm>
          <a:prstGeom prst="rect">
            <a:avLst/>
          </a:prstGeom>
          <a:noFill/>
          <a:ln w="9525">
            <a:noFill/>
          </a:ln>
        </p:spPr>
        <p:txBody>
          <a:bodyPr/>
          <a:lstStyle/>
          <a:p>
            <a:pPr eaLnBrk="0" hangingPunct="0"/>
            <a:r>
              <a:rPr lang="en-US" altLang="zh-CN" sz="1800">
                <a:solidFill>
                  <a:srgbClr val="9900CC"/>
                </a:solidFill>
                <a:latin typeface="Times New Roman" panose="02020603050405020304" pitchFamily="18" charset="0"/>
              </a:rPr>
              <a:t>2</a:t>
            </a:r>
          </a:p>
        </p:txBody>
      </p:sp>
      <p:sp>
        <p:nvSpPr>
          <p:cNvPr id="215090" name="文本框 215089"/>
          <p:cNvSpPr txBox="1"/>
          <p:nvPr/>
        </p:nvSpPr>
        <p:spPr>
          <a:xfrm>
            <a:off x="4605338" y="5524500"/>
            <a:ext cx="768350" cy="641350"/>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3</a:t>
            </a:r>
          </a:p>
        </p:txBody>
      </p:sp>
      <p:sp>
        <p:nvSpPr>
          <p:cNvPr id="215091" name="文本框 215090"/>
          <p:cNvSpPr txBox="1"/>
          <p:nvPr/>
        </p:nvSpPr>
        <p:spPr>
          <a:xfrm>
            <a:off x="2792413" y="5500688"/>
            <a:ext cx="768350" cy="641350"/>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4</a:t>
            </a:r>
          </a:p>
        </p:txBody>
      </p:sp>
      <p:sp>
        <p:nvSpPr>
          <p:cNvPr id="215092" name="文本框 215091"/>
          <p:cNvSpPr txBox="1"/>
          <p:nvPr/>
        </p:nvSpPr>
        <p:spPr>
          <a:xfrm>
            <a:off x="1804988" y="4537075"/>
            <a:ext cx="768350" cy="644525"/>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5</a:t>
            </a:r>
          </a:p>
        </p:txBody>
      </p:sp>
      <p:sp>
        <p:nvSpPr>
          <p:cNvPr id="215093" name="文本框 215092"/>
          <p:cNvSpPr txBox="1"/>
          <p:nvPr/>
        </p:nvSpPr>
        <p:spPr>
          <a:xfrm>
            <a:off x="1773238" y="2747963"/>
            <a:ext cx="768350" cy="642937"/>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6</a:t>
            </a:r>
          </a:p>
        </p:txBody>
      </p:sp>
      <p:sp>
        <p:nvSpPr>
          <p:cNvPr id="215094" name="文本框 215093"/>
          <p:cNvSpPr txBox="1"/>
          <p:nvPr/>
        </p:nvSpPr>
        <p:spPr>
          <a:xfrm>
            <a:off x="2813050" y="1736725"/>
            <a:ext cx="768350" cy="642938"/>
          </a:xfrm>
          <a:prstGeom prst="rect">
            <a:avLst/>
          </a:prstGeom>
          <a:noFill/>
          <a:ln w="9525">
            <a:noFill/>
          </a:ln>
        </p:spPr>
        <p:txBody>
          <a:bodyPr/>
          <a:lstStyle/>
          <a:p>
            <a:pPr eaLnBrk="0" hangingPunct="0"/>
            <a:r>
              <a:rPr lang="en-US" altLang="zh-CN" sz="1800">
                <a:solidFill>
                  <a:srgbClr val="9900CC"/>
                </a:solidFill>
                <a:effectLst>
                  <a:outerShdw blurRad="38100" dist="38100" dir="2700000">
                    <a:srgbClr val="C0C0C0"/>
                  </a:outerShdw>
                </a:effectLst>
                <a:latin typeface="Times New Roman" panose="02020603050405020304" pitchFamily="18" charset="0"/>
              </a:rPr>
              <a:t>7</a:t>
            </a:r>
          </a:p>
        </p:txBody>
      </p:sp>
      <p:sp>
        <p:nvSpPr>
          <p:cNvPr id="54" name="矩形 53">
            <a:extLst>
              <a:ext uri="{FF2B5EF4-FFF2-40B4-BE49-F238E27FC236}">
                <a16:creationId xmlns:a16="http://schemas.microsoft.com/office/drawing/2014/main" id="{A3057291-D39E-427C-96C2-B6A9C550B6DB}"/>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043"/>
                                        </p:tgtEl>
                                        <p:attrNameLst>
                                          <p:attrName>style.visibility</p:attrName>
                                        </p:attrNameLst>
                                      </p:cBhvr>
                                      <p:to>
                                        <p:strVal val="visible"/>
                                      </p:to>
                                    </p:set>
                                    <p:anim calcmode="lin" valueType="num">
                                      <p:cBhvr additive="base">
                                        <p:cTn id="7" dur="500" fill="hold"/>
                                        <p:tgtEl>
                                          <p:spTgt spid="215043"/>
                                        </p:tgtEl>
                                        <p:attrNameLst>
                                          <p:attrName>ppt_x</p:attrName>
                                        </p:attrNameLst>
                                      </p:cBhvr>
                                      <p:tavLst>
                                        <p:tav tm="0">
                                          <p:val>
                                            <p:strVal val="#ppt_x"/>
                                          </p:val>
                                        </p:tav>
                                        <p:tav tm="100000">
                                          <p:val>
                                            <p:strVal val="#ppt_x"/>
                                          </p:val>
                                        </p:tav>
                                      </p:tavLst>
                                    </p:anim>
                                    <p:anim calcmode="lin" valueType="num">
                                      <p:cBhvr additive="base">
                                        <p:cTn id="8" dur="500" fill="hold"/>
                                        <p:tgtEl>
                                          <p:spTgt spid="2150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45"/>
                                        </p:tgtEl>
                                        <p:attrNameLst>
                                          <p:attrName>style.visibility</p:attrName>
                                        </p:attrNameLst>
                                      </p:cBhvr>
                                      <p:to>
                                        <p:strVal val="visible"/>
                                      </p:to>
                                    </p:set>
                                    <p:anim calcmode="lin" valueType="num">
                                      <p:cBhvr additive="base">
                                        <p:cTn id="11" dur="500" fill="hold"/>
                                        <p:tgtEl>
                                          <p:spTgt spid="215045"/>
                                        </p:tgtEl>
                                        <p:attrNameLst>
                                          <p:attrName>ppt_x</p:attrName>
                                        </p:attrNameLst>
                                      </p:cBhvr>
                                      <p:tavLst>
                                        <p:tav tm="0">
                                          <p:val>
                                            <p:strVal val="#ppt_x"/>
                                          </p:val>
                                        </p:tav>
                                        <p:tav tm="100000">
                                          <p:val>
                                            <p:strVal val="#ppt_x"/>
                                          </p:val>
                                        </p:tav>
                                      </p:tavLst>
                                    </p:anim>
                                    <p:anim calcmode="lin" valueType="num">
                                      <p:cBhvr additive="base">
                                        <p:cTn id="12" dur="500" fill="hold"/>
                                        <p:tgtEl>
                                          <p:spTgt spid="21504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046"/>
                                        </p:tgtEl>
                                        <p:attrNameLst>
                                          <p:attrName>style.visibility</p:attrName>
                                        </p:attrNameLst>
                                      </p:cBhvr>
                                      <p:to>
                                        <p:strVal val="visible"/>
                                      </p:to>
                                    </p:set>
                                    <p:anim calcmode="lin" valueType="num">
                                      <p:cBhvr additive="base">
                                        <p:cTn id="15" dur="500" fill="hold"/>
                                        <p:tgtEl>
                                          <p:spTgt spid="215046"/>
                                        </p:tgtEl>
                                        <p:attrNameLst>
                                          <p:attrName>ppt_x</p:attrName>
                                        </p:attrNameLst>
                                      </p:cBhvr>
                                      <p:tavLst>
                                        <p:tav tm="0">
                                          <p:val>
                                            <p:strVal val="#ppt_x"/>
                                          </p:val>
                                        </p:tav>
                                        <p:tav tm="100000">
                                          <p:val>
                                            <p:strVal val="#ppt_x"/>
                                          </p:val>
                                        </p:tav>
                                      </p:tavLst>
                                    </p:anim>
                                    <p:anim calcmode="lin" valueType="num">
                                      <p:cBhvr additive="base">
                                        <p:cTn id="16" dur="500" fill="hold"/>
                                        <p:tgtEl>
                                          <p:spTgt spid="2150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047"/>
                                        </p:tgtEl>
                                        <p:attrNameLst>
                                          <p:attrName>style.visibility</p:attrName>
                                        </p:attrNameLst>
                                      </p:cBhvr>
                                      <p:to>
                                        <p:strVal val="visible"/>
                                      </p:to>
                                    </p:set>
                                    <p:anim calcmode="lin" valueType="num">
                                      <p:cBhvr additive="base">
                                        <p:cTn id="19" dur="500" fill="hold"/>
                                        <p:tgtEl>
                                          <p:spTgt spid="215047"/>
                                        </p:tgtEl>
                                        <p:attrNameLst>
                                          <p:attrName>ppt_x</p:attrName>
                                        </p:attrNameLst>
                                      </p:cBhvr>
                                      <p:tavLst>
                                        <p:tav tm="0">
                                          <p:val>
                                            <p:strVal val="#ppt_x"/>
                                          </p:val>
                                        </p:tav>
                                        <p:tav tm="100000">
                                          <p:val>
                                            <p:strVal val="#ppt_x"/>
                                          </p:val>
                                        </p:tav>
                                      </p:tavLst>
                                    </p:anim>
                                    <p:anim calcmode="lin" valueType="num">
                                      <p:cBhvr additive="base">
                                        <p:cTn id="20" dur="500" fill="hold"/>
                                        <p:tgtEl>
                                          <p:spTgt spid="21504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5048"/>
                                        </p:tgtEl>
                                        <p:attrNameLst>
                                          <p:attrName>style.visibility</p:attrName>
                                        </p:attrNameLst>
                                      </p:cBhvr>
                                      <p:to>
                                        <p:strVal val="visible"/>
                                      </p:to>
                                    </p:set>
                                    <p:anim calcmode="lin" valueType="num">
                                      <p:cBhvr additive="base">
                                        <p:cTn id="23" dur="500" fill="hold"/>
                                        <p:tgtEl>
                                          <p:spTgt spid="215048"/>
                                        </p:tgtEl>
                                        <p:attrNameLst>
                                          <p:attrName>ppt_x</p:attrName>
                                        </p:attrNameLst>
                                      </p:cBhvr>
                                      <p:tavLst>
                                        <p:tav tm="0">
                                          <p:val>
                                            <p:strVal val="#ppt_x"/>
                                          </p:val>
                                        </p:tav>
                                        <p:tav tm="100000">
                                          <p:val>
                                            <p:strVal val="#ppt_x"/>
                                          </p:val>
                                        </p:tav>
                                      </p:tavLst>
                                    </p:anim>
                                    <p:anim calcmode="lin" valueType="num">
                                      <p:cBhvr additive="base">
                                        <p:cTn id="24" dur="500" fill="hold"/>
                                        <p:tgtEl>
                                          <p:spTgt spid="21504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5049"/>
                                        </p:tgtEl>
                                        <p:attrNameLst>
                                          <p:attrName>style.visibility</p:attrName>
                                        </p:attrNameLst>
                                      </p:cBhvr>
                                      <p:to>
                                        <p:strVal val="visible"/>
                                      </p:to>
                                    </p:set>
                                    <p:anim calcmode="lin" valueType="num">
                                      <p:cBhvr additive="base">
                                        <p:cTn id="27" dur="500" fill="hold"/>
                                        <p:tgtEl>
                                          <p:spTgt spid="215049"/>
                                        </p:tgtEl>
                                        <p:attrNameLst>
                                          <p:attrName>ppt_x</p:attrName>
                                        </p:attrNameLst>
                                      </p:cBhvr>
                                      <p:tavLst>
                                        <p:tav tm="0">
                                          <p:val>
                                            <p:strVal val="#ppt_x"/>
                                          </p:val>
                                        </p:tav>
                                        <p:tav tm="100000">
                                          <p:val>
                                            <p:strVal val="#ppt_x"/>
                                          </p:val>
                                        </p:tav>
                                      </p:tavLst>
                                    </p:anim>
                                    <p:anim calcmode="lin" valueType="num">
                                      <p:cBhvr additive="base">
                                        <p:cTn id="28" dur="500" fill="hold"/>
                                        <p:tgtEl>
                                          <p:spTgt spid="21504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5050"/>
                                        </p:tgtEl>
                                        <p:attrNameLst>
                                          <p:attrName>style.visibility</p:attrName>
                                        </p:attrNameLst>
                                      </p:cBhvr>
                                      <p:to>
                                        <p:strVal val="visible"/>
                                      </p:to>
                                    </p:set>
                                    <p:anim calcmode="lin" valueType="num">
                                      <p:cBhvr additive="base">
                                        <p:cTn id="31" dur="500" fill="hold"/>
                                        <p:tgtEl>
                                          <p:spTgt spid="215050"/>
                                        </p:tgtEl>
                                        <p:attrNameLst>
                                          <p:attrName>ppt_x</p:attrName>
                                        </p:attrNameLst>
                                      </p:cBhvr>
                                      <p:tavLst>
                                        <p:tav tm="0">
                                          <p:val>
                                            <p:strVal val="#ppt_x"/>
                                          </p:val>
                                        </p:tav>
                                        <p:tav tm="100000">
                                          <p:val>
                                            <p:strVal val="#ppt_x"/>
                                          </p:val>
                                        </p:tav>
                                      </p:tavLst>
                                    </p:anim>
                                    <p:anim calcmode="lin" valueType="num">
                                      <p:cBhvr additive="base">
                                        <p:cTn id="32" dur="500" fill="hold"/>
                                        <p:tgtEl>
                                          <p:spTgt spid="21505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5051"/>
                                        </p:tgtEl>
                                        <p:attrNameLst>
                                          <p:attrName>style.visibility</p:attrName>
                                        </p:attrNameLst>
                                      </p:cBhvr>
                                      <p:to>
                                        <p:strVal val="visible"/>
                                      </p:to>
                                    </p:set>
                                    <p:anim calcmode="lin" valueType="num">
                                      <p:cBhvr additive="base">
                                        <p:cTn id="35" dur="500" fill="hold"/>
                                        <p:tgtEl>
                                          <p:spTgt spid="215051"/>
                                        </p:tgtEl>
                                        <p:attrNameLst>
                                          <p:attrName>ppt_x</p:attrName>
                                        </p:attrNameLst>
                                      </p:cBhvr>
                                      <p:tavLst>
                                        <p:tav tm="0">
                                          <p:val>
                                            <p:strVal val="#ppt_x"/>
                                          </p:val>
                                        </p:tav>
                                        <p:tav tm="100000">
                                          <p:val>
                                            <p:strVal val="#ppt_x"/>
                                          </p:val>
                                        </p:tav>
                                      </p:tavLst>
                                    </p:anim>
                                    <p:anim calcmode="lin" valueType="num">
                                      <p:cBhvr additive="base">
                                        <p:cTn id="36" dur="500" fill="hold"/>
                                        <p:tgtEl>
                                          <p:spTgt spid="21505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5052"/>
                                        </p:tgtEl>
                                        <p:attrNameLst>
                                          <p:attrName>style.visibility</p:attrName>
                                        </p:attrNameLst>
                                      </p:cBhvr>
                                      <p:to>
                                        <p:strVal val="visible"/>
                                      </p:to>
                                    </p:set>
                                    <p:anim calcmode="lin" valueType="num">
                                      <p:cBhvr additive="base">
                                        <p:cTn id="39" dur="500" fill="hold"/>
                                        <p:tgtEl>
                                          <p:spTgt spid="215052"/>
                                        </p:tgtEl>
                                        <p:attrNameLst>
                                          <p:attrName>ppt_x</p:attrName>
                                        </p:attrNameLst>
                                      </p:cBhvr>
                                      <p:tavLst>
                                        <p:tav tm="0">
                                          <p:val>
                                            <p:strVal val="#ppt_x"/>
                                          </p:val>
                                        </p:tav>
                                        <p:tav tm="100000">
                                          <p:val>
                                            <p:strVal val="#ppt_x"/>
                                          </p:val>
                                        </p:tav>
                                      </p:tavLst>
                                    </p:anim>
                                    <p:anim calcmode="lin" valueType="num">
                                      <p:cBhvr additive="base">
                                        <p:cTn id="40" dur="500" fill="hold"/>
                                        <p:tgtEl>
                                          <p:spTgt spid="21505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5053"/>
                                        </p:tgtEl>
                                        <p:attrNameLst>
                                          <p:attrName>style.visibility</p:attrName>
                                        </p:attrNameLst>
                                      </p:cBhvr>
                                      <p:to>
                                        <p:strVal val="visible"/>
                                      </p:to>
                                    </p:set>
                                    <p:anim calcmode="lin" valueType="num">
                                      <p:cBhvr additive="base">
                                        <p:cTn id="43" dur="500" fill="hold"/>
                                        <p:tgtEl>
                                          <p:spTgt spid="215053"/>
                                        </p:tgtEl>
                                        <p:attrNameLst>
                                          <p:attrName>ppt_x</p:attrName>
                                        </p:attrNameLst>
                                      </p:cBhvr>
                                      <p:tavLst>
                                        <p:tav tm="0">
                                          <p:val>
                                            <p:strVal val="#ppt_x"/>
                                          </p:val>
                                        </p:tav>
                                        <p:tav tm="100000">
                                          <p:val>
                                            <p:strVal val="#ppt_x"/>
                                          </p:val>
                                        </p:tav>
                                      </p:tavLst>
                                    </p:anim>
                                    <p:anim calcmode="lin" valueType="num">
                                      <p:cBhvr additive="base">
                                        <p:cTn id="44" dur="500" fill="hold"/>
                                        <p:tgtEl>
                                          <p:spTgt spid="2150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5054"/>
                                        </p:tgtEl>
                                        <p:attrNameLst>
                                          <p:attrName>style.visibility</p:attrName>
                                        </p:attrNameLst>
                                      </p:cBhvr>
                                      <p:to>
                                        <p:strVal val="visible"/>
                                      </p:to>
                                    </p:set>
                                    <p:anim calcmode="lin" valueType="num">
                                      <p:cBhvr additive="base">
                                        <p:cTn id="47" dur="500" fill="hold"/>
                                        <p:tgtEl>
                                          <p:spTgt spid="215054"/>
                                        </p:tgtEl>
                                        <p:attrNameLst>
                                          <p:attrName>ppt_x</p:attrName>
                                        </p:attrNameLst>
                                      </p:cBhvr>
                                      <p:tavLst>
                                        <p:tav tm="0">
                                          <p:val>
                                            <p:strVal val="#ppt_x"/>
                                          </p:val>
                                        </p:tav>
                                        <p:tav tm="100000">
                                          <p:val>
                                            <p:strVal val="#ppt_x"/>
                                          </p:val>
                                        </p:tav>
                                      </p:tavLst>
                                    </p:anim>
                                    <p:anim calcmode="lin" valueType="num">
                                      <p:cBhvr additive="base">
                                        <p:cTn id="48" dur="500" fill="hold"/>
                                        <p:tgtEl>
                                          <p:spTgt spid="2150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15055"/>
                                        </p:tgtEl>
                                        <p:attrNameLst>
                                          <p:attrName>style.visibility</p:attrName>
                                        </p:attrNameLst>
                                      </p:cBhvr>
                                      <p:to>
                                        <p:strVal val="visible"/>
                                      </p:to>
                                    </p:set>
                                    <p:anim calcmode="lin" valueType="num">
                                      <p:cBhvr additive="base">
                                        <p:cTn id="51" dur="500" fill="hold"/>
                                        <p:tgtEl>
                                          <p:spTgt spid="215055"/>
                                        </p:tgtEl>
                                        <p:attrNameLst>
                                          <p:attrName>ppt_x</p:attrName>
                                        </p:attrNameLst>
                                      </p:cBhvr>
                                      <p:tavLst>
                                        <p:tav tm="0">
                                          <p:val>
                                            <p:strVal val="#ppt_x"/>
                                          </p:val>
                                        </p:tav>
                                        <p:tav tm="100000">
                                          <p:val>
                                            <p:strVal val="#ppt_x"/>
                                          </p:val>
                                        </p:tav>
                                      </p:tavLst>
                                    </p:anim>
                                    <p:anim calcmode="lin" valueType="num">
                                      <p:cBhvr additive="base">
                                        <p:cTn id="52" dur="500" fill="hold"/>
                                        <p:tgtEl>
                                          <p:spTgt spid="21505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5056"/>
                                        </p:tgtEl>
                                        <p:attrNameLst>
                                          <p:attrName>style.visibility</p:attrName>
                                        </p:attrNameLst>
                                      </p:cBhvr>
                                      <p:to>
                                        <p:strVal val="visible"/>
                                      </p:to>
                                    </p:set>
                                    <p:anim calcmode="lin" valueType="num">
                                      <p:cBhvr additive="base">
                                        <p:cTn id="55" dur="500" fill="hold"/>
                                        <p:tgtEl>
                                          <p:spTgt spid="215056"/>
                                        </p:tgtEl>
                                        <p:attrNameLst>
                                          <p:attrName>ppt_x</p:attrName>
                                        </p:attrNameLst>
                                      </p:cBhvr>
                                      <p:tavLst>
                                        <p:tav tm="0">
                                          <p:val>
                                            <p:strVal val="#ppt_x"/>
                                          </p:val>
                                        </p:tav>
                                        <p:tav tm="100000">
                                          <p:val>
                                            <p:strVal val="#ppt_x"/>
                                          </p:val>
                                        </p:tav>
                                      </p:tavLst>
                                    </p:anim>
                                    <p:anim calcmode="lin" valueType="num">
                                      <p:cBhvr additive="base">
                                        <p:cTn id="56" dur="500" fill="hold"/>
                                        <p:tgtEl>
                                          <p:spTgt spid="21505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5057"/>
                                        </p:tgtEl>
                                        <p:attrNameLst>
                                          <p:attrName>style.visibility</p:attrName>
                                        </p:attrNameLst>
                                      </p:cBhvr>
                                      <p:to>
                                        <p:strVal val="visible"/>
                                      </p:to>
                                    </p:set>
                                    <p:anim calcmode="lin" valueType="num">
                                      <p:cBhvr additive="base">
                                        <p:cTn id="59" dur="500" fill="hold"/>
                                        <p:tgtEl>
                                          <p:spTgt spid="215057"/>
                                        </p:tgtEl>
                                        <p:attrNameLst>
                                          <p:attrName>ppt_x</p:attrName>
                                        </p:attrNameLst>
                                      </p:cBhvr>
                                      <p:tavLst>
                                        <p:tav tm="0">
                                          <p:val>
                                            <p:strVal val="#ppt_x"/>
                                          </p:val>
                                        </p:tav>
                                        <p:tav tm="100000">
                                          <p:val>
                                            <p:strVal val="#ppt_x"/>
                                          </p:val>
                                        </p:tav>
                                      </p:tavLst>
                                    </p:anim>
                                    <p:anim calcmode="lin" valueType="num">
                                      <p:cBhvr additive="base">
                                        <p:cTn id="60" dur="500" fill="hold"/>
                                        <p:tgtEl>
                                          <p:spTgt spid="21505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5058"/>
                                        </p:tgtEl>
                                        <p:attrNameLst>
                                          <p:attrName>style.visibility</p:attrName>
                                        </p:attrNameLst>
                                      </p:cBhvr>
                                      <p:to>
                                        <p:strVal val="visible"/>
                                      </p:to>
                                    </p:set>
                                    <p:anim calcmode="lin" valueType="num">
                                      <p:cBhvr additive="base">
                                        <p:cTn id="63" dur="500" fill="hold"/>
                                        <p:tgtEl>
                                          <p:spTgt spid="215058"/>
                                        </p:tgtEl>
                                        <p:attrNameLst>
                                          <p:attrName>ppt_x</p:attrName>
                                        </p:attrNameLst>
                                      </p:cBhvr>
                                      <p:tavLst>
                                        <p:tav tm="0">
                                          <p:val>
                                            <p:strVal val="#ppt_x"/>
                                          </p:val>
                                        </p:tav>
                                        <p:tav tm="100000">
                                          <p:val>
                                            <p:strVal val="#ppt_x"/>
                                          </p:val>
                                        </p:tav>
                                      </p:tavLst>
                                    </p:anim>
                                    <p:anim calcmode="lin" valueType="num">
                                      <p:cBhvr additive="base">
                                        <p:cTn id="64" dur="500" fill="hold"/>
                                        <p:tgtEl>
                                          <p:spTgt spid="21505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5059"/>
                                        </p:tgtEl>
                                        <p:attrNameLst>
                                          <p:attrName>style.visibility</p:attrName>
                                        </p:attrNameLst>
                                      </p:cBhvr>
                                      <p:to>
                                        <p:strVal val="visible"/>
                                      </p:to>
                                    </p:set>
                                    <p:anim calcmode="lin" valueType="num">
                                      <p:cBhvr additive="base">
                                        <p:cTn id="67" dur="500" fill="hold"/>
                                        <p:tgtEl>
                                          <p:spTgt spid="215059"/>
                                        </p:tgtEl>
                                        <p:attrNameLst>
                                          <p:attrName>ppt_x</p:attrName>
                                        </p:attrNameLst>
                                      </p:cBhvr>
                                      <p:tavLst>
                                        <p:tav tm="0">
                                          <p:val>
                                            <p:strVal val="#ppt_x"/>
                                          </p:val>
                                        </p:tav>
                                        <p:tav tm="100000">
                                          <p:val>
                                            <p:strVal val="#ppt_x"/>
                                          </p:val>
                                        </p:tav>
                                      </p:tavLst>
                                    </p:anim>
                                    <p:anim calcmode="lin" valueType="num">
                                      <p:cBhvr additive="base">
                                        <p:cTn id="68" dur="500" fill="hold"/>
                                        <p:tgtEl>
                                          <p:spTgt spid="21505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5060"/>
                                        </p:tgtEl>
                                        <p:attrNameLst>
                                          <p:attrName>style.visibility</p:attrName>
                                        </p:attrNameLst>
                                      </p:cBhvr>
                                      <p:to>
                                        <p:strVal val="visible"/>
                                      </p:to>
                                    </p:set>
                                    <p:anim calcmode="lin" valueType="num">
                                      <p:cBhvr additive="base">
                                        <p:cTn id="71" dur="500" fill="hold"/>
                                        <p:tgtEl>
                                          <p:spTgt spid="215060"/>
                                        </p:tgtEl>
                                        <p:attrNameLst>
                                          <p:attrName>ppt_x</p:attrName>
                                        </p:attrNameLst>
                                      </p:cBhvr>
                                      <p:tavLst>
                                        <p:tav tm="0">
                                          <p:val>
                                            <p:strVal val="#ppt_x"/>
                                          </p:val>
                                        </p:tav>
                                        <p:tav tm="100000">
                                          <p:val>
                                            <p:strVal val="#ppt_x"/>
                                          </p:val>
                                        </p:tav>
                                      </p:tavLst>
                                    </p:anim>
                                    <p:anim calcmode="lin" valueType="num">
                                      <p:cBhvr additive="base">
                                        <p:cTn id="72" dur="500" fill="hold"/>
                                        <p:tgtEl>
                                          <p:spTgt spid="21506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5061"/>
                                        </p:tgtEl>
                                        <p:attrNameLst>
                                          <p:attrName>style.visibility</p:attrName>
                                        </p:attrNameLst>
                                      </p:cBhvr>
                                      <p:to>
                                        <p:strVal val="visible"/>
                                      </p:to>
                                    </p:set>
                                    <p:anim calcmode="lin" valueType="num">
                                      <p:cBhvr additive="base">
                                        <p:cTn id="75" dur="500" fill="hold"/>
                                        <p:tgtEl>
                                          <p:spTgt spid="215061"/>
                                        </p:tgtEl>
                                        <p:attrNameLst>
                                          <p:attrName>ppt_x</p:attrName>
                                        </p:attrNameLst>
                                      </p:cBhvr>
                                      <p:tavLst>
                                        <p:tav tm="0">
                                          <p:val>
                                            <p:strVal val="#ppt_x"/>
                                          </p:val>
                                        </p:tav>
                                        <p:tav tm="100000">
                                          <p:val>
                                            <p:strVal val="#ppt_x"/>
                                          </p:val>
                                        </p:tav>
                                      </p:tavLst>
                                    </p:anim>
                                    <p:anim calcmode="lin" valueType="num">
                                      <p:cBhvr additive="base">
                                        <p:cTn id="76" dur="500" fill="hold"/>
                                        <p:tgtEl>
                                          <p:spTgt spid="21506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5062"/>
                                        </p:tgtEl>
                                        <p:attrNameLst>
                                          <p:attrName>style.visibility</p:attrName>
                                        </p:attrNameLst>
                                      </p:cBhvr>
                                      <p:to>
                                        <p:strVal val="visible"/>
                                      </p:to>
                                    </p:set>
                                    <p:anim calcmode="lin" valueType="num">
                                      <p:cBhvr additive="base">
                                        <p:cTn id="79" dur="500" fill="hold"/>
                                        <p:tgtEl>
                                          <p:spTgt spid="215062"/>
                                        </p:tgtEl>
                                        <p:attrNameLst>
                                          <p:attrName>ppt_x</p:attrName>
                                        </p:attrNameLst>
                                      </p:cBhvr>
                                      <p:tavLst>
                                        <p:tav tm="0">
                                          <p:val>
                                            <p:strVal val="#ppt_x"/>
                                          </p:val>
                                        </p:tav>
                                        <p:tav tm="100000">
                                          <p:val>
                                            <p:strVal val="#ppt_x"/>
                                          </p:val>
                                        </p:tav>
                                      </p:tavLst>
                                    </p:anim>
                                    <p:anim calcmode="lin" valueType="num">
                                      <p:cBhvr additive="base">
                                        <p:cTn id="80" dur="500" fill="hold"/>
                                        <p:tgtEl>
                                          <p:spTgt spid="21506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15063"/>
                                        </p:tgtEl>
                                        <p:attrNameLst>
                                          <p:attrName>style.visibility</p:attrName>
                                        </p:attrNameLst>
                                      </p:cBhvr>
                                      <p:to>
                                        <p:strVal val="visible"/>
                                      </p:to>
                                    </p:set>
                                    <p:anim calcmode="lin" valueType="num">
                                      <p:cBhvr additive="base">
                                        <p:cTn id="83" dur="500" fill="hold"/>
                                        <p:tgtEl>
                                          <p:spTgt spid="215063"/>
                                        </p:tgtEl>
                                        <p:attrNameLst>
                                          <p:attrName>ppt_x</p:attrName>
                                        </p:attrNameLst>
                                      </p:cBhvr>
                                      <p:tavLst>
                                        <p:tav tm="0">
                                          <p:val>
                                            <p:strVal val="#ppt_x"/>
                                          </p:val>
                                        </p:tav>
                                        <p:tav tm="100000">
                                          <p:val>
                                            <p:strVal val="#ppt_x"/>
                                          </p:val>
                                        </p:tav>
                                      </p:tavLst>
                                    </p:anim>
                                    <p:anim calcmode="lin" valueType="num">
                                      <p:cBhvr additive="base">
                                        <p:cTn id="84" dur="500" fill="hold"/>
                                        <p:tgtEl>
                                          <p:spTgt spid="21506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15064"/>
                                        </p:tgtEl>
                                        <p:attrNameLst>
                                          <p:attrName>style.visibility</p:attrName>
                                        </p:attrNameLst>
                                      </p:cBhvr>
                                      <p:to>
                                        <p:strVal val="visible"/>
                                      </p:to>
                                    </p:set>
                                    <p:anim calcmode="lin" valueType="num">
                                      <p:cBhvr additive="base">
                                        <p:cTn id="87" dur="500" fill="hold"/>
                                        <p:tgtEl>
                                          <p:spTgt spid="215064"/>
                                        </p:tgtEl>
                                        <p:attrNameLst>
                                          <p:attrName>ppt_x</p:attrName>
                                        </p:attrNameLst>
                                      </p:cBhvr>
                                      <p:tavLst>
                                        <p:tav tm="0">
                                          <p:val>
                                            <p:strVal val="#ppt_x"/>
                                          </p:val>
                                        </p:tav>
                                        <p:tav tm="100000">
                                          <p:val>
                                            <p:strVal val="#ppt_x"/>
                                          </p:val>
                                        </p:tav>
                                      </p:tavLst>
                                    </p:anim>
                                    <p:anim calcmode="lin" valueType="num">
                                      <p:cBhvr additive="base">
                                        <p:cTn id="88" dur="500" fill="hold"/>
                                        <p:tgtEl>
                                          <p:spTgt spid="21506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15065"/>
                                        </p:tgtEl>
                                        <p:attrNameLst>
                                          <p:attrName>style.visibility</p:attrName>
                                        </p:attrNameLst>
                                      </p:cBhvr>
                                      <p:to>
                                        <p:strVal val="visible"/>
                                      </p:to>
                                    </p:set>
                                    <p:anim calcmode="lin" valueType="num">
                                      <p:cBhvr additive="base">
                                        <p:cTn id="91" dur="500" fill="hold"/>
                                        <p:tgtEl>
                                          <p:spTgt spid="215065"/>
                                        </p:tgtEl>
                                        <p:attrNameLst>
                                          <p:attrName>ppt_x</p:attrName>
                                        </p:attrNameLst>
                                      </p:cBhvr>
                                      <p:tavLst>
                                        <p:tav tm="0">
                                          <p:val>
                                            <p:strVal val="#ppt_x"/>
                                          </p:val>
                                        </p:tav>
                                        <p:tav tm="100000">
                                          <p:val>
                                            <p:strVal val="#ppt_x"/>
                                          </p:val>
                                        </p:tav>
                                      </p:tavLst>
                                    </p:anim>
                                    <p:anim calcmode="lin" valueType="num">
                                      <p:cBhvr additive="base">
                                        <p:cTn id="92" dur="500" fill="hold"/>
                                        <p:tgtEl>
                                          <p:spTgt spid="21506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15066"/>
                                        </p:tgtEl>
                                        <p:attrNameLst>
                                          <p:attrName>style.visibility</p:attrName>
                                        </p:attrNameLst>
                                      </p:cBhvr>
                                      <p:to>
                                        <p:strVal val="visible"/>
                                      </p:to>
                                    </p:set>
                                    <p:anim calcmode="lin" valueType="num">
                                      <p:cBhvr additive="base">
                                        <p:cTn id="95" dur="500" fill="hold"/>
                                        <p:tgtEl>
                                          <p:spTgt spid="215066"/>
                                        </p:tgtEl>
                                        <p:attrNameLst>
                                          <p:attrName>ppt_x</p:attrName>
                                        </p:attrNameLst>
                                      </p:cBhvr>
                                      <p:tavLst>
                                        <p:tav tm="0">
                                          <p:val>
                                            <p:strVal val="#ppt_x"/>
                                          </p:val>
                                        </p:tav>
                                        <p:tav tm="100000">
                                          <p:val>
                                            <p:strVal val="#ppt_x"/>
                                          </p:val>
                                        </p:tav>
                                      </p:tavLst>
                                    </p:anim>
                                    <p:anim calcmode="lin" valueType="num">
                                      <p:cBhvr additive="base">
                                        <p:cTn id="96" dur="500" fill="hold"/>
                                        <p:tgtEl>
                                          <p:spTgt spid="21506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15067"/>
                                        </p:tgtEl>
                                        <p:attrNameLst>
                                          <p:attrName>style.visibility</p:attrName>
                                        </p:attrNameLst>
                                      </p:cBhvr>
                                      <p:to>
                                        <p:strVal val="visible"/>
                                      </p:to>
                                    </p:set>
                                    <p:anim calcmode="lin" valueType="num">
                                      <p:cBhvr additive="base">
                                        <p:cTn id="99" dur="500" fill="hold"/>
                                        <p:tgtEl>
                                          <p:spTgt spid="215067"/>
                                        </p:tgtEl>
                                        <p:attrNameLst>
                                          <p:attrName>ppt_x</p:attrName>
                                        </p:attrNameLst>
                                      </p:cBhvr>
                                      <p:tavLst>
                                        <p:tav tm="0">
                                          <p:val>
                                            <p:strVal val="#ppt_x"/>
                                          </p:val>
                                        </p:tav>
                                        <p:tav tm="100000">
                                          <p:val>
                                            <p:strVal val="#ppt_x"/>
                                          </p:val>
                                        </p:tav>
                                      </p:tavLst>
                                    </p:anim>
                                    <p:anim calcmode="lin" valueType="num">
                                      <p:cBhvr additive="base">
                                        <p:cTn id="100" dur="500" fill="hold"/>
                                        <p:tgtEl>
                                          <p:spTgt spid="21506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15068"/>
                                        </p:tgtEl>
                                        <p:attrNameLst>
                                          <p:attrName>style.visibility</p:attrName>
                                        </p:attrNameLst>
                                      </p:cBhvr>
                                      <p:to>
                                        <p:strVal val="visible"/>
                                      </p:to>
                                    </p:set>
                                    <p:anim calcmode="lin" valueType="num">
                                      <p:cBhvr additive="base">
                                        <p:cTn id="103" dur="500" fill="hold"/>
                                        <p:tgtEl>
                                          <p:spTgt spid="215068"/>
                                        </p:tgtEl>
                                        <p:attrNameLst>
                                          <p:attrName>ppt_x</p:attrName>
                                        </p:attrNameLst>
                                      </p:cBhvr>
                                      <p:tavLst>
                                        <p:tav tm="0">
                                          <p:val>
                                            <p:strVal val="#ppt_x"/>
                                          </p:val>
                                        </p:tav>
                                        <p:tav tm="100000">
                                          <p:val>
                                            <p:strVal val="#ppt_x"/>
                                          </p:val>
                                        </p:tav>
                                      </p:tavLst>
                                    </p:anim>
                                    <p:anim calcmode="lin" valueType="num">
                                      <p:cBhvr additive="base">
                                        <p:cTn id="104" dur="500" fill="hold"/>
                                        <p:tgtEl>
                                          <p:spTgt spid="21506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15069"/>
                                        </p:tgtEl>
                                        <p:attrNameLst>
                                          <p:attrName>style.visibility</p:attrName>
                                        </p:attrNameLst>
                                      </p:cBhvr>
                                      <p:to>
                                        <p:strVal val="visible"/>
                                      </p:to>
                                    </p:set>
                                    <p:anim calcmode="lin" valueType="num">
                                      <p:cBhvr additive="base">
                                        <p:cTn id="107" dur="500" fill="hold"/>
                                        <p:tgtEl>
                                          <p:spTgt spid="215069"/>
                                        </p:tgtEl>
                                        <p:attrNameLst>
                                          <p:attrName>ppt_x</p:attrName>
                                        </p:attrNameLst>
                                      </p:cBhvr>
                                      <p:tavLst>
                                        <p:tav tm="0">
                                          <p:val>
                                            <p:strVal val="#ppt_x"/>
                                          </p:val>
                                        </p:tav>
                                        <p:tav tm="100000">
                                          <p:val>
                                            <p:strVal val="#ppt_x"/>
                                          </p:val>
                                        </p:tav>
                                      </p:tavLst>
                                    </p:anim>
                                    <p:anim calcmode="lin" valueType="num">
                                      <p:cBhvr additive="base">
                                        <p:cTn id="108" dur="500" fill="hold"/>
                                        <p:tgtEl>
                                          <p:spTgt spid="21506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15070"/>
                                        </p:tgtEl>
                                        <p:attrNameLst>
                                          <p:attrName>style.visibility</p:attrName>
                                        </p:attrNameLst>
                                      </p:cBhvr>
                                      <p:to>
                                        <p:strVal val="visible"/>
                                      </p:to>
                                    </p:set>
                                    <p:anim calcmode="lin" valueType="num">
                                      <p:cBhvr additive="base">
                                        <p:cTn id="111" dur="500" fill="hold"/>
                                        <p:tgtEl>
                                          <p:spTgt spid="215070"/>
                                        </p:tgtEl>
                                        <p:attrNameLst>
                                          <p:attrName>ppt_x</p:attrName>
                                        </p:attrNameLst>
                                      </p:cBhvr>
                                      <p:tavLst>
                                        <p:tav tm="0">
                                          <p:val>
                                            <p:strVal val="#ppt_x"/>
                                          </p:val>
                                        </p:tav>
                                        <p:tav tm="100000">
                                          <p:val>
                                            <p:strVal val="#ppt_x"/>
                                          </p:val>
                                        </p:tav>
                                      </p:tavLst>
                                    </p:anim>
                                    <p:anim calcmode="lin" valueType="num">
                                      <p:cBhvr additive="base">
                                        <p:cTn id="112" dur="500" fill="hold"/>
                                        <p:tgtEl>
                                          <p:spTgt spid="21507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215071"/>
                                        </p:tgtEl>
                                        <p:attrNameLst>
                                          <p:attrName>style.visibility</p:attrName>
                                        </p:attrNameLst>
                                      </p:cBhvr>
                                      <p:to>
                                        <p:strVal val="visible"/>
                                      </p:to>
                                    </p:set>
                                    <p:anim calcmode="lin" valueType="num">
                                      <p:cBhvr additive="base">
                                        <p:cTn id="115" dur="500" fill="hold"/>
                                        <p:tgtEl>
                                          <p:spTgt spid="215071"/>
                                        </p:tgtEl>
                                        <p:attrNameLst>
                                          <p:attrName>ppt_x</p:attrName>
                                        </p:attrNameLst>
                                      </p:cBhvr>
                                      <p:tavLst>
                                        <p:tav tm="0">
                                          <p:val>
                                            <p:strVal val="#ppt_x"/>
                                          </p:val>
                                        </p:tav>
                                        <p:tav tm="100000">
                                          <p:val>
                                            <p:strVal val="#ppt_x"/>
                                          </p:val>
                                        </p:tav>
                                      </p:tavLst>
                                    </p:anim>
                                    <p:anim calcmode="lin" valueType="num">
                                      <p:cBhvr additive="base">
                                        <p:cTn id="116" dur="500" fill="hold"/>
                                        <p:tgtEl>
                                          <p:spTgt spid="21507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215072"/>
                                        </p:tgtEl>
                                        <p:attrNameLst>
                                          <p:attrName>style.visibility</p:attrName>
                                        </p:attrNameLst>
                                      </p:cBhvr>
                                      <p:to>
                                        <p:strVal val="visible"/>
                                      </p:to>
                                    </p:set>
                                    <p:anim calcmode="lin" valueType="num">
                                      <p:cBhvr additive="base">
                                        <p:cTn id="119" dur="500" fill="hold"/>
                                        <p:tgtEl>
                                          <p:spTgt spid="215072"/>
                                        </p:tgtEl>
                                        <p:attrNameLst>
                                          <p:attrName>ppt_x</p:attrName>
                                        </p:attrNameLst>
                                      </p:cBhvr>
                                      <p:tavLst>
                                        <p:tav tm="0">
                                          <p:val>
                                            <p:strVal val="#ppt_x"/>
                                          </p:val>
                                        </p:tav>
                                        <p:tav tm="100000">
                                          <p:val>
                                            <p:strVal val="#ppt_x"/>
                                          </p:val>
                                        </p:tav>
                                      </p:tavLst>
                                    </p:anim>
                                    <p:anim calcmode="lin" valueType="num">
                                      <p:cBhvr additive="base">
                                        <p:cTn id="120" dur="500" fill="hold"/>
                                        <p:tgtEl>
                                          <p:spTgt spid="215072"/>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215073"/>
                                        </p:tgtEl>
                                        <p:attrNameLst>
                                          <p:attrName>style.visibility</p:attrName>
                                        </p:attrNameLst>
                                      </p:cBhvr>
                                      <p:to>
                                        <p:strVal val="visible"/>
                                      </p:to>
                                    </p:set>
                                    <p:anim calcmode="lin" valueType="num">
                                      <p:cBhvr additive="base">
                                        <p:cTn id="123" dur="500" fill="hold"/>
                                        <p:tgtEl>
                                          <p:spTgt spid="215073"/>
                                        </p:tgtEl>
                                        <p:attrNameLst>
                                          <p:attrName>ppt_x</p:attrName>
                                        </p:attrNameLst>
                                      </p:cBhvr>
                                      <p:tavLst>
                                        <p:tav tm="0">
                                          <p:val>
                                            <p:strVal val="#ppt_x"/>
                                          </p:val>
                                        </p:tav>
                                        <p:tav tm="100000">
                                          <p:val>
                                            <p:strVal val="#ppt_x"/>
                                          </p:val>
                                        </p:tav>
                                      </p:tavLst>
                                    </p:anim>
                                    <p:anim calcmode="lin" valueType="num">
                                      <p:cBhvr additive="base">
                                        <p:cTn id="124" dur="500" fill="hold"/>
                                        <p:tgtEl>
                                          <p:spTgt spid="21507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215074"/>
                                        </p:tgtEl>
                                        <p:attrNameLst>
                                          <p:attrName>style.visibility</p:attrName>
                                        </p:attrNameLst>
                                      </p:cBhvr>
                                      <p:to>
                                        <p:strVal val="visible"/>
                                      </p:to>
                                    </p:set>
                                    <p:anim calcmode="lin" valueType="num">
                                      <p:cBhvr additive="base">
                                        <p:cTn id="127" dur="500" fill="hold"/>
                                        <p:tgtEl>
                                          <p:spTgt spid="215074"/>
                                        </p:tgtEl>
                                        <p:attrNameLst>
                                          <p:attrName>ppt_x</p:attrName>
                                        </p:attrNameLst>
                                      </p:cBhvr>
                                      <p:tavLst>
                                        <p:tav tm="0">
                                          <p:val>
                                            <p:strVal val="#ppt_x"/>
                                          </p:val>
                                        </p:tav>
                                        <p:tav tm="100000">
                                          <p:val>
                                            <p:strVal val="#ppt_x"/>
                                          </p:val>
                                        </p:tav>
                                      </p:tavLst>
                                    </p:anim>
                                    <p:anim calcmode="lin" valueType="num">
                                      <p:cBhvr additive="base">
                                        <p:cTn id="128" dur="500" fill="hold"/>
                                        <p:tgtEl>
                                          <p:spTgt spid="215074"/>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215075"/>
                                        </p:tgtEl>
                                        <p:attrNameLst>
                                          <p:attrName>style.visibility</p:attrName>
                                        </p:attrNameLst>
                                      </p:cBhvr>
                                      <p:to>
                                        <p:strVal val="visible"/>
                                      </p:to>
                                    </p:set>
                                    <p:anim calcmode="lin" valueType="num">
                                      <p:cBhvr additive="base">
                                        <p:cTn id="131" dur="500" fill="hold"/>
                                        <p:tgtEl>
                                          <p:spTgt spid="215075"/>
                                        </p:tgtEl>
                                        <p:attrNameLst>
                                          <p:attrName>ppt_x</p:attrName>
                                        </p:attrNameLst>
                                      </p:cBhvr>
                                      <p:tavLst>
                                        <p:tav tm="0">
                                          <p:val>
                                            <p:strVal val="#ppt_x"/>
                                          </p:val>
                                        </p:tav>
                                        <p:tav tm="100000">
                                          <p:val>
                                            <p:strVal val="#ppt_x"/>
                                          </p:val>
                                        </p:tav>
                                      </p:tavLst>
                                    </p:anim>
                                    <p:anim calcmode="lin" valueType="num">
                                      <p:cBhvr additive="base">
                                        <p:cTn id="132" dur="500" fill="hold"/>
                                        <p:tgtEl>
                                          <p:spTgt spid="215075"/>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215076"/>
                                        </p:tgtEl>
                                        <p:attrNameLst>
                                          <p:attrName>style.visibility</p:attrName>
                                        </p:attrNameLst>
                                      </p:cBhvr>
                                      <p:to>
                                        <p:strVal val="visible"/>
                                      </p:to>
                                    </p:set>
                                    <p:anim calcmode="lin" valueType="num">
                                      <p:cBhvr additive="base">
                                        <p:cTn id="135" dur="500" fill="hold"/>
                                        <p:tgtEl>
                                          <p:spTgt spid="215076"/>
                                        </p:tgtEl>
                                        <p:attrNameLst>
                                          <p:attrName>ppt_x</p:attrName>
                                        </p:attrNameLst>
                                      </p:cBhvr>
                                      <p:tavLst>
                                        <p:tav tm="0">
                                          <p:val>
                                            <p:strVal val="#ppt_x"/>
                                          </p:val>
                                        </p:tav>
                                        <p:tav tm="100000">
                                          <p:val>
                                            <p:strVal val="#ppt_x"/>
                                          </p:val>
                                        </p:tav>
                                      </p:tavLst>
                                    </p:anim>
                                    <p:anim calcmode="lin" valueType="num">
                                      <p:cBhvr additive="base">
                                        <p:cTn id="136" dur="500" fill="hold"/>
                                        <p:tgtEl>
                                          <p:spTgt spid="21507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15077"/>
                                        </p:tgtEl>
                                        <p:attrNameLst>
                                          <p:attrName>style.visibility</p:attrName>
                                        </p:attrNameLst>
                                      </p:cBhvr>
                                      <p:to>
                                        <p:strVal val="visible"/>
                                      </p:to>
                                    </p:set>
                                    <p:anim calcmode="lin" valueType="num">
                                      <p:cBhvr additive="base">
                                        <p:cTn id="139" dur="500" fill="hold"/>
                                        <p:tgtEl>
                                          <p:spTgt spid="215077"/>
                                        </p:tgtEl>
                                        <p:attrNameLst>
                                          <p:attrName>ppt_x</p:attrName>
                                        </p:attrNameLst>
                                      </p:cBhvr>
                                      <p:tavLst>
                                        <p:tav tm="0">
                                          <p:val>
                                            <p:strVal val="#ppt_x"/>
                                          </p:val>
                                        </p:tav>
                                        <p:tav tm="100000">
                                          <p:val>
                                            <p:strVal val="#ppt_x"/>
                                          </p:val>
                                        </p:tav>
                                      </p:tavLst>
                                    </p:anim>
                                    <p:anim calcmode="lin" valueType="num">
                                      <p:cBhvr additive="base">
                                        <p:cTn id="140" dur="500" fill="hold"/>
                                        <p:tgtEl>
                                          <p:spTgt spid="21507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15078"/>
                                        </p:tgtEl>
                                        <p:attrNameLst>
                                          <p:attrName>style.visibility</p:attrName>
                                        </p:attrNameLst>
                                      </p:cBhvr>
                                      <p:to>
                                        <p:strVal val="visible"/>
                                      </p:to>
                                    </p:set>
                                    <p:anim calcmode="lin" valueType="num">
                                      <p:cBhvr additive="base">
                                        <p:cTn id="143" dur="500" fill="hold"/>
                                        <p:tgtEl>
                                          <p:spTgt spid="215078"/>
                                        </p:tgtEl>
                                        <p:attrNameLst>
                                          <p:attrName>ppt_x</p:attrName>
                                        </p:attrNameLst>
                                      </p:cBhvr>
                                      <p:tavLst>
                                        <p:tav tm="0">
                                          <p:val>
                                            <p:strVal val="#ppt_x"/>
                                          </p:val>
                                        </p:tav>
                                        <p:tav tm="100000">
                                          <p:val>
                                            <p:strVal val="#ppt_x"/>
                                          </p:val>
                                        </p:tav>
                                      </p:tavLst>
                                    </p:anim>
                                    <p:anim calcmode="lin" valueType="num">
                                      <p:cBhvr additive="base">
                                        <p:cTn id="144" dur="500" fill="hold"/>
                                        <p:tgtEl>
                                          <p:spTgt spid="21507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15079"/>
                                        </p:tgtEl>
                                        <p:attrNameLst>
                                          <p:attrName>style.visibility</p:attrName>
                                        </p:attrNameLst>
                                      </p:cBhvr>
                                      <p:to>
                                        <p:strVal val="visible"/>
                                      </p:to>
                                    </p:set>
                                    <p:anim calcmode="lin" valueType="num">
                                      <p:cBhvr additive="base">
                                        <p:cTn id="147" dur="500" fill="hold"/>
                                        <p:tgtEl>
                                          <p:spTgt spid="215079"/>
                                        </p:tgtEl>
                                        <p:attrNameLst>
                                          <p:attrName>ppt_x</p:attrName>
                                        </p:attrNameLst>
                                      </p:cBhvr>
                                      <p:tavLst>
                                        <p:tav tm="0">
                                          <p:val>
                                            <p:strVal val="#ppt_x"/>
                                          </p:val>
                                        </p:tav>
                                        <p:tav tm="100000">
                                          <p:val>
                                            <p:strVal val="#ppt_x"/>
                                          </p:val>
                                        </p:tav>
                                      </p:tavLst>
                                    </p:anim>
                                    <p:anim calcmode="lin" valueType="num">
                                      <p:cBhvr additive="base">
                                        <p:cTn id="148" dur="500" fill="hold"/>
                                        <p:tgtEl>
                                          <p:spTgt spid="21507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15080"/>
                                        </p:tgtEl>
                                        <p:attrNameLst>
                                          <p:attrName>style.visibility</p:attrName>
                                        </p:attrNameLst>
                                      </p:cBhvr>
                                      <p:to>
                                        <p:strVal val="visible"/>
                                      </p:to>
                                    </p:set>
                                    <p:anim calcmode="lin" valueType="num">
                                      <p:cBhvr additive="base">
                                        <p:cTn id="151" dur="500" fill="hold"/>
                                        <p:tgtEl>
                                          <p:spTgt spid="215080"/>
                                        </p:tgtEl>
                                        <p:attrNameLst>
                                          <p:attrName>ppt_x</p:attrName>
                                        </p:attrNameLst>
                                      </p:cBhvr>
                                      <p:tavLst>
                                        <p:tav tm="0">
                                          <p:val>
                                            <p:strVal val="#ppt_x"/>
                                          </p:val>
                                        </p:tav>
                                        <p:tav tm="100000">
                                          <p:val>
                                            <p:strVal val="#ppt_x"/>
                                          </p:val>
                                        </p:tav>
                                      </p:tavLst>
                                    </p:anim>
                                    <p:anim calcmode="lin" valueType="num">
                                      <p:cBhvr additive="base">
                                        <p:cTn id="152" dur="500" fill="hold"/>
                                        <p:tgtEl>
                                          <p:spTgt spid="21508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15081"/>
                                        </p:tgtEl>
                                        <p:attrNameLst>
                                          <p:attrName>style.visibility</p:attrName>
                                        </p:attrNameLst>
                                      </p:cBhvr>
                                      <p:to>
                                        <p:strVal val="visible"/>
                                      </p:to>
                                    </p:set>
                                    <p:anim calcmode="lin" valueType="num">
                                      <p:cBhvr additive="base">
                                        <p:cTn id="155" dur="500" fill="hold"/>
                                        <p:tgtEl>
                                          <p:spTgt spid="215081"/>
                                        </p:tgtEl>
                                        <p:attrNameLst>
                                          <p:attrName>ppt_x</p:attrName>
                                        </p:attrNameLst>
                                      </p:cBhvr>
                                      <p:tavLst>
                                        <p:tav tm="0">
                                          <p:val>
                                            <p:strVal val="#ppt_x"/>
                                          </p:val>
                                        </p:tav>
                                        <p:tav tm="100000">
                                          <p:val>
                                            <p:strVal val="#ppt_x"/>
                                          </p:val>
                                        </p:tav>
                                      </p:tavLst>
                                    </p:anim>
                                    <p:anim calcmode="lin" valueType="num">
                                      <p:cBhvr additive="base">
                                        <p:cTn id="156" dur="500" fill="hold"/>
                                        <p:tgtEl>
                                          <p:spTgt spid="21508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15082"/>
                                        </p:tgtEl>
                                        <p:attrNameLst>
                                          <p:attrName>style.visibility</p:attrName>
                                        </p:attrNameLst>
                                      </p:cBhvr>
                                      <p:to>
                                        <p:strVal val="visible"/>
                                      </p:to>
                                    </p:set>
                                    <p:anim calcmode="lin" valueType="num">
                                      <p:cBhvr additive="base">
                                        <p:cTn id="159" dur="500" fill="hold"/>
                                        <p:tgtEl>
                                          <p:spTgt spid="215082"/>
                                        </p:tgtEl>
                                        <p:attrNameLst>
                                          <p:attrName>ppt_x</p:attrName>
                                        </p:attrNameLst>
                                      </p:cBhvr>
                                      <p:tavLst>
                                        <p:tav tm="0">
                                          <p:val>
                                            <p:strVal val="#ppt_x"/>
                                          </p:val>
                                        </p:tav>
                                        <p:tav tm="100000">
                                          <p:val>
                                            <p:strVal val="#ppt_x"/>
                                          </p:val>
                                        </p:tav>
                                      </p:tavLst>
                                    </p:anim>
                                    <p:anim calcmode="lin" valueType="num">
                                      <p:cBhvr additive="base">
                                        <p:cTn id="160" dur="500" fill="hold"/>
                                        <p:tgtEl>
                                          <p:spTgt spid="21508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15083"/>
                                        </p:tgtEl>
                                        <p:attrNameLst>
                                          <p:attrName>style.visibility</p:attrName>
                                        </p:attrNameLst>
                                      </p:cBhvr>
                                      <p:to>
                                        <p:strVal val="visible"/>
                                      </p:to>
                                    </p:set>
                                    <p:anim calcmode="lin" valueType="num">
                                      <p:cBhvr additive="base">
                                        <p:cTn id="163" dur="500" fill="hold"/>
                                        <p:tgtEl>
                                          <p:spTgt spid="215083"/>
                                        </p:tgtEl>
                                        <p:attrNameLst>
                                          <p:attrName>ppt_x</p:attrName>
                                        </p:attrNameLst>
                                      </p:cBhvr>
                                      <p:tavLst>
                                        <p:tav tm="0">
                                          <p:val>
                                            <p:strVal val="#ppt_x"/>
                                          </p:val>
                                        </p:tav>
                                        <p:tav tm="100000">
                                          <p:val>
                                            <p:strVal val="#ppt_x"/>
                                          </p:val>
                                        </p:tav>
                                      </p:tavLst>
                                    </p:anim>
                                    <p:anim calcmode="lin" valueType="num">
                                      <p:cBhvr additive="base">
                                        <p:cTn id="164" dur="500" fill="hold"/>
                                        <p:tgtEl>
                                          <p:spTgt spid="21508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15084"/>
                                        </p:tgtEl>
                                        <p:attrNameLst>
                                          <p:attrName>style.visibility</p:attrName>
                                        </p:attrNameLst>
                                      </p:cBhvr>
                                      <p:to>
                                        <p:strVal val="visible"/>
                                      </p:to>
                                    </p:set>
                                    <p:anim calcmode="lin" valueType="num">
                                      <p:cBhvr additive="base">
                                        <p:cTn id="167" dur="500" fill="hold"/>
                                        <p:tgtEl>
                                          <p:spTgt spid="215084"/>
                                        </p:tgtEl>
                                        <p:attrNameLst>
                                          <p:attrName>ppt_x</p:attrName>
                                        </p:attrNameLst>
                                      </p:cBhvr>
                                      <p:tavLst>
                                        <p:tav tm="0">
                                          <p:val>
                                            <p:strVal val="#ppt_x"/>
                                          </p:val>
                                        </p:tav>
                                        <p:tav tm="100000">
                                          <p:val>
                                            <p:strVal val="#ppt_x"/>
                                          </p:val>
                                        </p:tav>
                                      </p:tavLst>
                                    </p:anim>
                                    <p:anim calcmode="lin" valueType="num">
                                      <p:cBhvr additive="base">
                                        <p:cTn id="168" dur="500" fill="hold"/>
                                        <p:tgtEl>
                                          <p:spTgt spid="21508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15085"/>
                                        </p:tgtEl>
                                        <p:attrNameLst>
                                          <p:attrName>style.visibility</p:attrName>
                                        </p:attrNameLst>
                                      </p:cBhvr>
                                      <p:to>
                                        <p:strVal val="visible"/>
                                      </p:to>
                                    </p:set>
                                    <p:anim calcmode="lin" valueType="num">
                                      <p:cBhvr additive="base">
                                        <p:cTn id="171" dur="500" fill="hold"/>
                                        <p:tgtEl>
                                          <p:spTgt spid="215085"/>
                                        </p:tgtEl>
                                        <p:attrNameLst>
                                          <p:attrName>ppt_x</p:attrName>
                                        </p:attrNameLst>
                                      </p:cBhvr>
                                      <p:tavLst>
                                        <p:tav tm="0">
                                          <p:val>
                                            <p:strVal val="#ppt_x"/>
                                          </p:val>
                                        </p:tav>
                                        <p:tav tm="100000">
                                          <p:val>
                                            <p:strVal val="#ppt_x"/>
                                          </p:val>
                                        </p:tav>
                                      </p:tavLst>
                                    </p:anim>
                                    <p:anim calcmode="lin" valueType="num">
                                      <p:cBhvr additive="base">
                                        <p:cTn id="172" dur="500" fill="hold"/>
                                        <p:tgtEl>
                                          <p:spTgt spid="215085"/>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15086"/>
                                        </p:tgtEl>
                                        <p:attrNameLst>
                                          <p:attrName>style.visibility</p:attrName>
                                        </p:attrNameLst>
                                      </p:cBhvr>
                                      <p:to>
                                        <p:strVal val="visible"/>
                                      </p:to>
                                    </p:set>
                                    <p:anim calcmode="lin" valueType="num">
                                      <p:cBhvr additive="base">
                                        <p:cTn id="175" dur="500" fill="hold"/>
                                        <p:tgtEl>
                                          <p:spTgt spid="215086"/>
                                        </p:tgtEl>
                                        <p:attrNameLst>
                                          <p:attrName>ppt_x</p:attrName>
                                        </p:attrNameLst>
                                      </p:cBhvr>
                                      <p:tavLst>
                                        <p:tav tm="0">
                                          <p:val>
                                            <p:strVal val="#ppt_x"/>
                                          </p:val>
                                        </p:tav>
                                        <p:tav tm="100000">
                                          <p:val>
                                            <p:strVal val="#ppt_x"/>
                                          </p:val>
                                        </p:tav>
                                      </p:tavLst>
                                    </p:anim>
                                    <p:anim calcmode="lin" valueType="num">
                                      <p:cBhvr additive="base">
                                        <p:cTn id="176" dur="500" fill="hold"/>
                                        <p:tgtEl>
                                          <p:spTgt spid="215086"/>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215087"/>
                                        </p:tgtEl>
                                        <p:attrNameLst>
                                          <p:attrName>style.visibility</p:attrName>
                                        </p:attrNameLst>
                                      </p:cBhvr>
                                      <p:to>
                                        <p:strVal val="visible"/>
                                      </p:to>
                                    </p:set>
                                    <p:anim calcmode="lin" valueType="num">
                                      <p:cBhvr additive="base">
                                        <p:cTn id="179" dur="500" fill="hold"/>
                                        <p:tgtEl>
                                          <p:spTgt spid="215087"/>
                                        </p:tgtEl>
                                        <p:attrNameLst>
                                          <p:attrName>ppt_x</p:attrName>
                                        </p:attrNameLst>
                                      </p:cBhvr>
                                      <p:tavLst>
                                        <p:tav tm="0">
                                          <p:val>
                                            <p:strVal val="#ppt_x"/>
                                          </p:val>
                                        </p:tav>
                                        <p:tav tm="100000">
                                          <p:val>
                                            <p:strVal val="#ppt_x"/>
                                          </p:val>
                                        </p:tav>
                                      </p:tavLst>
                                    </p:anim>
                                    <p:anim calcmode="lin" valueType="num">
                                      <p:cBhvr additive="base">
                                        <p:cTn id="180" dur="500" fill="hold"/>
                                        <p:tgtEl>
                                          <p:spTgt spid="21508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15088"/>
                                        </p:tgtEl>
                                        <p:attrNameLst>
                                          <p:attrName>style.visibility</p:attrName>
                                        </p:attrNameLst>
                                      </p:cBhvr>
                                      <p:to>
                                        <p:strVal val="visible"/>
                                      </p:to>
                                    </p:set>
                                    <p:anim calcmode="lin" valueType="num">
                                      <p:cBhvr additive="base">
                                        <p:cTn id="183" dur="500" fill="hold"/>
                                        <p:tgtEl>
                                          <p:spTgt spid="215088"/>
                                        </p:tgtEl>
                                        <p:attrNameLst>
                                          <p:attrName>ppt_x</p:attrName>
                                        </p:attrNameLst>
                                      </p:cBhvr>
                                      <p:tavLst>
                                        <p:tav tm="0">
                                          <p:val>
                                            <p:strVal val="#ppt_x"/>
                                          </p:val>
                                        </p:tav>
                                        <p:tav tm="100000">
                                          <p:val>
                                            <p:strVal val="#ppt_x"/>
                                          </p:val>
                                        </p:tav>
                                      </p:tavLst>
                                    </p:anim>
                                    <p:anim calcmode="lin" valueType="num">
                                      <p:cBhvr additive="base">
                                        <p:cTn id="184" dur="500" fill="hold"/>
                                        <p:tgtEl>
                                          <p:spTgt spid="215088"/>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15089"/>
                                        </p:tgtEl>
                                        <p:attrNameLst>
                                          <p:attrName>style.visibility</p:attrName>
                                        </p:attrNameLst>
                                      </p:cBhvr>
                                      <p:to>
                                        <p:strVal val="visible"/>
                                      </p:to>
                                    </p:set>
                                    <p:anim calcmode="lin" valueType="num">
                                      <p:cBhvr additive="base">
                                        <p:cTn id="187" dur="500" fill="hold"/>
                                        <p:tgtEl>
                                          <p:spTgt spid="215089"/>
                                        </p:tgtEl>
                                        <p:attrNameLst>
                                          <p:attrName>ppt_x</p:attrName>
                                        </p:attrNameLst>
                                      </p:cBhvr>
                                      <p:tavLst>
                                        <p:tav tm="0">
                                          <p:val>
                                            <p:strVal val="#ppt_x"/>
                                          </p:val>
                                        </p:tav>
                                        <p:tav tm="100000">
                                          <p:val>
                                            <p:strVal val="#ppt_x"/>
                                          </p:val>
                                        </p:tav>
                                      </p:tavLst>
                                    </p:anim>
                                    <p:anim calcmode="lin" valueType="num">
                                      <p:cBhvr additive="base">
                                        <p:cTn id="188" dur="500" fill="hold"/>
                                        <p:tgtEl>
                                          <p:spTgt spid="215089"/>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15090"/>
                                        </p:tgtEl>
                                        <p:attrNameLst>
                                          <p:attrName>style.visibility</p:attrName>
                                        </p:attrNameLst>
                                      </p:cBhvr>
                                      <p:to>
                                        <p:strVal val="visible"/>
                                      </p:to>
                                    </p:set>
                                    <p:anim calcmode="lin" valueType="num">
                                      <p:cBhvr additive="base">
                                        <p:cTn id="191" dur="500" fill="hold"/>
                                        <p:tgtEl>
                                          <p:spTgt spid="215090"/>
                                        </p:tgtEl>
                                        <p:attrNameLst>
                                          <p:attrName>ppt_x</p:attrName>
                                        </p:attrNameLst>
                                      </p:cBhvr>
                                      <p:tavLst>
                                        <p:tav tm="0">
                                          <p:val>
                                            <p:strVal val="#ppt_x"/>
                                          </p:val>
                                        </p:tav>
                                        <p:tav tm="100000">
                                          <p:val>
                                            <p:strVal val="#ppt_x"/>
                                          </p:val>
                                        </p:tav>
                                      </p:tavLst>
                                    </p:anim>
                                    <p:anim calcmode="lin" valueType="num">
                                      <p:cBhvr additive="base">
                                        <p:cTn id="192" dur="500" fill="hold"/>
                                        <p:tgtEl>
                                          <p:spTgt spid="215090"/>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15091"/>
                                        </p:tgtEl>
                                        <p:attrNameLst>
                                          <p:attrName>style.visibility</p:attrName>
                                        </p:attrNameLst>
                                      </p:cBhvr>
                                      <p:to>
                                        <p:strVal val="visible"/>
                                      </p:to>
                                    </p:set>
                                    <p:anim calcmode="lin" valueType="num">
                                      <p:cBhvr additive="base">
                                        <p:cTn id="195" dur="500" fill="hold"/>
                                        <p:tgtEl>
                                          <p:spTgt spid="215091"/>
                                        </p:tgtEl>
                                        <p:attrNameLst>
                                          <p:attrName>ppt_x</p:attrName>
                                        </p:attrNameLst>
                                      </p:cBhvr>
                                      <p:tavLst>
                                        <p:tav tm="0">
                                          <p:val>
                                            <p:strVal val="#ppt_x"/>
                                          </p:val>
                                        </p:tav>
                                        <p:tav tm="100000">
                                          <p:val>
                                            <p:strVal val="#ppt_x"/>
                                          </p:val>
                                        </p:tav>
                                      </p:tavLst>
                                    </p:anim>
                                    <p:anim calcmode="lin" valueType="num">
                                      <p:cBhvr additive="base">
                                        <p:cTn id="196" dur="500" fill="hold"/>
                                        <p:tgtEl>
                                          <p:spTgt spid="215091"/>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15092"/>
                                        </p:tgtEl>
                                        <p:attrNameLst>
                                          <p:attrName>style.visibility</p:attrName>
                                        </p:attrNameLst>
                                      </p:cBhvr>
                                      <p:to>
                                        <p:strVal val="visible"/>
                                      </p:to>
                                    </p:set>
                                    <p:anim calcmode="lin" valueType="num">
                                      <p:cBhvr additive="base">
                                        <p:cTn id="199" dur="500" fill="hold"/>
                                        <p:tgtEl>
                                          <p:spTgt spid="215092"/>
                                        </p:tgtEl>
                                        <p:attrNameLst>
                                          <p:attrName>ppt_x</p:attrName>
                                        </p:attrNameLst>
                                      </p:cBhvr>
                                      <p:tavLst>
                                        <p:tav tm="0">
                                          <p:val>
                                            <p:strVal val="#ppt_x"/>
                                          </p:val>
                                        </p:tav>
                                        <p:tav tm="100000">
                                          <p:val>
                                            <p:strVal val="#ppt_x"/>
                                          </p:val>
                                        </p:tav>
                                      </p:tavLst>
                                    </p:anim>
                                    <p:anim calcmode="lin" valueType="num">
                                      <p:cBhvr additive="base">
                                        <p:cTn id="200" dur="500" fill="hold"/>
                                        <p:tgtEl>
                                          <p:spTgt spid="215092"/>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15093"/>
                                        </p:tgtEl>
                                        <p:attrNameLst>
                                          <p:attrName>style.visibility</p:attrName>
                                        </p:attrNameLst>
                                      </p:cBhvr>
                                      <p:to>
                                        <p:strVal val="visible"/>
                                      </p:to>
                                    </p:set>
                                    <p:anim calcmode="lin" valueType="num">
                                      <p:cBhvr additive="base">
                                        <p:cTn id="203" dur="500" fill="hold"/>
                                        <p:tgtEl>
                                          <p:spTgt spid="215093"/>
                                        </p:tgtEl>
                                        <p:attrNameLst>
                                          <p:attrName>ppt_x</p:attrName>
                                        </p:attrNameLst>
                                      </p:cBhvr>
                                      <p:tavLst>
                                        <p:tav tm="0">
                                          <p:val>
                                            <p:strVal val="#ppt_x"/>
                                          </p:val>
                                        </p:tav>
                                        <p:tav tm="100000">
                                          <p:val>
                                            <p:strVal val="#ppt_x"/>
                                          </p:val>
                                        </p:tav>
                                      </p:tavLst>
                                    </p:anim>
                                    <p:anim calcmode="lin" valueType="num">
                                      <p:cBhvr additive="base">
                                        <p:cTn id="204" dur="500" fill="hold"/>
                                        <p:tgtEl>
                                          <p:spTgt spid="215093"/>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15094"/>
                                        </p:tgtEl>
                                        <p:attrNameLst>
                                          <p:attrName>style.visibility</p:attrName>
                                        </p:attrNameLst>
                                      </p:cBhvr>
                                      <p:to>
                                        <p:strVal val="visible"/>
                                      </p:to>
                                    </p:set>
                                    <p:anim calcmode="lin" valueType="num">
                                      <p:cBhvr additive="base">
                                        <p:cTn id="207" dur="500" fill="hold"/>
                                        <p:tgtEl>
                                          <p:spTgt spid="215094"/>
                                        </p:tgtEl>
                                        <p:attrNameLst>
                                          <p:attrName>ppt_x</p:attrName>
                                        </p:attrNameLst>
                                      </p:cBhvr>
                                      <p:tavLst>
                                        <p:tav tm="0">
                                          <p:val>
                                            <p:strVal val="#ppt_x"/>
                                          </p:val>
                                        </p:tav>
                                        <p:tav tm="100000">
                                          <p:val>
                                            <p:strVal val="#ppt_x"/>
                                          </p:val>
                                        </p:tav>
                                      </p:tavLst>
                                    </p:anim>
                                    <p:anim calcmode="lin" valueType="num">
                                      <p:cBhvr additive="base">
                                        <p:cTn id="208" dur="500" fill="hold"/>
                                        <p:tgtEl>
                                          <p:spTgt spid="215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p:bldP spid="215057" grpId="0"/>
      <p:bldP spid="215058" grpId="0"/>
      <p:bldP spid="215059" grpId="0"/>
      <p:bldP spid="215060" grpId="0"/>
      <p:bldP spid="215061" grpId="0"/>
      <p:bldP spid="215062" grpId="0"/>
      <p:bldP spid="215063" grpId="0"/>
      <p:bldP spid="215064" grpId="0"/>
      <p:bldP spid="215077" grpId="0"/>
      <p:bldP spid="215078" grpId="0"/>
      <p:bldP spid="215079" grpId="0"/>
      <p:bldP spid="215080" grpId="0"/>
      <p:bldP spid="215081" grpId="0"/>
      <p:bldP spid="215082" grpId="0"/>
      <p:bldP spid="215083" grpId="0"/>
      <p:bldP spid="215084" grpId="0"/>
      <p:bldP spid="215085" grpId="0"/>
      <p:bldP spid="215086" grpId="0"/>
      <p:bldP spid="215087" grpId="0"/>
      <p:bldP spid="215088" grpId="0"/>
      <p:bldP spid="215089" grpId="0"/>
      <p:bldP spid="215090" grpId="0"/>
      <p:bldP spid="215091" grpId="0"/>
      <p:bldP spid="215092" grpId="0"/>
      <p:bldP spid="215093" grpId="0"/>
      <p:bldP spid="21509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AutoShape 5"/>
          <p:cNvSpPr/>
          <p:nvPr/>
        </p:nvSpPr>
        <p:spPr>
          <a:xfrm>
            <a:off x="982415" y="1052736"/>
            <a:ext cx="7489825"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7092" name="标题 217091"/>
          <p:cNvSpPr>
            <a:spLocks noGrp="1"/>
          </p:cNvSpPr>
          <p:nvPr>
            <p:ph type="title"/>
          </p:nvPr>
        </p:nvSpPr>
        <p:spPr>
          <a:xfrm>
            <a:off x="1055440" y="1124173"/>
            <a:ext cx="8015288" cy="503238"/>
          </a:xfrm>
          <a:noFill/>
          <a:ln>
            <a:noFill/>
          </a:ln>
        </p:spPr>
        <p:txBody>
          <a:bodyPr anchor="b"/>
          <a:lstStyle/>
          <a:p>
            <a:r>
              <a:rPr lang="zh-CN" altLang="en-US" sz="2800" dirty="0">
                <a:solidFill>
                  <a:srgbClr val="FF0000"/>
                </a:solidFill>
                <a:effectLst>
                  <a:outerShdw blurRad="38100" dist="38100" dir="2700000">
                    <a:srgbClr val="C0C0C0"/>
                  </a:outerShdw>
                </a:effectLst>
                <a:latin typeface="Times New Roman" panose="02020603050405020304" pitchFamily="18" charset="0"/>
              </a:rPr>
              <a:t>五、替换策略－基于计数的方法</a:t>
            </a:r>
            <a:r>
              <a:rPr lang="en-US" altLang="zh-CN" sz="2800">
                <a:solidFill>
                  <a:srgbClr val="FF0000"/>
                </a:solidFill>
                <a:effectLst>
                  <a:outerShdw blurRad="38100" dist="38100" dir="2700000">
                    <a:srgbClr val="C0C0C0"/>
                  </a:outerShdw>
                </a:effectLst>
                <a:latin typeface="Times New Roman" panose="02020603050405020304" pitchFamily="18" charset="0"/>
              </a:rPr>
              <a:t>LFU</a:t>
            </a:r>
            <a:r>
              <a:rPr lang="zh-CN" altLang="en-US" sz="2800">
                <a:solidFill>
                  <a:srgbClr val="FF0000"/>
                </a:solidFill>
                <a:effectLst>
                  <a:outerShdw blurRad="38100" dist="38100" dir="2700000">
                    <a:srgbClr val="C0C0C0"/>
                  </a:outerShdw>
                </a:effectLst>
                <a:latin typeface="Times New Roman" panose="02020603050405020304" pitchFamily="18" charset="0"/>
              </a:rPr>
              <a:t>和</a:t>
            </a:r>
            <a:r>
              <a:rPr lang="en-US" altLang="zh-CN" sz="2800">
                <a:solidFill>
                  <a:srgbClr val="FF0000"/>
                </a:solidFill>
                <a:effectLst>
                  <a:outerShdw blurRad="38100" dist="38100" dir="2700000">
                    <a:srgbClr val="C0C0C0"/>
                  </a:outerShdw>
                </a:effectLst>
                <a:latin typeface="Times New Roman" panose="02020603050405020304" pitchFamily="18" charset="0"/>
              </a:rPr>
              <a:t>MFU</a:t>
            </a:r>
          </a:p>
        </p:txBody>
      </p:sp>
      <p:sp>
        <p:nvSpPr>
          <p:cNvPr id="217093" name="文本占位符 217092"/>
          <p:cNvSpPr>
            <a:spLocks noGrp="1"/>
          </p:cNvSpPr>
          <p:nvPr>
            <p:ph type="body" idx="1"/>
          </p:nvPr>
        </p:nvSpPr>
        <p:spPr>
          <a:xfrm>
            <a:off x="1415802" y="1988915"/>
            <a:ext cx="10008789" cy="4248150"/>
          </a:xfrm>
          <a:noFill/>
          <a:ln>
            <a:noFill/>
          </a:ln>
        </p:spPr>
        <p:txBody>
          <a:bodyPr/>
          <a:lstStyle/>
          <a:p>
            <a:pPr>
              <a:spcBef>
                <a:spcPts val="1200"/>
              </a:spcBef>
              <a:spcAft>
                <a:spcPts val="600"/>
              </a:spcAft>
              <a:buNone/>
            </a:pPr>
            <a:r>
              <a:rPr lang="en-US" altLang="zh-CN" dirty="0">
                <a:solidFill>
                  <a:srgbClr val="800000"/>
                </a:solidFill>
                <a:effectLst>
                  <a:outerShdw blurRad="38100" dist="38100" dir="2700000">
                    <a:srgbClr val="C0C0C0"/>
                  </a:outerShdw>
                </a:effectLst>
                <a:latin typeface="Tahoma" panose="020B0604030504040204" pitchFamily="34" charset="0"/>
              </a:rPr>
              <a:t>1</a:t>
            </a:r>
            <a:r>
              <a:rPr lang="zh-CN" altLang="en-US" dirty="0">
                <a:solidFill>
                  <a:srgbClr val="800000"/>
                </a:solidFill>
                <a:effectLst>
                  <a:outerShdw blurRad="38100" dist="38100" dir="2700000">
                    <a:srgbClr val="C0C0C0"/>
                  </a:outerShdw>
                </a:effectLst>
                <a:latin typeface="Tahoma" panose="020B0604030504040204" pitchFamily="34" charset="0"/>
              </a:rPr>
              <a:t>、最不经常使用页面置换算法</a:t>
            </a:r>
            <a:r>
              <a:rPr lang="en-US" altLang="zh-CN" dirty="0">
                <a:solidFill>
                  <a:srgbClr val="800000"/>
                </a:solidFill>
                <a:effectLst>
                  <a:outerShdw blurRad="38100" dist="38100" dir="2700000">
                    <a:srgbClr val="C0C0C0"/>
                  </a:outerShdw>
                </a:effectLst>
                <a:latin typeface="Tahoma" panose="020B0604030504040204" pitchFamily="34" charset="0"/>
              </a:rPr>
              <a:t>LFU</a:t>
            </a:r>
            <a:endParaRPr lang="zh-CN" altLang="en-US" dirty="0">
              <a:solidFill>
                <a:srgbClr val="800000"/>
              </a:solidFill>
              <a:effectLst>
                <a:outerShdw blurRad="38100" dist="38100" dir="2700000">
                  <a:srgbClr val="C0C0C0"/>
                </a:outerShdw>
              </a:effectLst>
              <a:latin typeface="Tahoma" panose="020B0604030504040204" pitchFamily="34" charset="0"/>
            </a:endParaRPr>
          </a:p>
          <a:p>
            <a:pPr lvl="1">
              <a:spcBef>
                <a:spcPts val="1200"/>
              </a:spcBef>
              <a:spcAft>
                <a:spcPts val="600"/>
              </a:spcAft>
              <a:buClr>
                <a:srgbClr val="FF3300"/>
              </a:buClr>
              <a:buFont typeface="Wingdings" panose="05000000000000000000" pitchFamily="2" charset="2"/>
              <a:buChar char="n"/>
            </a:pPr>
            <a:r>
              <a:rPr lang="zh-CN" altLang="en-US" dirty="0">
                <a:solidFill>
                  <a:srgbClr val="0000CC"/>
                </a:solidFill>
              </a:rPr>
              <a:t>要求：置换计数最小的页</a:t>
            </a:r>
          </a:p>
          <a:p>
            <a:pPr lvl="1">
              <a:spcBef>
                <a:spcPts val="1200"/>
              </a:spcBef>
              <a:spcAft>
                <a:spcPts val="600"/>
              </a:spcAft>
              <a:buClr>
                <a:srgbClr val="FF3300"/>
              </a:buClr>
              <a:buFont typeface="Wingdings" panose="05000000000000000000" pitchFamily="2" charset="2"/>
              <a:buChar char="n"/>
            </a:pPr>
            <a:r>
              <a:rPr lang="zh-CN" altLang="en-US" dirty="0">
                <a:solidFill>
                  <a:srgbClr val="0000CC"/>
                </a:solidFill>
              </a:rPr>
              <a:t>问题：一个页在进程开始时使用得很多，但以后就不再使用</a:t>
            </a:r>
          </a:p>
          <a:p>
            <a:pPr lvl="1">
              <a:spcBef>
                <a:spcPts val="1200"/>
              </a:spcBef>
              <a:spcAft>
                <a:spcPts val="600"/>
              </a:spcAft>
              <a:buClr>
                <a:srgbClr val="FF3300"/>
              </a:buClr>
              <a:buFont typeface="Wingdings" panose="05000000000000000000" pitchFamily="2" charset="2"/>
              <a:buChar char="n"/>
            </a:pPr>
            <a:r>
              <a:rPr lang="zh-CN" altLang="en-US" dirty="0">
                <a:solidFill>
                  <a:srgbClr val="0000CC"/>
                </a:solidFill>
              </a:rPr>
              <a:t>解决方法：定期将次数寄存器右移一位，形成指数衰减的平均使用次数</a:t>
            </a:r>
          </a:p>
          <a:p>
            <a:pPr>
              <a:spcBef>
                <a:spcPts val="1200"/>
              </a:spcBef>
              <a:spcAft>
                <a:spcPts val="600"/>
              </a:spcAft>
              <a:buNone/>
            </a:pPr>
            <a:r>
              <a:rPr lang="en-US" altLang="zh-CN" dirty="0">
                <a:solidFill>
                  <a:srgbClr val="800000"/>
                </a:solidFill>
                <a:effectLst>
                  <a:outerShdw blurRad="38100" dist="38100" dir="2700000">
                    <a:srgbClr val="C0C0C0"/>
                  </a:outerShdw>
                </a:effectLst>
                <a:latin typeface="Tahoma" panose="020B0604030504040204" pitchFamily="34" charset="0"/>
              </a:rPr>
              <a:t>2</a:t>
            </a:r>
            <a:r>
              <a:rPr lang="zh-CN" altLang="en-US" dirty="0">
                <a:solidFill>
                  <a:srgbClr val="800000"/>
                </a:solidFill>
                <a:effectLst>
                  <a:outerShdw blurRad="38100" dist="38100" dir="2700000">
                    <a:srgbClr val="C0C0C0"/>
                  </a:outerShdw>
                </a:effectLst>
                <a:latin typeface="Tahoma" panose="020B0604030504040204" pitchFamily="34" charset="0"/>
              </a:rPr>
              <a:t>、最常使用页面置换算法</a:t>
            </a:r>
            <a:r>
              <a:rPr lang="en-US" altLang="zh-CN" dirty="0">
                <a:solidFill>
                  <a:srgbClr val="800000"/>
                </a:solidFill>
                <a:effectLst>
                  <a:outerShdw blurRad="38100" dist="38100" dir="2700000">
                    <a:srgbClr val="C0C0C0"/>
                  </a:outerShdw>
                </a:effectLst>
                <a:latin typeface="Tahoma" panose="020B0604030504040204" pitchFamily="34" charset="0"/>
              </a:rPr>
              <a:t>MFU</a:t>
            </a:r>
          </a:p>
          <a:p>
            <a:pPr lvl="1">
              <a:spcBef>
                <a:spcPts val="1200"/>
              </a:spcBef>
              <a:spcAft>
                <a:spcPts val="600"/>
              </a:spcAft>
              <a:buClr>
                <a:srgbClr val="FF3300"/>
              </a:buClr>
              <a:buFont typeface="Wingdings" panose="05000000000000000000" pitchFamily="2" charset="2"/>
              <a:buChar char="n"/>
            </a:pPr>
            <a:r>
              <a:rPr lang="zh-CN" altLang="en-US" dirty="0">
                <a:solidFill>
                  <a:srgbClr val="0000CC"/>
                </a:solidFill>
              </a:rPr>
              <a:t>具有最小次数的页可能刚刚调进来，且还没有使用</a:t>
            </a:r>
          </a:p>
        </p:txBody>
      </p:sp>
      <p:sp>
        <p:nvSpPr>
          <p:cNvPr id="6" name="矩形 5">
            <a:extLst>
              <a:ext uri="{FF2B5EF4-FFF2-40B4-BE49-F238E27FC236}">
                <a16:creationId xmlns:a16="http://schemas.microsoft.com/office/drawing/2014/main" id="{DB60A5CF-DA5B-4129-ACA2-16DDE0951962}"/>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7095"/>
                                        </p:tgtEl>
                                        <p:attrNameLst>
                                          <p:attrName>style.visibility</p:attrName>
                                        </p:attrNameLst>
                                      </p:cBhvr>
                                      <p:to>
                                        <p:strVal val="visible"/>
                                      </p:to>
                                    </p:set>
                                    <p:anim calcmode="lin" valueType="num">
                                      <p:cBhvr additive="base">
                                        <p:cTn id="7" dur="500" fill="hold"/>
                                        <p:tgtEl>
                                          <p:spTgt spid="217095"/>
                                        </p:tgtEl>
                                        <p:attrNameLst>
                                          <p:attrName>ppt_x</p:attrName>
                                        </p:attrNameLst>
                                      </p:cBhvr>
                                      <p:tavLst>
                                        <p:tav tm="0">
                                          <p:val>
                                            <p:strVal val="#ppt_x"/>
                                          </p:val>
                                        </p:tav>
                                        <p:tav tm="100000">
                                          <p:val>
                                            <p:strVal val="#ppt_x"/>
                                          </p:val>
                                        </p:tav>
                                      </p:tavLst>
                                    </p:anim>
                                    <p:anim calcmode="lin" valueType="num">
                                      <p:cBhvr additive="base">
                                        <p:cTn id="8" dur="500" fill="hold"/>
                                        <p:tgtEl>
                                          <p:spTgt spid="21709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7092"/>
                                        </p:tgtEl>
                                        <p:attrNameLst>
                                          <p:attrName>style.visibility</p:attrName>
                                        </p:attrNameLst>
                                      </p:cBhvr>
                                      <p:to>
                                        <p:strVal val="visible"/>
                                      </p:to>
                                    </p:set>
                                    <p:anim calcmode="lin" valueType="num">
                                      <p:cBhvr additive="base">
                                        <p:cTn id="12" dur="500" fill="hold"/>
                                        <p:tgtEl>
                                          <p:spTgt spid="217092"/>
                                        </p:tgtEl>
                                        <p:attrNameLst>
                                          <p:attrName>ppt_x</p:attrName>
                                        </p:attrNameLst>
                                      </p:cBhvr>
                                      <p:tavLst>
                                        <p:tav tm="0">
                                          <p:val>
                                            <p:strVal val="#ppt_x"/>
                                          </p:val>
                                        </p:tav>
                                        <p:tav tm="100000">
                                          <p:val>
                                            <p:strVal val="#ppt_x"/>
                                          </p:val>
                                        </p:tav>
                                      </p:tavLst>
                                    </p:anim>
                                    <p:anim calcmode="lin" valueType="num">
                                      <p:cBhvr additive="base">
                                        <p:cTn id="13" dur="500" fill="hold"/>
                                        <p:tgtEl>
                                          <p:spTgt spid="21709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7093">
                                            <p:txEl>
                                              <p:pRg st="0" end="0"/>
                                            </p:txEl>
                                          </p:spTgt>
                                        </p:tgtEl>
                                        <p:attrNameLst>
                                          <p:attrName>style.visibility</p:attrName>
                                        </p:attrNameLst>
                                      </p:cBhvr>
                                      <p:to>
                                        <p:strVal val="visible"/>
                                      </p:to>
                                    </p:set>
                                    <p:anim calcmode="lin" valueType="num">
                                      <p:cBhvr additive="base">
                                        <p:cTn id="17" dur="500" fill="hold"/>
                                        <p:tgtEl>
                                          <p:spTgt spid="21709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709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17093">
                                            <p:txEl>
                                              <p:pRg st="1" end="1"/>
                                            </p:txEl>
                                          </p:spTgt>
                                        </p:tgtEl>
                                        <p:attrNameLst>
                                          <p:attrName>style.visibility</p:attrName>
                                        </p:attrNameLst>
                                      </p:cBhvr>
                                      <p:to>
                                        <p:strVal val="visible"/>
                                      </p:to>
                                    </p:set>
                                    <p:anim calcmode="lin" valueType="num">
                                      <p:cBhvr additive="base">
                                        <p:cTn id="22" dur="500" fill="hold"/>
                                        <p:tgtEl>
                                          <p:spTgt spid="21709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1709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7093">
                                            <p:txEl>
                                              <p:pRg st="2" end="2"/>
                                            </p:txEl>
                                          </p:spTgt>
                                        </p:tgtEl>
                                        <p:attrNameLst>
                                          <p:attrName>style.visibility</p:attrName>
                                        </p:attrNameLst>
                                      </p:cBhvr>
                                      <p:to>
                                        <p:strVal val="visible"/>
                                      </p:to>
                                    </p:set>
                                    <p:anim calcmode="lin" valueType="num">
                                      <p:cBhvr additive="base">
                                        <p:cTn id="27" dur="500" fill="hold"/>
                                        <p:tgtEl>
                                          <p:spTgt spid="21709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7093">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17093">
                                            <p:txEl>
                                              <p:pRg st="3" end="3"/>
                                            </p:txEl>
                                          </p:spTgt>
                                        </p:tgtEl>
                                        <p:attrNameLst>
                                          <p:attrName>style.visibility</p:attrName>
                                        </p:attrNameLst>
                                      </p:cBhvr>
                                      <p:to>
                                        <p:strVal val="visible"/>
                                      </p:to>
                                    </p:set>
                                    <p:anim calcmode="lin" valueType="num">
                                      <p:cBhvr additive="base">
                                        <p:cTn id="32" dur="500" fill="hold"/>
                                        <p:tgtEl>
                                          <p:spTgt spid="21709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7093">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17093">
                                            <p:txEl>
                                              <p:pRg st="4" end="4"/>
                                            </p:txEl>
                                          </p:spTgt>
                                        </p:tgtEl>
                                        <p:attrNameLst>
                                          <p:attrName>style.visibility</p:attrName>
                                        </p:attrNameLst>
                                      </p:cBhvr>
                                      <p:to>
                                        <p:strVal val="visible"/>
                                      </p:to>
                                    </p:set>
                                    <p:anim calcmode="lin" valueType="num">
                                      <p:cBhvr additive="base">
                                        <p:cTn id="37" dur="500" fill="hold"/>
                                        <p:tgtEl>
                                          <p:spTgt spid="21709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7093">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17093">
                                            <p:txEl>
                                              <p:pRg st="5" end="5"/>
                                            </p:txEl>
                                          </p:spTgt>
                                        </p:tgtEl>
                                        <p:attrNameLst>
                                          <p:attrName>style.visibility</p:attrName>
                                        </p:attrNameLst>
                                      </p:cBhvr>
                                      <p:to>
                                        <p:strVal val="visible"/>
                                      </p:to>
                                    </p:set>
                                    <p:anim calcmode="lin" valueType="num">
                                      <p:cBhvr additive="base">
                                        <p:cTn id="42" dur="500" fill="hold"/>
                                        <p:tgtEl>
                                          <p:spTgt spid="21709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1709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5" grpId="0" bldLvl="0" animBg="1"/>
      <p:bldP spid="217092" grpId="0"/>
      <p:bldP spid="21709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文本占位符 192514"/>
          <p:cNvSpPr>
            <a:spLocks noGrp="1"/>
          </p:cNvSpPr>
          <p:nvPr>
            <p:ph type="body" idx="1"/>
          </p:nvPr>
        </p:nvSpPr>
        <p:spPr>
          <a:xfrm>
            <a:off x="995686" y="1772444"/>
            <a:ext cx="10284890" cy="3672780"/>
          </a:xfrm>
          <a:solidFill>
            <a:srgbClr val="FFFFFF"/>
          </a:solidFill>
          <a:ln>
            <a:noFill/>
          </a:ln>
        </p:spPr>
        <p:txBody>
          <a:bodyPr/>
          <a:lstStyle/>
          <a:p>
            <a:pPr>
              <a:lnSpc>
                <a:spcPct val="200000"/>
              </a:lnSpc>
              <a:buNone/>
            </a:pPr>
            <a:r>
              <a:rPr lang="zh-CN" altLang="en-US" dirty="0">
                <a:solidFill>
                  <a:srgbClr val="0000CC"/>
                </a:solidFill>
                <a:effectLst>
                  <a:outerShdw blurRad="38100" dist="38100" dir="2700000">
                    <a:srgbClr val="C0C0C0"/>
                  </a:outerShdw>
                </a:effectLst>
                <a:latin typeface="宋体" panose="02010600030101010101" pitchFamily="2" charset="-122"/>
              </a:rPr>
              <a:t>		一个进程当前正在使用的页面的集合称为它的工作集（</a:t>
            </a:r>
            <a:r>
              <a:rPr lang="en-US" altLang="zh-CN" dirty="0">
                <a:solidFill>
                  <a:srgbClr val="0000CC"/>
                </a:solidFill>
                <a:effectLst>
                  <a:outerShdw blurRad="38100" dist="38100" dir="2700000">
                    <a:srgbClr val="C0C0C0"/>
                  </a:outerShdw>
                </a:effectLst>
              </a:rPr>
              <a:t>Working set</a:t>
            </a:r>
            <a:r>
              <a:rPr lang="en-US" altLang="zh-CN" dirty="0">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latin typeface="宋体" panose="02010600030101010101" pitchFamily="2" charset="-122"/>
              </a:rPr>
              <a:t>如果在内存中装入的是整个工作集，进程的运行就不会产生很多缺页。若分配给进程的物理块太少，无法容纳下整个工作集，进程的运行会产生大量的缺页。</a:t>
            </a:r>
            <a:r>
              <a:rPr lang="zh-CN" altLang="en-US" dirty="0">
                <a:solidFill>
                  <a:srgbClr val="0000CC"/>
                </a:solidFill>
                <a:effectLst>
                  <a:outerShdw blurRad="38100" dist="38100" dir="2700000">
                    <a:srgbClr val="C0C0C0"/>
                  </a:outerShdw>
                </a:effectLst>
              </a:rPr>
              <a:t> </a:t>
            </a:r>
          </a:p>
        </p:txBody>
      </p:sp>
      <p:sp>
        <p:nvSpPr>
          <p:cNvPr id="192518" name="AutoShape 5"/>
          <p:cNvSpPr/>
          <p:nvPr/>
        </p:nvSpPr>
        <p:spPr>
          <a:xfrm>
            <a:off x="995686" y="1097756"/>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92519" name="Text Box 38"/>
          <p:cNvSpPr txBox="1"/>
          <p:nvPr/>
        </p:nvSpPr>
        <p:spPr>
          <a:xfrm>
            <a:off x="1127448" y="1124744"/>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六、工作集模型</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487D6CA6-088A-4F47-BCE9-56B81793B8AC}"/>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2518"/>
                                        </p:tgtEl>
                                        <p:attrNameLst>
                                          <p:attrName>style.visibility</p:attrName>
                                        </p:attrNameLst>
                                      </p:cBhvr>
                                      <p:to>
                                        <p:strVal val="visible"/>
                                      </p:to>
                                    </p:set>
                                    <p:anim calcmode="lin" valueType="num">
                                      <p:cBhvr additive="base">
                                        <p:cTn id="7" dur="500" fill="hold"/>
                                        <p:tgtEl>
                                          <p:spTgt spid="192518"/>
                                        </p:tgtEl>
                                        <p:attrNameLst>
                                          <p:attrName>ppt_x</p:attrName>
                                        </p:attrNameLst>
                                      </p:cBhvr>
                                      <p:tavLst>
                                        <p:tav tm="0">
                                          <p:val>
                                            <p:strVal val="#ppt_x"/>
                                          </p:val>
                                        </p:tav>
                                        <p:tav tm="100000">
                                          <p:val>
                                            <p:strVal val="#ppt_x"/>
                                          </p:val>
                                        </p:tav>
                                      </p:tavLst>
                                    </p:anim>
                                    <p:anim calcmode="lin" valueType="num">
                                      <p:cBhvr additive="base">
                                        <p:cTn id="8" dur="500" fill="hold"/>
                                        <p:tgtEl>
                                          <p:spTgt spid="1925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2519"/>
                                        </p:tgtEl>
                                        <p:attrNameLst>
                                          <p:attrName>style.visibility</p:attrName>
                                        </p:attrNameLst>
                                      </p:cBhvr>
                                      <p:to>
                                        <p:strVal val="visible"/>
                                      </p:to>
                                    </p:set>
                                    <p:anim calcmode="lin" valueType="num">
                                      <p:cBhvr additive="base">
                                        <p:cTn id="12" dur="500" fill="hold"/>
                                        <p:tgtEl>
                                          <p:spTgt spid="192519"/>
                                        </p:tgtEl>
                                        <p:attrNameLst>
                                          <p:attrName>ppt_x</p:attrName>
                                        </p:attrNameLst>
                                      </p:cBhvr>
                                      <p:tavLst>
                                        <p:tav tm="0">
                                          <p:val>
                                            <p:strVal val="#ppt_x"/>
                                          </p:val>
                                        </p:tav>
                                        <p:tav tm="100000">
                                          <p:val>
                                            <p:strVal val="#ppt_x"/>
                                          </p:val>
                                        </p:tav>
                                      </p:tavLst>
                                    </p:anim>
                                    <p:anim calcmode="lin" valueType="num">
                                      <p:cBhvr additive="base">
                                        <p:cTn id="13" dur="500" fill="hold"/>
                                        <p:tgtEl>
                                          <p:spTgt spid="1925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2515">
                                            <p:bg/>
                                          </p:spTgt>
                                        </p:tgtEl>
                                        <p:attrNameLst>
                                          <p:attrName>style.visibility</p:attrName>
                                        </p:attrNameLst>
                                      </p:cBhvr>
                                      <p:to>
                                        <p:strVal val="visible"/>
                                      </p:to>
                                    </p:set>
                                    <p:anim calcmode="lin" valueType="num">
                                      <p:cBhvr additive="base">
                                        <p:cTn id="17" dur="500" fill="hold"/>
                                        <p:tgtEl>
                                          <p:spTgt spid="19251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9251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2515">
                                            <p:txEl>
                                              <p:pRg st="0" end="0"/>
                                            </p:txEl>
                                          </p:spTgt>
                                        </p:tgtEl>
                                        <p:attrNameLst>
                                          <p:attrName>style.visibility</p:attrName>
                                        </p:attrNameLst>
                                      </p:cBhvr>
                                      <p:to>
                                        <p:strVal val="visible"/>
                                      </p:to>
                                    </p:set>
                                    <p:anim calcmode="lin" valueType="num">
                                      <p:cBhvr additive="base">
                                        <p:cTn id="22"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925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nimBg="1"/>
      <p:bldP spid="192518" grpId="0" bldLvl="0" animBg="1"/>
      <p:bldP spid="19251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39" name="组合 193538"/>
          <p:cNvGrpSpPr/>
          <p:nvPr/>
        </p:nvGrpSpPr>
        <p:grpSpPr>
          <a:xfrm>
            <a:off x="3000375" y="3068638"/>
            <a:ext cx="6726238" cy="3384550"/>
            <a:chOff x="672" y="1177"/>
            <a:chExt cx="4464" cy="2519"/>
          </a:xfrm>
        </p:grpSpPr>
        <p:sp>
          <p:nvSpPr>
            <p:cNvPr id="193540" name="文本框 193539"/>
            <p:cNvSpPr txBox="1"/>
            <p:nvPr/>
          </p:nvSpPr>
          <p:spPr>
            <a:xfrm>
              <a:off x="1979" y="3362"/>
              <a:ext cx="2140" cy="334"/>
            </a:xfrm>
            <a:prstGeom prst="rect">
              <a:avLst/>
            </a:prstGeom>
            <a:noFill/>
            <a:ln w="9525">
              <a:noFill/>
            </a:ln>
          </p:spPr>
          <p:txBody>
            <a:bodyPr/>
            <a:lstStyle/>
            <a:p>
              <a:pPr algn="ctr" eaLnBrk="0" hangingPunct="0"/>
              <a:r>
                <a:rPr lang="zh-CN" altLang="en-US" sz="2000" dirty="0">
                  <a:solidFill>
                    <a:srgbClr val="006600"/>
                  </a:solidFill>
                  <a:effectLst>
                    <a:outerShdw blurRad="38100" dist="38100" dir="2700000">
                      <a:srgbClr val="C0C0C0"/>
                    </a:outerShdw>
                  </a:effectLst>
                  <a:latin typeface="Times New Roman" panose="02020603050405020304" pitchFamily="18" charset="0"/>
                </a:rPr>
                <a:t>工作集大小示意图</a:t>
              </a:r>
            </a:p>
          </p:txBody>
        </p:sp>
        <p:sp>
          <p:nvSpPr>
            <p:cNvPr id="193541" name="直接连接符 193540"/>
            <p:cNvSpPr/>
            <p:nvPr/>
          </p:nvSpPr>
          <p:spPr>
            <a:xfrm>
              <a:off x="1161" y="3073"/>
              <a:ext cx="3399" cy="0"/>
            </a:xfrm>
            <a:prstGeom prst="line">
              <a:avLst/>
            </a:prstGeom>
            <a:ln w="9525" cap="flat" cmpd="sng">
              <a:solidFill>
                <a:srgbClr val="000000"/>
              </a:solidFill>
              <a:prstDash val="solid"/>
              <a:headEnd type="none" w="med" len="med"/>
              <a:tailEnd type="triangle" w="med" len="med"/>
            </a:ln>
          </p:spPr>
        </p:sp>
        <p:sp>
          <p:nvSpPr>
            <p:cNvPr id="193542" name="直接连接符 193541"/>
            <p:cNvSpPr/>
            <p:nvPr/>
          </p:nvSpPr>
          <p:spPr>
            <a:xfrm flipV="1">
              <a:off x="1161" y="1177"/>
              <a:ext cx="0" cy="1896"/>
            </a:xfrm>
            <a:prstGeom prst="line">
              <a:avLst/>
            </a:prstGeom>
            <a:ln w="9525" cap="flat" cmpd="sng">
              <a:solidFill>
                <a:srgbClr val="000000"/>
              </a:solidFill>
              <a:prstDash val="solid"/>
              <a:headEnd type="none" w="med" len="med"/>
              <a:tailEnd type="triangle" w="med" len="med"/>
            </a:ln>
          </p:spPr>
        </p:sp>
        <p:sp>
          <p:nvSpPr>
            <p:cNvPr id="193543" name="直接连接符 193542"/>
            <p:cNvSpPr/>
            <p:nvPr/>
          </p:nvSpPr>
          <p:spPr>
            <a:xfrm>
              <a:off x="1444" y="2515"/>
              <a:ext cx="0" cy="558"/>
            </a:xfrm>
            <a:prstGeom prst="line">
              <a:avLst/>
            </a:prstGeom>
            <a:ln w="9525" cap="flat" cmpd="sng">
              <a:solidFill>
                <a:srgbClr val="000000"/>
              </a:solidFill>
              <a:prstDash val="dash"/>
              <a:headEnd type="none" w="med" len="med"/>
              <a:tailEnd type="none" w="med" len="med"/>
            </a:ln>
          </p:spPr>
        </p:sp>
        <p:sp>
          <p:nvSpPr>
            <p:cNvPr id="193544" name="直接连接符 193543"/>
            <p:cNvSpPr/>
            <p:nvPr/>
          </p:nvSpPr>
          <p:spPr>
            <a:xfrm>
              <a:off x="1874" y="2405"/>
              <a:ext cx="2" cy="668"/>
            </a:xfrm>
            <a:prstGeom prst="line">
              <a:avLst/>
            </a:prstGeom>
            <a:ln w="9525" cap="flat" cmpd="sng">
              <a:solidFill>
                <a:srgbClr val="000000"/>
              </a:solidFill>
              <a:prstDash val="dash"/>
              <a:headEnd type="none" w="med" len="med"/>
              <a:tailEnd type="none" w="med" len="med"/>
            </a:ln>
          </p:spPr>
        </p:sp>
        <p:sp>
          <p:nvSpPr>
            <p:cNvPr id="193545" name="直接连接符 193544"/>
            <p:cNvSpPr/>
            <p:nvPr/>
          </p:nvSpPr>
          <p:spPr>
            <a:xfrm flipH="1">
              <a:off x="2105" y="2181"/>
              <a:ext cx="1" cy="892"/>
            </a:xfrm>
            <a:prstGeom prst="line">
              <a:avLst/>
            </a:prstGeom>
            <a:ln w="9525" cap="flat" cmpd="sng">
              <a:solidFill>
                <a:srgbClr val="000000"/>
              </a:solidFill>
              <a:prstDash val="dash"/>
              <a:headEnd type="none" w="med" len="med"/>
              <a:tailEnd type="none" w="med" len="med"/>
            </a:ln>
          </p:spPr>
        </p:sp>
        <p:sp>
          <p:nvSpPr>
            <p:cNvPr id="193546" name="直接连接符 193545"/>
            <p:cNvSpPr/>
            <p:nvPr/>
          </p:nvSpPr>
          <p:spPr>
            <a:xfrm>
              <a:off x="2606" y="2271"/>
              <a:ext cx="2" cy="791"/>
            </a:xfrm>
            <a:prstGeom prst="line">
              <a:avLst/>
            </a:prstGeom>
            <a:ln w="9525" cap="flat" cmpd="sng">
              <a:solidFill>
                <a:srgbClr val="000000"/>
              </a:solidFill>
              <a:prstDash val="dash"/>
              <a:headEnd type="none" w="med" len="med"/>
              <a:tailEnd type="none" w="med" len="med"/>
            </a:ln>
          </p:spPr>
        </p:sp>
        <p:sp>
          <p:nvSpPr>
            <p:cNvPr id="193547" name="任意多边形 193546"/>
            <p:cNvSpPr/>
            <p:nvPr/>
          </p:nvSpPr>
          <p:spPr>
            <a:xfrm>
              <a:off x="1286" y="1383"/>
              <a:ext cx="3021" cy="1690"/>
            </a:xfrm>
            <a:custGeom>
              <a:avLst/>
              <a:gdLst/>
              <a:ahLst/>
              <a:cxnLst/>
              <a:rect l="0" t="0" r="0" b="0"/>
              <a:pathLst>
                <a:path w="5400" h="2366">
                  <a:moveTo>
                    <a:pt x="0" y="2366"/>
                  </a:moveTo>
                  <a:cubicBezTo>
                    <a:pt x="60" y="2119"/>
                    <a:pt x="120" y="1872"/>
                    <a:pt x="180" y="1742"/>
                  </a:cubicBezTo>
                  <a:cubicBezTo>
                    <a:pt x="240" y="1612"/>
                    <a:pt x="300" y="1612"/>
                    <a:pt x="360" y="1586"/>
                  </a:cubicBezTo>
                  <a:cubicBezTo>
                    <a:pt x="420" y="1560"/>
                    <a:pt x="480" y="1586"/>
                    <a:pt x="540" y="1586"/>
                  </a:cubicBezTo>
                  <a:cubicBezTo>
                    <a:pt x="600" y="1586"/>
                    <a:pt x="660" y="1612"/>
                    <a:pt x="720" y="1586"/>
                  </a:cubicBezTo>
                  <a:cubicBezTo>
                    <a:pt x="780" y="1560"/>
                    <a:pt x="840" y="1456"/>
                    <a:pt x="900" y="1430"/>
                  </a:cubicBezTo>
                  <a:cubicBezTo>
                    <a:pt x="960" y="1404"/>
                    <a:pt x="1020" y="1586"/>
                    <a:pt x="1080" y="1430"/>
                  </a:cubicBezTo>
                  <a:cubicBezTo>
                    <a:pt x="1140" y="1274"/>
                    <a:pt x="1200" y="546"/>
                    <a:pt x="1260" y="494"/>
                  </a:cubicBezTo>
                  <a:cubicBezTo>
                    <a:pt x="1320" y="442"/>
                    <a:pt x="1380" y="1014"/>
                    <a:pt x="1440" y="1118"/>
                  </a:cubicBezTo>
                  <a:cubicBezTo>
                    <a:pt x="1500" y="1222"/>
                    <a:pt x="1560" y="1118"/>
                    <a:pt x="1620" y="1118"/>
                  </a:cubicBezTo>
                  <a:cubicBezTo>
                    <a:pt x="1680" y="1118"/>
                    <a:pt x="1740" y="1092"/>
                    <a:pt x="1800" y="1118"/>
                  </a:cubicBezTo>
                  <a:cubicBezTo>
                    <a:pt x="1860" y="1144"/>
                    <a:pt x="1920" y="1274"/>
                    <a:pt x="1980" y="1274"/>
                  </a:cubicBezTo>
                  <a:cubicBezTo>
                    <a:pt x="2040" y="1274"/>
                    <a:pt x="2100" y="1118"/>
                    <a:pt x="2160" y="1118"/>
                  </a:cubicBezTo>
                  <a:cubicBezTo>
                    <a:pt x="2220" y="1118"/>
                    <a:pt x="2280" y="1456"/>
                    <a:pt x="2340" y="1274"/>
                  </a:cubicBezTo>
                  <a:cubicBezTo>
                    <a:pt x="2400" y="1092"/>
                    <a:pt x="2460" y="0"/>
                    <a:pt x="2520" y="26"/>
                  </a:cubicBezTo>
                  <a:cubicBezTo>
                    <a:pt x="2580" y="52"/>
                    <a:pt x="2610" y="1196"/>
                    <a:pt x="2700" y="1430"/>
                  </a:cubicBezTo>
                  <a:cubicBezTo>
                    <a:pt x="2790" y="1664"/>
                    <a:pt x="2970" y="1404"/>
                    <a:pt x="3060" y="1430"/>
                  </a:cubicBezTo>
                  <a:cubicBezTo>
                    <a:pt x="3150" y="1456"/>
                    <a:pt x="3180" y="1586"/>
                    <a:pt x="3240" y="1586"/>
                  </a:cubicBezTo>
                  <a:cubicBezTo>
                    <a:pt x="3300" y="1586"/>
                    <a:pt x="3360" y="1430"/>
                    <a:pt x="3420" y="1430"/>
                  </a:cubicBezTo>
                  <a:cubicBezTo>
                    <a:pt x="3480" y="1430"/>
                    <a:pt x="3540" y="1768"/>
                    <a:pt x="3600" y="1586"/>
                  </a:cubicBezTo>
                  <a:cubicBezTo>
                    <a:pt x="3660" y="1404"/>
                    <a:pt x="3720" y="338"/>
                    <a:pt x="3780" y="338"/>
                  </a:cubicBezTo>
                  <a:cubicBezTo>
                    <a:pt x="3840" y="338"/>
                    <a:pt x="3900" y="1352"/>
                    <a:pt x="3960" y="1586"/>
                  </a:cubicBezTo>
                  <a:cubicBezTo>
                    <a:pt x="4020" y="1820"/>
                    <a:pt x="4080" y="1742"/>
                    <a:pt x="4140" y="1742"/>
                  </a:cubicBezTo>
                  <a:cubicBezTo>
                    <a:pt x="4200" y="1742"/>
                    <a:pt x="4260" y="1586"/>
                    <a:pt x="4320" y="1586"/>
                  </a:cubicBezTo>
                  <a:cubicBezTo>
                    <a:pt x="4380" y="1586"/>
                    <a:pt x="4410" y="1742"/>
                    <a:pt x="4500" y="1742"/>
                  </a:cubicBezTo>
                  <a:cubicBezTo>
                    <a:pt x="4590" y="1742"/>
                    <a:pt x="4770" y="1586"/>
                    <a:pt x="4860" y="1586"/>
                  </a:cubicBezTo>
                  <a:cubicBezTo>
                    <a:pt x="4950" y="1586"/>
                    <a:pt x="4950" y="1742"/>
                    <a:pt x="5040" y="1742"/>
                  </a:cubicBezTo>
                  <a:cubicBezTo>
                    <a:pt x="5130" y="1742"/>
                    <a:pt x="5340" y="1612"/>
                    <a:pt x="5400" y="1586"/>
                  </a:cubicBezTo>
                </a:path>
              </a:pathLst>
            </a:custGeom>
            <a:noFill/>
            <a:ln w="28575" cap="flat" cmpd="sng">
              <a:solidFill>
                <a:schemeClr val="tx2"/>
              </a:solidFill>
              <a:prstDash val="solid"/>
              <a:headEnd type="none" w="med" len="med"/>
              <a:tailEnd type="none" w="med" len="med"/>
            </a:ln>
          </p:spPr>
          <p:txBody>
            <a:bodyPr/>
            <a:lstStyle/>
            <a:p>
              <a:endParaRPr lang="zh-CN" altLang="en-US"/>
            </a:p>
          </p:txBody>
        </p:sp>
        <p:sp>
          <p:nvSpPr>
            <p:cNvPr id="193548" name="直接连接符 193547"/>
            <p:cNvSpPr/>
            <p:nvPr/>
          </p:nvSpPr>
          <p:spPr>
            <a:xfrm>
              <a:off x="2806" y="2405"/>
              <a:ext cx="1" cy="668"/>
            </a:xfrm>
            <a:prstGeom prst="line">
              <a:avLst/>
            </a:prstGeom>
            <a:ln w="9525" cap="flat" cmpd="sng">
              <a:solidFill>
                <a:srgbClr val="000000"/>
              </a:solidFill>
              <a:prstDash val="dash"/>
              <a:headEnd type="none" w="med" len="med"/>
              <a:tailEnd type="none" w="med" len="med"/>
            </a:ln>
          </p:spPr>
        </p:sp>
        <p:sp>
          <p:nvSpPr>
            <p:cNvPr id="193549" name="直接连接符 193548"/>
            <p:cNvSpPr/>
            <p:nvPr/>
          </p:nvSpPr>
          <p:spPr>
            <a:xfrm>
              <a:off x="3330" y="2405"/>
              <a:ext cx="2" cy="668"/>
            </a:xfrm>
            <a:prstGeom prst="line">
              <a:avLst/>
            </a:prstGeom>
            <a:ln w="9525" cap="flat" cmpd="sng">
              <a:solidFill>
                <a:srgbClr val="000000"/>
              </a:solidFill>
              <a:prstDash val="dash"/>
              <a:headEnd type="none" w="med" len="med"/>
              <a:tailEnd type="none" w="med" len="med"/>
            </a:ln>
          </p:spPr>
        </p:sp>
        <p:sp>
          <p:nvSpPr>
            <p:cNvPr id="193550" name="直接连接符 193549"/>
            <p:cNvSpPr/>
            <p:nvPr/>
          </p:nvSpPr>
          <p:spPr>
            <a:xfrm>
              <a:off x="3550" y="2607"/>
              <a:ext cx="2" cy="466"/>
            </a:xfrm>
            <a:prstGeom prst="line">
              <a:avLst/>
            </a:prstGeom>
            <a:ln w="9525" cap="flat" cmpd="sng">
              <a:solidFill>
                <a:srgbClr val="000000"/>
              </a:solidFill>
              <a:prstDash val="dash"/>
              <a:headEnd type="none" w="med" len="med"/>
              <a:tailEnd type="none" w="med" len="med"/>
            </a:ln>
          </p:spPr>
        </p:sp>
        <p:sp>
          <p:nvSpPr>
            <p:cNvPr id="193551" name="文本框 193550"/>
            <p:cNvSpPr txBox="1"/>
            <p:nvPr/>
          </p:nvSpPr>
          <p:spPr>
            <a:xfrm>
              <a:off x="1087" y="3060"/>
              <a:ext cx="629" cy="334"/>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瞬变</a:t>
              </a:r>
            </a:p>
          </p:txBody>
        </p:sp>
        <p:sp>
          <p:nvSpPr>
            <p:cNvPr id="193552" name="文本框 193551"/>
            <p:cNvSpPr txBox="1"/>
            <p:nvPr/>
          </p:nvSpPr>
          <p:spPr>
            <a:xfrm>
              <a:off x="1444" y="3063"/>
              <a:ext cx="629" cy="335"/>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稳定</a:t>
              </a:r>
            </a:p>
          </p:txBody>
        </p:sp>
        <p:sp>
          <p:nvSpPr>
            <p:cNvPr id="193553" name="文本框 193552"/>
            <p:cNvSpPr txBox="1"/>
            <p:nvPr/>
          </p:nvSpPr>
          <p:spPr>
            <a:xfrm>
              <a:off x="1758" y="3060"/>
              <a:ext cx="630" cy="334"/>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瞬变</a:t>
              </a:r>
            </a:p>
          </p:txBody>
        </p:sp>
        <p:sp>
          <p:nvSpPr>
            <p:cNvPr id="193554" name="文本框 193553"/>
            <p:cNvSpPr txBox="1"/>
            <p:nvPr/>
          </p:nvSpPr>
          <p:spPr>
            <a:xfrm>
              <a:off x="2493" y="3060"/>
              <a:ext cx="629" cy="334"/>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瞬变</a:t>
              </a:r>
            </a:p>
          </p:txBody>
        </p:sp>
        <p:sp>
          <p:nvSpPr>
            <p:cNvPr id="193555" name="文本框 193554"/>
            <p:cNvSpPr txBox="1"/>
            <p:nvPr/>
          </p:nvSpPr>
          <p:spPr>
            <a:xfrm>
              <a:off x="3227" y="3063"/>
              <a:ext cx="629" cy="335"/>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瞬变</a:t>
              </a:r>
            </a:p>
          </p:txBody>
        </p:sp>
        <p:sp>
          <p:nvSpPr>
            <p:cNvPr id="193556" name="文本框 193555"/>
            <p:cNvSpPr txBox="1"/>
            <p:nvPr/>
          </p:nvSpPr>
          <p:spPr>
            <a:xfrm>
              <a:off x="2147" y="3063"/>
              <a:ext cx="629" cy="335"/>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稳定</a:t>
              </a:r>
            </a:p>
          </p:txBody>
        </p:sp>
        <p:sp>
          <p:nvSpPr>
            <p:cNvPr id="193557" name="文本框 193556"/>
            <p:cNvSpPr txBox="1"/>
            <p:nvPr/>
          </p:nvSpPr>
          <p:spPr>
            <a:xfrm>
              <a:off x="2839" y="3060"/>
              <a:ext cx="629" cy="334"/>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稳定</a:t>
              </a:r>
            </a:p>
          </p:txBody>
        </p:sp>
        <p:sp>
          <p:nvSpPr>
            <p:cNvPr id="193558" name="文本框 193557"/>
            <p:cNvSpPr txBox="1"/>
            <p:nvPr/>
          </p:nvSpPr>
          <p:spPr>
            <a:xfrm>
              <a:off x="3730" y="3049"/>
              <a:ext cx="630" cy="334"/>
            </a:xfrm>
            <a:prstGeom prst="rect">
              <a:avLst/>
            </a:prstGeom>
            <a:noFill/>
            <a:ln w="9525">
              <a:noFill/>
            </a:ln>
          </p:spPr>
          <p:txBody>
            <a:bodyPr/>
            <a:lstStyle/>
            <a:p>
              <a:pPr eaLnBrk="0" hangingPunct="0"/>
              <a:r>
                <a:rPr lang="zh-CN" altLang="en-US" sz="1600" dirty="0">
                  <a:solidFill>
                    <a:srgbClr val="9900CC"/>
                  </a:solidFill>
                  <a:effectLst>
                    <a:outerShdw blurRad="38100" dist="38100" dir="2700000">
                      <a:srgbClr val="C0C0C0"/>
                    </a:outerShdw>
                  </a:effectLst>
                  <a:latin typeface="Times New Roman" panose="02020603050405020304" pitchFamily="18" charset="0"/>
                </a:rPr>
                <a:t>稳定</a:t>
              </a:r>
            </a:p>
          </p:txBody>
        </p:sp>
        <p:sp>
          <p:nvSpPr>
            <p:cNvPr id="193559" name="文本框 193558"/>
            <p:cNvSpPr txBox="1"/>
            <p:nvPr/>
          </p:nvSpPr>
          <p:spPr>
            <a:xfrm>
              <a:off x="4507" y="2941"/>
              <a:ext cx="629" cy="334"/>
            </a:xfrm>
            <a:prstGeom prst="rect">
              <a:avLst/>
            </a:prstGeom>
            <a:noFill/>
            <a:ln w="9525">
              <a:noFill/>
            </a:ln>
          </p:spPr>
          <p:txBody>
            <a:bodyPr/>
            <a:lstStyle/>
            <a:p>
              <a:pPr eaLnBrk="0" hangingPunct="0"/>
              <a:r>
                <a:rPr lang="zh-CN" altLang="en-US" sz="1600" dirty="0">
                  <a:solidFill>
                    <a:srgbClr val="FF3399"/>
                  </a:solidFill>
                  <a:effectLst>
                    <a:outerShdw blurRad="38100" dist="38100" dir="2700000">
                      <a:srgbClr val="C0C0C0"/>
                    </a:outerShdw>
                  </a:effectLst>
                  <a:latin typeface="Times New Roman" panose="02020603050405020304" pitchFamily="18" charset="0"/>
                </a:rPr>
                <a:t>时间</a:t>
              </a:r>
            </a:p>
          </p:txBody>
        </p:sp>
        <p:sp>
          <p:nvSpPr>
            <p:cNvPr id="193560" name="文本框 193559"/>
            <p:cNvSpPr txBox="1"/>
            <p:nvPr/>
          </p:nvSpPr>
          <p:spPr>
            <a:xfrm>
              <a:off x="672" y="1513"/>
              <a:ext cx="503" cy="1027"/>
            </a:xfrm>
            <a:prstGeom prst="rect">
              <a:avLst/>
            </a:prstGeom>
            <a:noFill/>
            <a:ln w="9525">
              <a:noFill/>
            </a:ln>
          </p:spPr>
          <p:txBody>
            <a:bodyPr vert="eaVert"/>
            <a:lstStyle/>
            <a:p>
              <a:pPr eaLnBrk="0" hangingPunct="0"/>
              <a:r>
                <a:rPr lang="zh-CN" altLang="en-US" sz="1600" dirty="0">
                  <a:solidFill>
                    <a:srgbClr val="FF3399"/>
                  </a:solidFill>
                  <a:effectLst>
                    <a:outerShdw blurRad="38100" dist="38100" dir="2700000">
                      <a:srgbClr val="C0C0C0"/>
                    </a:outerShdw>
                  </a:effectLst>
                  <a:latin typeface="Times New Roman" panose="02020603050405020304" pitchFamily="18" charset="0"/>
                </a:rPr>
                <a:t>工作集大小</a:t>
              </a:r>
            </a:p>
          </p:txBody>
        </p:sp>
      </p:grpSp>
      <p:sp>
        <p:nvSpPr>
          <p:cNvPr id="193561" name="矩形 193560"/>
          <p:cNvSpPr/>
          <p:nvPr/>
        </p:nvSpPr>
        <p:spPr>
          <a:xfrm>
            <a:off x="1161499" y="1780748"/>
            <a:ext cx="10191083" cy="1130246"/>
          </a:xfrm>
          <a:prstGeom prst="rect">
            <a:avLst/>
          </a:prstGeom>
          <a:noFill/>
          <a:ln w="9525">
            <a:noFill/>
          </a:ln>
        </p:spPr>
        <p:txBody>
          <a:bodyPr wrap="square">
            <a:spAutoFit/>
          </a:bodyPr>
          <a:lstStyle/>
          <a:p>
            <a:pPr>
              <a:lnSpc>
                <a:spcPct val="150000"/>
              </a:lnSpc>
            </a:pPr>
            <a:r>
              <a:rPr lang="zh-CN" altLang="en-US" dirty="0">
                <a:solidFill>
                  <a:srgbClr val="0000CC"/>
                </a:solidFill>
                <a:effectLst>
                  <a:outerShdw blurRad="38100" dist="38100" dir="2700000">
                    <a:srgbClr val="C0C0C0"/>
                  </a:outerShdw>
                </a:effectLst>
                <a:latin typeface="宋体" panose="02010600030101010101" pitchFamily="2" charset="-122"/>
              </a:rPr>
              <a:t>	每个进程在给定的时间</a:t>
            </a:r>
            <a:r>
              <a:rPr lang="en-US" altLang="zh-CN" dirty="0">
                <a:solidFill>
                  <a:srgbClr val="0000CC"/>
                </a:solidFill>
                <a:effectLst>
                  <a:outerShdw blurRad="38100" dist="38100" dir="2700000">
                    <a:srgbClr val="C0C0C0"/>
                  </a:outerShdw>
                </a:effectLst>
                <a:latin typeface="Tahoma" panose="020B0604030504040204" pitchFamily="34" charset="0"/>
              </a:rPr>
              <a:t>t</a:t>
            </a:r>
            <a:r>
              <a:rPr lang="zh-CN" altLang="en-US" dirty="0">
                <a:solidFill>
                  <a:srgbClr val="0000CC"/>
                </a:solidFill>
                <a:effectLst>
                  <a:outerShdw blurRad="38100" dist="38100" dir="2700000">
                    <a:srgbClr val="C0C0C0"/>
                  </a:outerShdw>
                </a:effectLst>
                <a:latin typeface="宋体" panose="02010600030101010101" pitchFamily="2" charset="-122"/>
              </a:rPr>
              <a:t>都有一个页面的工作集</a:t>
            </a:r>
            <a:r>
              <a:rPr lang="en-US" altLang="zh-CN" dirty="0" err="1">
                <a:solidFill>
                  <a:srgbClr val="0000CC"/>
                </a:solidFill>
                <a:effectLst>
                  <a:outerShdw blurRad="38100" dist="38100" dir="2700000">
                    <a:srgbClr val="C0C0C0"/>
                  </a:outerShdw>
                </a:effectLst>
                <a:latin typeface="Tahoma" panose="020B0604030504040204" pitchFamily="34" charset="0"/>
              </a:rPr>
              <a:t>W</a:t>
            </a:r>
            <a:r>
              <a:rPr lang="en-US" altLang="zh-CN" dirty="0" err="1">
                <a:solidFill>
                  <a:srgbClr val="0000CC"/>
                </a:solidFill>
                <a:effectLst>
                  <a:outerShdw blurRad="38100" dist="38100" dir="2700000">
                    <a:srgbClr val="C0C0C0"/>
                  </a:outerShdw>
                </a:effectLst>
                <a:latin typeface="宋体" panose="02010600030101010101" pitchFamily="2" charset="-122"/>
              </a:rPr>
              <a:t>（</a:t>
            </a:r>
            <a:r>
              <a:rPr lang="en-US" altLang="zh-CN" dirty="0" err="1">
                <a:solidFill>
                  <a:srgbClr val="0000CC"/>
                </a:solidFill>
                <a:effectLst>
                  <a:outerShdw blurRad="38100" dist="38100" dir="2700000">
                    <a:srgbClr val="C0C0C0"/>
                  </a:outerShdw>
                </a:effectLst>
                <a:latin typeface="Tahoma" panose="020B0604030504040204" pitchFamily="34" charset="0"/>
              </a:rPr>
              <a:t>t</a:t>
            </a:r>
            <a:r>
              <a:rPr lang="en-US" altLang="zh-CN" dirty="0" err="1">
                <a:solidFill>
                  <a:srgbClr val="0000CC"/>
                </a:solidFill>
                <a:effectLst>
                  <a:outerShdw blurRad="38100" dist="38100" dir="2700000">
                    <a:srgbClr val="C0C0C0"/>
                  </a:outerShdw>
                </a:effectLst>
                <a:latin typeface="宋体" panose="02010600030101010101" pitchFamily="2" charset="-122"/>
              </a:rPr>
              <a:t>，τ</a:t>
            </a:r>
            <a:r>
              <a:rPr lang="en-US" altLang="zh-CN" dirty="0">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latin typeface="宋体" panose="02010600030101010101" pitchFamily="2" charset="-122"/>
              </a:rPr>
              <a:t>该工作集被定义为这个进程在时间（</a:t>
            </a:r>
            <a:r>
              <a:rPr lang="en-US" altLang="zh-CN" dirty="0" err="1">
                <a:solidFill>
                  <a:srgbClr val="0000CC"/>
                </a:solidFill>
                <a:effectLst>
                  <a:outerShdw blurRad="38100" dist="38100" dir="2700000">
                    <a:srgbClr val="C0C0C0"/>
                  </a:outerShdw>
                </a:effectLst>
                <a:latin typeface="Tahoma" panose="020B0604030504040204" pitchFamily="34" charset="0"/>
              </a:rPr>
              <a:t>t-</a:t>
            </a:r>
            <a:r>
              <a:rPr lang="en-US" altLang="zh-CN" dirty="0" err="1">
                <a:solidFill>
                  <a:srgbClr val="0000CC"/>
                </a:solidFill>
                <a:effectLst>
                  <a:outerShdw blurRad="38100" dist="38100" dir="2700000">
                    <a:srgbClr val="C0C0C0"/>
                  </a:outerShdw>
                </a:effectLst>
                <a:latin typeface="宋体" panose="02010600030101010101" pitchFamily="2" charset="-122"/>
              </a:rPr>
              <a:t>τ，</a:t>
            </a:r>
            <a:r>
              <a:rPr lang="en-US" altLang="zh-CN" dirty="0" err="1">
                <a:solidFill>
                  <a:srgbClr val="0000CC"/>
                </a:solidFill>
                <a:effectLst>
                  <a:outerShdw blurRad="38100" dist="38100" dir="2700000">
                    <a:srgbClr val="C0C0C0"/>
                  </a:outerShdw>
                </a:effectLst>
                <a:latin typeface="Tahoma" panose="020B0604030504040204" pitchFamily="34" charset="0"/>
              </a:rPr>
              <a:t>t</a:t>
            </a:r>
            <a:r>
              <a:rPr lang="en-US" altLang="zh-CN" dirty="0">
                <a:solidFill>
                  <a:srgbClr val="0000CC"/>
                </a:solidFill>
                <a:effectLst>
                  <a:outerShdw blurRad="38100" dist="38100" dir="2700000">
                    <a:srgbClr val="C0C0C0"/>
                  </a:outerShdw>
                </a:effectLst>
                <a:latin typeface="宋体" panose="02010600030101010101" pitchFamily="2" charset="-122"/>
              </a:rPr>
              <a:t>）</a:t>
            </a:r>
            <a:r>
              <a:rPr lang="zh-CN" altLang="en-US" dirty="0">
                <a:solidFill>
                  <a:srgbClr val="0000CC"/>
                </a:solidFill>
                <a:effectLst>
                  <a:outerShdw blurRad="38100" dist="38100" dir="2700000">
                    <a:srgbClr val="C0C0C0"/>
                  </a:outerShdw>
                </a:effectLst>
                <a:latin typeface="宋体" panose="02010600030101010101" pitchFamily="2" charset="-122"/>
              </a:rPr>
              <a:t>中引用的页面的集合。</a:t>
            </a:r>
            <a:r>
              <a:rPr lang="zh-CN" altLang="en-US" dirty="0">
                <a:solidFill>
                  <a:srgbClr val="0000CC"/>
                </a:solidFill>
                <a:effectLst>
                  <a:outerShdw blurRad="38100" dist="38100" dir="2700000">
                    <a:srgbClr val="C0C0C0"/>
                  </a:outerShdw>
                </a:effectLst>
                <a:latin typeface="Tahoma" panose="020B0604030504040204" pitchFamily="34" charset="0"/>
              </a:rPr>
              <a:t> </a:t>
            </a:r>
            <a:endParaRPr lang="zh-CN" altLang="en-US" dirty="0">
              <a:solidFill>
                <a:srgbClr val="0000CC"/>
              </a:solidFill>
              <a:effectLst>
                <a:outerShdw blurRad="38100" dist="38100" dir="2700000">
                  <a:srgbClr val="C0C0C0"/>
                </a:outerShdw>
              </a:effectLst>
              <a:latin typeface="Times New Roman" panose="02020603050405020304" pitchFamily="18" charset="0"/>
            </a:endParaRPr>
          </a:p>
        </p:txBody>
      </p:sp>
      <p:sp>
        <p:nvSpPr>
          <p:cNvPr id="193564" name="AutoShape 5"/>
          <p:cNvSpPr/>
          <p:nvPr/>
        </p:nvSpPr>
        <p:spPr>
          <a:xfrm>
            <a:off x="1029738" y="1034623"/>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93565" name="Text Box 38"/>
          <p:cNvSpPr txBox="1"/>
          <p:nvPr/>
        </p:nvSpPr>
        <p:spPr>
          <a:xfrm>
            <a:off x="1161500" y="1061611"/>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六、工作集模型</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28" name="矩形 27">
            <a:extLst>
              <a:ext uri="{FF2B5EF4-FFF2-40B4-BE49-F238E27FC236}">
                <a16:creationId xmlns:a16="http://schemas.microsoft.com/office/drawing/2014/main" id="{6D6DE655-5D70-4BBA-9636-9E8C015663AC}"/>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3564"/>
                                        </p:tgtEl>
                                        <p:attrNameLst>
                                          <p:attrName>style.visibility</p:attrName>
                                        </p:attrNameLst>
                                      </p:cBhvr>
                                      <p:to>
                                        <p:strVal val="visible"/>
                                      </p:to>
                                    </p:set>
                                    <p:anim calcmode="lin" valueType="num">
                                      <p:cBhvr additive="base">
                                        <p:cTn id="7" dur="500" fill="hold"/>
                                        <p:tgtEl>
                                          <p:spTgt spid="193564"/>
                                        </p:tgtEl>
                                        <p:attrNameLst>
                                          <p:attrName>ppt_x</p:attrName>
                                        </p:attrNameLst>
                                      </p:cBhvr>
                                      <p:tavLst>
                                        <p:tav tm="0">
                                          <p:val>
                                            <p:strVal val="#ppt_x"/>
                                          </p:val>
                                        </p:tav>
                                        <p:tav tm="100000">
                                          <p:val>
                                            <p:strVal val="#ppt_x"/>
                                          </p:val>
                                        </p:tav>
                                      </p:tavLst>
                                    </p:anim>
                                    <p:anim calcmode="lin" valueType="num">
                                      <p:cBhvr additive="base">
                                        <p:cTn id="8" dur="500" fill="hold"/>
                                        <p:tgtEl>
                                          <p:spTgt spid="1935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3565"/>
                                        </p:tgtEl>
                                        <p:attrNameLst>
                                          <p:attrName>style.visibility</p:attrName>
                                        </p:attrNameLst>
                                      </p:cBhvr>
                                      <p:to>
                                        <p:strVal val="visible"/>
                                      </p:to>
                                    </p:set>
                                    <p:anim calcmode="lin" valueType="num">
                                      <p:cBhvr additive="base">
                                        <p:cTn id="12" dur="500" fill="hold"/>
                                        <p:tgtEl>
                                          <p:spTgt spid="193565"/>
                                        </p:tgtEl>
                                        <p:attrNameLst>
                                          <p:attrName>ppt_x</p:attrName>
                                        </p:attrNameLst>
                                      </p:cBhvr>
                                      <p:tavLst>
                                        <p:tav tm="0">
                                          <p:val>
                                            <p:strVal val="#ppt_x"/>
                                          </p:val>
                                        </p:tav>
                                        <p:tav tm="100000">
                                          <p:val>
                                            <p:strVal val="#ppt_x"/>
                                          </p:val>
                                        </p:tav>
                                      </p:tavLst>
                                    </p:anim>
                                    <p:anim calcmode="lin" valueType="num">
                                      <p:cBhvr additive="base">
                                        <p:cTn id="13" dur="500" fill="hold"/>
                                        <p:tgtEl>
                                          <p:spTgt spid="19356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3561"/>
                                        </p:tgtEl>
                                        <p:attrNameLst>
                                          <p:attrName>style.visibility</p:attrName>
                                        </p:attrNameLst>
                                      </p:cBhvr>
                                      <p:to>
                                        <p:strVal val="visible"/>
                                      </p:to>
                                    </p:set>
                                    <p:anim calcmode="lin" valueType="num">
                                      <p:cBhvr additive="base">
                                        <p:cTn id="17" dur="500" fill="hold"/>
                                        <p:tgtEl>
                                          <p:spTgt spid="193561"/>
                                        </p:tgtEl>
                                        <p:attrNameLst>
                                          <p:attrName>ppt_x</p:attrName>
                                        </p:attrNameLst>
                                      </p:cBhvr>
                                      <p:tavLst>
                                        <p:tav tm="0">
                                          <p:val>
                                            <p:strVal val="#ppt_x"/>
                                          </p:val>
                                        </p:tav>
                                        <p:tav tm="100000">
                                          <p:val>
                                            <p:strVal val="#ppt_x"/>
                                          </p:val>
                                        </p:tav>
                                      </p:tavLst>
                                    </p:anim>
                                    <p:anim calcmode="lin" valueType="num">
                                      <p:cBhvr additive="base">
                                        <p:cTn id="18" dur="500" fill="hold"/>
                                        <p:tgtEl>
                                          <p:spTgt spid="1935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93539"/>
                                        </p:tgtEl>
                                        <p:attrNameLst>
                                          <p:attrName>style.visibility</p:attrName>
                                        </p:attrNameLst>
                                      </p:cBhvr>
                                      <p:to>
                                        <p:strVal val="visible"/>
                                      </p:to>
                                    </p:set>
                                    <p:anim calcmode="lin" valueType="num">
                                      <p:cBhvr additive="base">
                                        <p:cTn id="22" dur="500" fill="hold"/>
                                        <p:tgtEl>
                                          <p:spTgt spid="193539"/>
                                        </p:tgtEl>
                                        <p:attrNameLst>
                                          <p:attrName>ppt_x</p:attrName>
                                        </p:attrNameLst>
                                      </p:cBhvr>
                                      <p:tavLst>
                                        <p:tav tm="0">
                                          <p:val>
                                            <p:strVal val="#ppt_x"/>
                                          </p:val>
                                        </p:tav>
                                        <p:tav tm="100000">
                                          <p:val>
                                            <p:strVal val="#ppt_x"/>
                                          </p:val>
                                        </p:tav>
                                      </p:tavLst>
                                    </p:anim>
                                    <p:anim calcmode="lin" valueType="num">
                                      <p:cBhvr additive="base">
                                        <p:cTn id="23" dur="500" fill="hold"/>
                                        <p:tgtEl>
                                          <p:spTgt spid="193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61" grpId="0"/>
      <p:bldP spid="193564" grpId="0" bldLvl="0" animBg="1"/>
      <p:bldP spid="19356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文本占位符 194562"/>
          <p:cNvSpPr>
            <a:spLocks noGrp="1"/>
          </p:cNvSpPr>
          <p:nvPr>
            <p:ph type="body" idx="1"/>
          </p:nvPr>
        </p:nvSpPr>
        <p:spPr>
          <a:xfrm>
            <a:off x="1199903" y="1699865"/>
            <a:ext cx="8856537" cy="4464050"/>
          </a:xfrm>
          <a:solidFill>
            <a:srgbClr val="FFFFFF"/>
          </a:solidFill>
          <a:ln>
            <a:noFill/>
          </a:ln>
        </p:spPr>
        <p:txBody>
          <a:bodyPr/>
          <a:lstStyle/>
          <a:p>
            <a:pPr algn="just">
              <a:spcBef>
                <a:spcPts val="1200"/>
              </a:spcBef>
              <a:buNone/>
            </a:pPr>
            <a:r>
              <a:rPr lang="zh-CN" altLang="en-US" sz="2400" dirty="0"/>
              <a:t>    </a:t>
            </a:r>
            <a:r>
              <a:rPr lang="zh-CN" altLang="en-US" sz="2400" dirty="0">
                <a:solidFill>
                  <a:srgbClr val="0000CC"/>
                </a:solidFill>
                <a:effectLst>
                  <a:outerShdw blurRad="38100" dist="38100" dir="2700000">
                    <a:srgbClr val="C0C0C0"/>
                  </a:outerShdw>
                </a:effectLst>
              </a:rPr>
              <a:t>工作集模型中的存储器管理策略遵循下面规则：</a:t>
            </a:r>
          </a:p>
          <a:p>
            <a:pPr lvl="1" algn="just">
              <a:spcBef>
                <a:spcPts val="1200"/>
              </a:spcBef>
              <a:buClr>
                <a:srgbClr val="FF3300"/>
              </a:buClr>
              <a:buFont typeface="Wingdings" panose="05000000000000000000" pitchFamily="2" charset="2"/>
              <a:buChar char="n"/>
            </a:pPr>
            <a:r>
              <a:rPr lang="zh-CN" altLang="en-US" dirty="0">
                <a:effectLst>
                  <a:outerShdw blurRad="38100" dist="38100" dir="2700000">
                    <a:srgbClr val="C0C0C0"/>
                  </a:outerShdw>
                </a:effectLst>
              </a:rPr>
              <a:t>引用时，确定当前的工作集，只有属于工作集的页面才能留在内存。</a:t>
            </a:r>
          </a:p>
          <a:p>
            <a:pPr lvl="1">
              <a:spcBef>
                <a:spcPts val="1200"/>
              </a:spcBef>
              <a:buClr>
                <a:srgbClr val="FF3300"/>
              </a:buClr>
              <a:buFont typeface="Wingdings" panose="05000000000000000000" pitchFamily="2" charset="2"/>
              <a:buChar char="n"/>
            </a:pPr>
            <a:r>
              <a:rPr lang="zh-CN" altLang="en-US" dirty="0">
                <a:effectLst>
                  <a:outerShdw blurRad="38100" dist="38100" dir="2700000">
                    <a:srgbClr val="C0C0C0"/>
                  </a:outerShdw>
                </a:effectLst>
              </a:rPr>
              <a:t>当且仅当进程的整个当前工作集都驻留在内存中时，进程才可运行。</a:t>
            </a:r>
          </a:p>
          <a:p>
            <a:pPr lvl="1">
              <a:spcBef>
                <a:spcPts val="1200"/>
              </a:spcBef>
              <a:buClr>
                <a:srgbClr val="FF3300"/>
              </a:buClr>
              <a:buFont typeface="Wingdings" panose="05000000000000000000" pitchFamily="2" charset="2"/>
              <a:buChar char="n"/>
            </a:pPr>
            <a:r>
              <a:rPr lang="zh-CN" altLang="en-US" dirty="0">
                <a:effectLst>
                  <a:outerShdw blurRad="38100" dist="38100" dir="2700000">
                    <a:srgbClr val="C0C0C0"/>
                  </a:outerShdw>
                </a:effectLst>
              </a:rPr>
              <a:t>操作系统管理着每一进程的工作集，并分配足够的块，以便容纳它的工作集。如果还有剩，可考虑对另一进程进行初始化。</a:t>
            </a:r>
          </a:p>
          <a:p>
            <a:pPr lvl="1">
              <a:spcBef>
                <a:spcPts val="1200"/>
              </a:spcBef>
              <a:buClr>
                <a:srgbClr val="FF3300"/>
              </a:buClr>
              <a:buFont typeface="Wingdings" panose="05000000000000000000" pitchFamily="2" charset="2"/>
              <a:buChar char="n"/>
            </a:pPr>
            <a:r>
              <a:rPr lang="zh-CN" altLang="en-US" dirty="0">
                <a:effectLst>
                  <a:outerShdw blurRad="38100" dist="38100" dir="2700000">
                    <a:srgbClr val="C0C0C0"/>
                  </a:outerShdw>
                </a:effectLst>
              </a:rPr>
              <a:t>如果内存不够，操作系统将选择暂停一个进程，它的页面被写回到辅存，将它的块重新分配给其它的进程。</a:t>
            </a:r>
            <a:r>
              <a:rPr lang="zh-CN" altLang="en-US" dirty="0"/>
              <a:t> </a:t>
            </a:r>
          </a:p>
        </p:txBody>
      </p:sp>
      <p:sp>
        <p:nvSpPr>
          <p:cNvPr id="194566" name="AutoShape 5"/>
          <p:cNvSpPr/>
          <p:nvPr/>
        </p:nvSpPr>
        <p:spPr>
          <a:xfrm>
            <a:off x="923678" y="953740"/>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194567" name="Text Box 38"/>
          <p:cNvSpPr txBox="1"/>
          <p:nvPr/>
        </p:nvSpPr>
        <p:spPr>
          <a:xfrm>
            <a:off x="1055440" y="980728"/>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六、工作集模型</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6" name="矩形 5">
            <a:extLst>
              <a:ext uri="{FF2B5EF4-FFF2-40B4-BE49-F238E27FC236}">
                <a16:creationId xmlns:a16="http://schemas.microsoft.com/office/drawing/2014/main" id="{4ABCDAF8-AC85-4DCE-A634-568649540051}"/>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additive="base">
                                        <p:cTn id="7" dur="500" fill="hold"/>
                                        <p:tgtEl>
                                          <p:spTgt spid="194566"/>
                                        </p:tgtEl>
                                        <p:attrNameLst>
                                          <p:attrName>ppt_x</p:attrName>
                                        </p:attrNameLst>
                                      </p:cBhvr>
                                      <p:tavLst>
                                        <p:tav tm="0">
                                          <p:val>
                                            <p:strVal val="#ppt_x"/>
                                          </p:val>
                                        </p:tav>
                                        <p:tav tm="100000">
                                          <p:val>
                                            <p:strVal val="#ppt_x"/>
                                          </p:val>
                                        </p:tav>
                                      </p:tavLst>
                                    </p:anim>
                                    <p:anim calcmode="lin" valueType="num">
                                      <p:cBhvr additive="base">
                                        <p:cTn id="8" dur="500" fill="hold"/>
                                        <p:tgtEl>
                                          <p:spTgt spid="19456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4567"/>
                                        </p:tgtEl>
                                        <p:attrNameLst>
                                          <p:attrName>style.visibility</p:attrName>
                                        </p:attrNameLst>
                                      </p:cBhvr>
                                      <p:to>
                                        <p:strVal val="visible"/>
                                      </p:to>
                                    </p:set>
                                    <p:anim calcmode="lin" valueType="num">
                                      <p:cBhvr additive="base">
                                        <p:cTn id="12" dur="500" fill="hold"/>
                                        <p:tgtEl>
                                          <p:spTgt spid="194567"/>
                                        </p:tgtEl>
                                        <p:attrNameLst>
                                          <p:attrName>ppt_x</p:attrName>
                                        </p:attrNameLst>
                                      </p:cBhvr>
                                      <p:tavLst>
                                        <p:tav tm="0">
                                          <p:val>
                                            <p:strVal val="#ppt_x"/>
                                          </p:val>
                                        </p:tav>
                                        <p:tav tm="100000">
                                          <p:val>
                                            <p:strVal val="#ppt_x"/>
                                          </p:val>
                                        </p:tav>
                                      </p:tavLst>
                                    </p:anim>
                                    <p:anim calcmode="lin" valueType="num">
                                      <p:cBhvr additive="base">
                                        <p:cTn id="13" dur="500" fill="hold"/>
                                        <p:tgtEl>
                                          <p:spTgt spid="19456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4563">
                                            <p:bg/>
                                          </p:spTgt>
                                        </p:tgtEl>
                                        <p:attrNameLst>
                                          <p:attrName>style.visibility</p:attrName>
                                        </p:attrNameLst>
                                      </p:cBhvr>
                                      <p:to>
                                        <p:strVal val="visible"/>
                                      </p:to>
                                    </p:set>
                                    <p:anim calcmode="lin" valueType="num">
                                      <p:cBhvr additive="base">
                                        <p:cTn id="17" dur="500" fill="hold"/>
                                        <p:tgtEl>
                                          <p:spTgt spid="19456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6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4563">
                                            <p:txEl>
                                              <p:pRg st="0" end="0"/>
                                            </p:txEl>
                                          </p:spTgt>
                                        </p:tgtEl>
                                        <p:attrNameLst>
                                          <p:attrName>style.visibility</p:attrName>
                                        </p:attrNameLst>
                                      </p:cBhvr>
                                      <p:to>
                                        <p:strVal val="visible"/>
                                      </p:to>
                                    </p:set>
                                    <p:anim calcmode="lin" valueType="num">
                                      <p:cBhvr additive="base">
                                        <p:cTn id="22" dur="5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94563">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4563">
                                            <p:txEl>
                                              <p:pRg st="1" end="1"/>
                                            </p:txEl>
                                          </p:spTgt>
                                        </p:tgtEl>
                                        <p:attrNameLst>
                                          <p:attrName>style.visibility</p:attrName>
                                        </p:attrNameLst>
                                      </p:cBhvr>
                                      <p:to>
                                        <p:strVal val="visible"/>
                                      </p:to>
                                    </p:set>
                                    <p:anim calcmode="lin" valueType="num">
                                      <p:cBhvr additive="base">
                                        <p:cTn id="27" dur="5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63">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4563">
                                            <p:txEl>
                                              <p:pRg st="2" end="2"/>
                                            </p:txEl>
                                          </p:spTgt>
                                        </p:tgtEl>
                                        <p:attrNameLst>
                                          <p:attrName>style.visibility</p:attrName>
                                        </p:attrNameLst>
                                      </p:cBhvr>
                                      <p:to>
                                        <p:strVal val="visible"/>
                                      </p:to>
                                    </p:set>
                                    <p:anim calcmode="lin" valueType="num">
                                      <p:cBhvr additive="base">
                                        <p:cTn id="32" dur="5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94563">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94563">
                                            <p:txEl>
                                              <p:pRg st="3" end="3"/>
                                            </p:txEl>
                                          </p:spTgt>
                                        </p:tgtEl>
                                        <p:attrNameLst>
                                          <p:attrName>style.visibility</p:attrName>
                                        </p:attrNameLst>
                                      </p:cBhvr>
                                      <p:to>
                                        <p:strVal val="visible"/>
                                      </p:to>
                                    </p:set>
                                    <p:anim calcmode="lin" valueType="num">
                                      <p:cBhvr additive="base">
                                        <p:cTn id="37" dur="500" fill="hold"/>
                                        <p:tgtEl>
                                          <p:spTgt spid="19456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63">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94563">
                                            <p:txEl>
                                              <p:pRg st="4" end="4"/>
                                            </p:txEl>
                                          </p:spTgt>
                                        </p:tgtEl>
                                        <p:attrNameLst>
                                          <p:attrName>style.visibility</p:attrName>
                                        </p:attrNameLst>
                                      </p:cBhvr>
                                      <p:to>
                                        <p:strVal val="visible"/>
                                      </p:to>
                                    </p:set>
                                    <p:anim calcmode="lin" valueType="num">
                                      <p:cBhvr additive="base">
                                        <p:cTn id="42" dur="500" fill="hold"/>
                                        <p:tgtEl>
                                          <p:spTgt spid="19456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945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nimBg="1"/>
      <p:bldP spid="194566" grpId="0" bldLvl="0" animBg="1"/>
      <p:bldP spid="19456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49187" name="AutoShape 3"/>
          <p:cNvCxnSpPr>
            <a:cxnSpLocks/>
            <a:endCxn id="349186" idx="1"/>
          </p:cNvCxnSpPr>
          <p:nvPr/>
        </p:nvCxnSpPr>
        <p:spPr>
          <a:xfrm>
            <a:off x="1703557" y="4318577"/>
            <a:ext cx="2033418" cy="1357530"/>
          </a:xfrm>
          <a:prstGeom prst="bentConnector3">
            <a:avLst>
              <a:gd name="adj1" fmla="val -37323"/>
            </a:avLst>
          </a:prstGeom>
          <a:ln w="28575" cap="rnd" cmpd="sng">
            <a:solidFill>
              <a:srgbClr val="336699"/>
            </a:solidFill>
            <a:prstDash val="sysDot"/>
            <a:miter/>
            <a:headEnd type="none" w="med" len="med"/>
            <a:tailEnd type="none" w="med" len="med"/>
          </a:ln>
        </p:spPr>
      </p:cxnSp>
      <p:cxnSp>
        <p:nvCxnSpPr>
          <p:cNvPr id="349188" name="AutoShape 4"/>
          <p:cNvCxnSpPr>
            <a:cxnSpLocks/>
          </p:cNvCxnSpPr>
          <p:nvPr/>
        </p:nvCxnSpPr>
        <p:spPr>
          <a:xfrm rot="10800000" flipV="1">
            <a:off x="8347076" y="4292599"/>
            <a:ext cx="2038351" cy="1316355"/>
          </a:xfrm>
          <a:prstGeom prst="bentConnector3">
            <a:avLst>
              <a:gd name="adj1" fmla="val -31895"/>
            </a:avLst>
          </a:prstGeom>
          <a:ln w="28575" cap="rnd" cmpd="sng">
            <a:solidFill>
              <a:srgbClr val="336699"/>
            </a:solidFill>
            <a:prstDash val="sysDot"/>
            <a:miter/>
            <a:headEnd type="none" w="med" len="med"/>
            <a:tailEnd type="none" w="med" len="med"/>
          </a:ln>
        </p:spPr>
      </p:cxnSp>
      <p:sp>
        <p:nvSpPr>
          <p:cNvPr id="349189"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349190" name="AutoShape 6"/>
          <p:cNvSpPr/>
          <p:nvPr/>
        </p:nvSpPr>
        <p:spPr>
          <a:xfrm>
            <a:off x="1703557" y="3802640"/>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9191" name="Oval 7"/>
          <p:cNvSpPr/>
          <p:nvPr/>
        </p:nvSpPr>
        <p:spPr>
          <a:xfrm>
            <a:off x="1703557" y="3826452"/>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9192" name="Oval 8"/>
          <p:cNvSpPr/>
          <p:nvPr/>
        </p:nvSpPr>
        <p:spPr>
          <a:xfrm>
            <a:off x="1797219" y="3831215"/>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9193" name="Rectangle 9"/>
          <p:cNvSpPr/>
          <p:nvPr/>
        </p:nvSpPr>
        <p:spPr>
          <a:xfrm>
            <a:off x="1806744" y="1505527"/>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9194" name="Rectangle 10"/>
          <p:cNvSpPr/>
          <p:nvPr/>
        </p:nvSpPr>
        <p:spPr>
          <a:xfrm>
            <a:off x="1946444" y="2019877"/>
            <a:ext cx="1873250" cy="1814830"/>
          </a:xfrm>
          <a:prstGeom prst="rect">
            <a:avLst/>
          </a:prstGeom>
          <a:noFill/>
          <a:ln w="9525">
            <a:noFill/>
          </a:ln>
        </p:spPr>
        <p:txBody>
          <a:bodyPr wrap="square">
            <a:spAutoFit/>
          </a:bodyPr>
          <a:lstStyle/>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算法的基本分类。</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各类算法的特点。</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349195"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49196" name="Group 12"/>
          <p:cNvGrpSpPr/>
          <p:nvPr/>
        </p:nvGrpSpPr>
        <p:grpSpPr>
          <a:xfrm>
            <a:off x="4927600" y="3835400"/>
            <a:ext cx="2303463" cy="412750"/>
            <a:chOff x="2029" y="2178"/>
            <a:chExt cx="1600" cy="474"/>
          </a:xfrm>
        </p:grpSpPr>
        <p:sp>
          <p:nvSpPr>
            <p:cNvPr id="349197"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9198"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49199"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49200" name="Rectangle 16"/>
          <p:cNvSpPr/>
          <p:nvPr/>
        </p:nvSpPr>
        <p:spPr>
          <a:xfrm>
            <a:off x="5181600" y="1957388"/>
            <a:ext cx="1922463" cy="206121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各类算法的基本原理。</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各类算法的执行过程。</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算法的软硬件条件</a:t>
            </a:r>
          </a:p>
        </p:txBody>
      </p:sp>
      <p:sp>
        <p:nvSpPr>
          <p:cNvPr id="349201" name="AutoShape 17"/>
          <p:cNvSpPr/>
          <p:nvPr/>
        </p:nvSpPr>
        <p:spPr>
          <a:xfrm>
            <a:off x="8151813"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49202" name="Oval 18"/>
          <p:cNvSpPr/>
          <p:nvPr/>
        </p:nvSpPr>
        <p:spPr>
          <a:xfrm>
            <a:off x="8151813"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49203" name="Group 19"/>
          <p:cNvGrpSpPr/>
          <p:nvPr/>
        </p:nvGrpSpPr>
        <p:grpSpPr>
          <a:xfrm>
            <a:off x="8304213" y="1449388"/>
            <a:ext cx="1952625" cy="2765425"/>
            <a:chOff x="3017" y="856"/>
            <a:chExt cx="1052" cy="1906"/>
          </a:xfrm>
        </p:grpSpPr>
        <p:sp>
          <p:nvSpPr>
            <p:cNvPr id="349204"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49205"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49206" name="Rectangle 22"/>
          <p:cNvSpPr/>
          <p:nvPr/>
        </p:nvSpPr>
        <p:spPr>
          <a:xfrm>
            <a:off x="8453438" y="1989138"/>
            <a:ext cx="18351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算法的应用领域</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利用算法解题</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算法的实现</a:t>
            </a:r>
          </a:p>
        </p:txBody>
      </p:sp>
      <p:sp>
        <p:nvSpPr>
          <p:cNvPr id="349207" name="Text Box 29"/>
          <p:cNvSpPr txBox="1"/>
          <p:nvPr/>
        </p:nvSpPr>
        <p:spPr>
          <a:xfrm>
            <a:off x="1659107" y="4428115"/>
            <a:ext cx="2232025" cy="398780"/>
          </a:xfrm>
          <a:prstGeom prst="rect">
            <a:avLst/>
          </a:prstGeom>
          <a:noFill/>
          <a:ln w="9525">
            <a:noFill/>
          </a:ln>
        </p:spPr>
        <p:txBody>
          <a:bodyPr wrap="square">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算法的分类</a:t>
            </a:r>
          </a:p>
        </p:txBody>
      </p:sp>
      <p:sp>
        <p:nvSpPr>
          <p:cNvPr id="349208"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算法的原理</a:t>
            </a:r>
          </a:p>
        </p:txBody>
      </p:sp>
      <p:sp>
        <p:nvSpPr>
          <p:cNvPr id="349209" name="Text Box 31"/>
          <p:cNvSpPr txBox="1"/>
          <p:nvPr/>
        </p:nvSpPr>
        <p:spPr>
          <a:xfrm>
            <a:off x="7975600" y="4516438"/>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算法的应用</a:t>
            </a:r>
          </a:p>
        </p:txBody>
      </p:sp>
      <p:sp>
        <p:nvSpPr>
          <p:cNvPr id="27" name="矩形 26">
            <a:extLst>
              <a:ext uri="{FF2B5EF4-FFF2-40B4-BE49-F238E27FC236}">
                <a16:creationId xmlns:a16="http://schemas.microsoft.com/office/drawing/2014/main" id="{9B3CEEA2-547A-42E2-830E-7F257ABC600D}"/>
              </a:ext>
            </a:extLst>
          </p:cNvPr>
          <p:cNvSpPr/>
          <p:nvPr/>
        </p:nvSpPr>
        <p:spPr>
          <a:xfrm>
            <a:off x="407368" y="164071"/>
            <a:ext cx="3743325"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4.7 页面置换算法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ppt_x"/>
                                          </p:val>
                                        </p:tav>
                                        <p:tav tm="100000">
                                          <p:val>
                                            <p:strVal val="#ppt_x"/>
                                          </p:val>
                                        </p:tav>
                                      </p:tavLst>
                                    </p:anim>
                                    <p:anim calcmode="lin" valueType="num">
                                      <p:cBhvr additive="base">
                                        <p:cTn id="8" dur="500" fill="hold"/>
                                        <p:tgtEl>
                                          <p:spTgt spid="3491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9186"/>
                                        </p:tgtEl>
                                        <p:attrNameLst>
                                          <p:attrName>style.visibility</p:attrName>
                                        </p:attrNameLst>
                                      </p:cBhvr>
                                      <p:to>
                                        <p:strVal val="visible"/>
                                      </p:to>
                                    </p:set>
                                    <p:anim calcmode="lin" valueType="num">
                                      <p:cBhvr additive="base">
                                        <p:cTn id="12" dur="500" fill="hold"/>
                                        <p:tgtEl>
                                          <p:spTgt spid="349186"/>
                                        </p:tgtEl>
                                        <p:attrNameLst>
                                          <p:attrName>ppt_x</p:attrName>
                                        </p:attrNameLst>
                                      </p:cBhvr>
                                      <p:tavLst>
                                        <p:tav tm="0">
                                          <p:val>
                                            <p:strVal val="#ppt_x"/>
                                          </p:val>
                                        </p:tav>
                                        <p:tav tm="100000">
                                          <p:val>
                                            <p:strVal val="#ppt_x"/>
                                          </p:val>
                                        </p:tav>
                                      </p:tavLst>
                                    </p:anim>
                                    <p:anim calcmode="lin" valueType="num">
                                      <p:cBhvr additive="base">
                                        <p:cTn id="13" dur="500" fill="hold"/>
                                        <p:tgtEl>
                                          <p:spTgt spid="3491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9187"/>
                                        </p:tgtEl>
                                        <p:attrNameLst>
                                          <p:attrName>style.visibility</p:attrName>
                                        </p:attrNameLst>
                                      </p:cBhvr>
                                      <p:to>
                                        <p:strVal val="visible"/>
                                      </p:to>
                                    </p:set>
                                    <p:anim calcmode="lin" valueType="num">
                                      <p:cBhvr additive="base">
                                        <p:cTn id="17" dur="500" fill="hold"/>
                                        <p:tgtEl>
                                          <p:spTgt spid="349187"/>
                                        </p:tgtEl>
                                        <p:attrNameLst>
                                          <p:attrName>ppt_x</p:attrName>
                                        </p:attrNameLst>
                                      </p:cBhvr>
                                      <p:tavLst>
                                        <p:tav tm="0">
                                          <p:val>
                                            <p:strVal val="#ppt_x"/>
                                          </p:val>
                                        </p:tav>
                                        <p:tav tm="100000">
                                          <p:val>
                                            <p:strVal val="#ppt_x"/>
                                          </p:val>
                                        </p:tav>
                                      </p:tavLst>
                                    </p:anim>
                                    <p:anim calcmode="lin" valueType="num">
                                      <p:cBhvr additive="base">
                                        <p:cTn id="18" dur="500" fill="hold"/>
                                        <p:tgtEl>
                                          <p:spTgt spid="34918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9189"/>
                                        </p:tgtEl>
                                        <p:attrNameLst>
                                          <p:attrName>style.visibility</p:attrName>
                                        </p:attrNameLst>
                                      </p:cBhvr>
                                      <p:to>
                                        <p:strVal val="visible"/>
                                      </p:to>
                                    </p:set>
                                    <p:anim calcmode="lin" valueType="num">
                                      <p:cBhvr additive="base">
                                        <p:cTn id="22" dur="500" fill="hold"/>
                                        <p:tgtEl>
                                          <p:spTgt spid="349189"/>
                                        </p:tgtEl>
                                        <p:attrNameLst>
                                          <p:attrName>ppt_x</p:attrName>
                                        </p:attrNameLst>
                                      </p:cBhvr>
                                      <p:tavLst>
                                        <p:tav tm="0">
                                          <p:val>
                                            <p:strVal val="#ppt_x"/>
                                          </p:val>
                                        </p:tav>
                                        <p:tav tm="100000">
                                          <p:val>
                                            <p:strVal val="#ppt_x"/>
                                          </p:val>
                                        </p:tav>
                                      </p:tavLst>
                                    </p:anim>
                                    <p:anim calcmode="lin" valueType="num">
                                      <p:cBhvr additive="base">
                                        <p:cTn id="23" dur="500" fill="hold"/>
                                        <p:tgtEl>
                                          <p:spTgt spid="34918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9190"/>
                                        </p:tgtEl>
                                        <p:attrNameLst>
                                          <p:attrName>style.visibility</p:attrName>
                                        </p:attrNameLst>
                                      </p:cBhvr>
                                      <p:to>
                                        <p:strVal val="visible"/>
                                      </p:to>
                                    </p:set>
                                    <p:anim calcmode="lin" valueType="num">
                                      <p:cBhvr additive="base">
                                        <p:cTn id="27" dur="500" fill="hold"/>
                                        <p:tgtEl>
                                          <p:spTgt spid="349190"/>
                                        </p:tgtEl>
                                        <p:attrNameLst>
                                          <p:attrName>ppt_x</p:attrName>
                                        </p:attrNameLst>
                                      </p:cBhvr>
                                      <p:tavLst>
                                        <p:tav tm="0">
                                          <p:val>
                                            <p:strVal val="#ppt_x"/>
                                          </p:val>
                                        </p:tav>
                                        <p:tav tm="100000">
                                          <p:val>
                                            <p:strVal val="#ppt_x"/>
                                          </p:val>
                                        </p:tav>
                                      </p:tavLst>
                                    </p:anim>
                                    <p:anim calcmode="lin" valueType="num">
                                      <p:cBhvr additive="base">
                                        <p:cTn id="28" dur="500" fill="hold"/>
                                        <p:tgtEl>
                                          <p:spTgt spid="34919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9207"/>
                                        </p:tgtEl>
                                        <p:attrNameLst>
                                          <p:attrName>style.visibility</p:attrName>
                                        </p:attrNameLst>
                                      </p:cBhvr>
                                      <p:to>
                                        <p:strVal val="visible"/>
                                      </p:to>
                                    </p:set>
                                    <p:anim calcmode="lin" valueType="num">
                                      <p:cBhvr additive="base">
                                        <p:cTn id="32" dur="500" fill="hold"/>
                                        <p:tgtEl>
                                          <p:spTgt spid="349207"/>
                                        </p:tgtEl>
                                        <p:attrNameLst>
                                          <p:attrName>ppt_x</p:attrName>
                                        </p:attrNameLst>
                                      </p:cBhvr>
                                      <p:tavLst>
                                        <p:tav tm="0">
                                          <p:val>
                                            <p:strVal val="#ppt_x"/>
                                          </p:val>
                                        </p:tav>
                                        <p:tav tm="100000">
                                          <p:val>
                                            <p:strVal val="#ppt_x"/>
                                          </p:val>
                                        </p:tav>
                                      </p:tavLst>
                                    </p:anim>
                                    <p:anim calcmode="lin" valueType="num">
                                      <p:cBhvr additive="base">
                                        <p:cTn id="33" dur="500" fill="hold"/>
                                        <p:tgtEl>
                                          <p:spTgt spid="34920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49191"/>
                                        </p:tgtEl>
                                        <p:attrNameLst>
                                          <p:attrName>style.visibility</p:attrName>
                                        </p:attrNameLst>
                                      </p:cBhvr>
                                      <p:to>
                                        <p:strVal val="visible"/>
                                      </p:to>
                                    </p:set>
                                    <p:anim calcmode="lin" valueType="num">
                                      <p:cBhvr additive="base">
                                        <p:cTn id="37" dur="500" fill="hold"/>
                                        <p:tgtEl>
                                          <p:spTgt spid="349191"/>
                                        </p:tgtEl>
                                        <p:attrNameLst>
                                          <p:attrName>ppt_x</p:attrName>
                                        </p:attrNameLst>
                                      </p:cBhvr>
                                      <p:tavLst>
                                        <p:tav tm="0">
                                          <p:val>
                                            <p:strVal val="#ppt_x"/>
                                          </p:val>
                                        </p:tav>
                                        <p:tav tm="100000">
                                          <p:val>
                                            <p:strVal val="#ppt_x"/>
                                          </p:val>
                                        </p:tav>
                                      </p:tavLst>
                                    </p:anim>
                                    <p:anim calcmode="lin" valueType="num">
                                      <p:cBhvr additive="base">
                                        <p:cTn id="38" dur="500" fill="hold"/>
                                        <p:tgtEl>
                                          <p:spTgt spid="34919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49192"/>
                                        </p:tgtEl>
                                        <p:attrNameLst>
                                          <p:attrName>style.visibility</p:attrName>
                                        </p:attrNameLst>
                                      </p:cBhvr>
                                      <p:to>
                                        <p:strVal val="visible"/>
                                      </p:to>
                                    </p:set>
                                    <p:anim calcmode="lin" valueType="num">
                                      <p:cBhvr additive="base">
                                        <p:cTn id="42" dur="500" fill="hold"/>
                                        <p:tgtEl>
                                          <p:spTgt spid="349192"/>
                                        </p:tgtEl>
                                        <p:attrNameLst>
                                          <p:attrName>ppt_x</p:attrName>
                                        </p:attrNameLst>
                                      </p:cBhvr>
                                      <p:tavLst>
                                        <p:tav tm="0">
                                          <p:val>
                                            <p:strVal val="#ppt_x"/>
                                          </p:val>
                                        </p:tav>
                                        <p:tav tm="100000">
                                          <p:val>
                                            <p:strVal val="#ppt_x"/>
                                          </p:val>
                                        </p:tav>
                                      </p:tavLst>
                                    </p:anim>
                                    <p:anim calcmode="lin" valueType="num">
                                      <p:cBhvr additive="base">
                                        <p:cTn id="43" dur="500" fill="hold"/>
                                        <p:tgtEl>
                                          <p:spTgt spid="34919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49193"/>
                                        </p:tgtEl>
                                        <p:attrNameLst>
                                          <p:attrName>style.visibility</p:attrName>
                                        </p:attrNameLst>
                                      </p:cBhvr>
                                      <p:to>
                                        <p:strVal val="visible"/>
                                      </p:to>
                                    </p:set>
                                    <p:anim calcmode="lin" valueType="num">
                                      <p:cBhvr additive="base">
                                        <p:cTn id="47" dur="500" fill="hold"/>
                                        <p:tgtEl>
                                          <p:spTgt spid="349193"/>
                                        </p:tgtEl>
                                        <p:attrNameLst>
                                          <p:attrName>ppt_x</p:attrName>
                                        </p:attrNameLst>
                                      </p:cBhvr>
                                      <p:tavLst>
                                        <p:tav tm="0">
                                          <p:val>
                                            <p:strVal val="#ppt_x"/>
                                          </p:val>
                                        </p:tav>
                                        <p:tav tm="100000">
                                          <p:val>
                                            <p:strVal val="#ppt_x"/>
                                          </p:val>
                                        </p:tav>
                                      </p:tavLst>
                                    </p:anim>
                                    <p:anim calcmode="lin" valueType="num">
                                      <p:cBhvr additive="base">
                                        <p:cTn id="48" dur="500" fill="hold"/>
                                        <p:tgtEl>
                                          <p:spTgt spid="34919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49194"/>
                                        </p:tgtEl>
                                        <p:attrNameLst>
                                          <p:attrName>style.visibility</p:attrName>
                                        </p:attrNameLst>
                                      </p:cBhvr>
                                      <p:to>
                                        <p:strVal val="visible"/>
                                      </p:to>
                                    </p:set>
                                    <p:anim calcmode="lin" valueType="num">
                                      <p:cBhvr additive="base">
                                        <p:cTn id="52" dur="500" fill="hold"/>
                                        <p:tgtEl>
                                          <p:spTgt spid="349194"/>
                                        </p:tgtEl>
                                        <p:attrNameLst>
                                          <p:attrName>ppt_x</p:attrName>
                                        </p:attrNameLst>
                                      </p:cBhvr>
                                      <p:tavLst>
                                        <p:tav tm="0">
                                          <p:val>
                                            <p:strVal val="#ppt_x"/>
                                          </p:val>
                                        </p:tav>
                                        <p:tav tm="100000">
                                          <p:val>
                                            <p:strVal val="#ppt_x"/>
                                          </p:val>
                                        </p:tav>
                                      </p:tavLst>
                                    </p:anim>
                                    <p:anim calcmode="lin" valueType="num">
                                      <p:cBhvr additive="base">
                                        <p:cTn id="53" dur="500" fill="hold"/>
                                        <p:tgtEl>
                                          <p:spTgt spid="34919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49195"/>
                                        </p:tgtEl>
                                        <p:attrNameLst>
                                          <p:attrName>style.visibility</p:attrName>
                                        </p:attrNameLst>
                                      </p:cBhvr>
                                      <p:to>
                                        <p:strVal val="visible"/>
                                      </p:to>
                                    </p:set>
                                    <p:anim calcmode="lin" valueType="num">
                                      <p:cBhvr additive="base">
                                        <p:cTn id="57" dur="500" fill="hold"/>
                                        <p:tgtEl>
                                          <p:spTgt spid="349195"/>
                                        </p:tgtEl>
                                        <p:attrNameLst>
                                          <p:attrName>ppt_x</p:attrName>
                                        </p:attrNameLst>
                                      </p:cBhvr>
                                      <p:tavLst>
                                        <p:tav tm="0">
                                          <p:val>
                                            <p:strVal val="#ppt_x"/>
                                          </p:val>
                                        </p:tav>
                                        <p:tav tm="100000">
                                          <p:val>
                                            <p:strVal val="#ppt_x"/>
                                          </p:val>
                                        </p:tav>
                                      </p:tavLst>
                                    </p:anim>
                                    <p:anim calcmode="lin" valueType="num">
                                      <p:cBhvr additive="base">
                                        <p:cTn id="58" dur="500" fill="hold"/>
                                        <p:tgtEl>
                                          <p:spTgt spid="34919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49208"/>
                                        </p:tgtEl>
                                        <p:attrNameLst>
                                          <p:attrName>style.visibility</p:attrName>
                                        </p:attrNameLst>
                                      </p:cBhvr>
                                      <p:to>
                                        <p:strVal val="visible"/>
                                      </p:to>
                                    </p:set>
                                    <p:anim calcmode="lin" valueType="num">
                                      <p:cBhvr additive="base">
                                        <p:cTn id="62" dur="500" fill="hold"/>
                                        <p:tgtEl>
                                          <p:spTgt spid="349208"/>
                                        </p:tgtEl>
                                        <p:attrNameLst>
                                          <p:attrName>ppt_x</p:attrName>
                                        </p:attrNameLst>
                                      </p:cBhvr>
                                      <p:tavLst>
                                        <p:tav tm="0">
                                          <p:val>
                                            <p:strVal val="#ppt_x"/>
                                          </p:val>
                                        </p:tav>
                                        <p:tav tm="100000">
                                          <p:val>
                                            <p:strVal val="#ppt_x"/>
                                          </p:val>
                                        </p:tav>
                                      </p:tavLst>
                                    </p:anim>
                                    <p:anim calcmode="lin" valueType="num">
                                      <p:cBhvr additive="base">
                                        <p:cTn id="63" dur="500" fill="hold"/>
                                        <p:tgtEl>
                                          <p:spTgt spid="349208"/>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49196"/>
                                        </p:tgtEl>
                                        <p:attrNameLst>
                                          <p:attrName>style.visibility</p:attrName>
                                        </p:attrNameLst>
                                      </p:cBhvr>
                                      <p:to>
                                        <p:strVal val="visible"/>
                                      </p:to>
                                    </p:set>
                                    <p:anim calcmode="lin" valueType="num">
                                      <p:cBhvr additive="base">
                                        <p:cTn id="67" dur="500" fill="hold"/>
                                        <p:tgtEl>
                                          <p:spTgt spid="349196"/>
                                        </p:tgtEl>
                                        <p:attrNameLst>
                                          <p:attrName>ppt_x</p:attrName>
                                        </p:attrNameLst>
                                      </p:cBhvr>
                                      <p:tavLst>
                                        <p:tav tm="0">
                                          <p:val>
                                            <p:strVal val="#ppt_x"/>
                                          </p:val>
                                        </p:tav>
                                        <p:tav tm="100000">
                                          <p:val>
                                            <p:strVal val="#ppt_x"/>
                                          </p:val>
                                        </p:tav>
                                      </p:tavLst>
                                    </p:anim>
                                    <p:anim calcmode="lin" valueType="num">
                                      <p:cBhvr additive="base">
                                        <p:cTn id="68" dur="500" fill="hold"/>
                                        <p:tgtEl>
                                          <p:spTgt spid="349196"/>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49199"/>
                                        </p:tgtEl>
                                        <p:attrNameLst>
                                          <p:attrName>style.visibility</p:attrName>
                                        </p:attrNameLst>
                                      </p:cBhvr>
                                      <p:to>
                                        <p:strVal val="visible"/>
                                      </p:to>
                                    </p:set>
                                    <p:anim calcmode="lin" valueType="num">
                                      <p:cBhvr additive="base">
                                        <p:cTn id="72" dur="500" fill="hold"/>
                                        <p:tgtEl>
                                          <p:spTgt spid="349199"/>
                                        </p:tgtEl>
                                        <p:attrNameLst>
                                          <p:attrName>ppt_x</p:attrName>
                                        </p:attrNameLst>
                                      </p:cBhvr>
                                      <p:tavLst>
                                        <p:tav tm="0">
                                          <p:val>
                                            <p:strVal val="#ppt_x"/>
                                          </p:val>
                                        </p:tav>
                                        <p:tav tm="100000">
                                          <p:val>
                                            <p:strVal val="#ppt_x"/>
                                          </p:val>
                                        </p:tav>
                                      </p:tavLst>
                                    </p:anim>
                                    <p:anim calcmode="lin" valueType="num">
                                      <p:cBhvr additive="base">
                                        <p:cTn id="73" dur="500" fill="hold"/>
                                        <p:tgtEl>
                                          <p:spTgt spid="349199"/>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49200"/>
                                        </p:tgtEl>
                                        <p:attrNameLst>
                                          <p:attrName>style.visibility</p:attrName>
                                        </p:attrNameLst>
                                      </p:cBhvr>
                                      <p:to>
                                        <p:strVal val="visible"/>
                                      </p:to>
                                    </p:set>
                                    <p:anim calcmode="lin" valueType="num">
                                      <p:cBhvr additive="base">
                                        <p:cTn id="77" dur="500" fill="hold"/>
                                        <p:tgtEl>
                                          <p:spTgt spid="349200"/>
                                        </p:tgtEl>
                                        <p:attrNameLst>
                                          <p:attrName>ppt_x</p:attrName>
                                        </p:attrNameLst>
                                      </p:cBhvr>
                                      <p:tavLst>
                                        <p:tav tm="0">
                                          <p:val>
                                            <p:strVal val="#ppt_x"/>
                                          </p:val>
                                        </p:tav>
                                        <p:tav tm="100000">
                                          <p:val>
                                            <p:strVal val="#ppt_x"/>
                                          </p:val>
                                        </p:tav>
                                      </p:tavLst>
                                    </p:anim>
                                    <p:anim calcmode="lin" valueType="num">
                                      <p:cBhvr additive="base">
                                        <p:cTn id="78" dur="500" fill="hold"/>
                                        <p:tgtEl>
                                          <p:spTgt spid="349200"/>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49201"/>
                                        </p:tgtEl>
                                        <p:attrNameLst>
                                          <p:attrName>style.visibility</p:attrName>
                                        </p:attrNameLst>
                                      </p:cBhvr>
                                      <p:to>
                                        <p:strVal val="visible"/>
                                      </p:to>
                                    </p:set>
                                    <p:anim calcmode="lin" valueType="num">
                                      <p:cBhvr additive="base">
                                        <p:cTn id="82" dur="500" fill="hold"/>
                                        <p:tgtEl>
                                          <p:spTgt spid="349201"/>
                                        </p:tgtEl>
                                        <p:attrNameLst>
                                          <p:attrName>ppt_x</p:attrName>
                                        </p:attrNameLst>
                                      </p:cBhvr>
                                      <p:tavLst>
                                        <p:tav tm="0">
                                          <p:val>
                                            <p:strVal val="#ppt_x"/>
                                          </p:val>
                                        </p:tav>
                                        <p:tav tm="100000">
                                          <p:val>
                                            <p:strVal val="#ppt_x"/>
                                          </p:val>
                                        </p:tav>
                                      </p:tavLst>
                                    </p:anim>
                                    <p:anim calcmode="lin" valueType="num">
                                      <p:cBhvr additive="base">
                                        <p:cTn id="83" dur="500" fill="hold"/>
                                        <p:tgtEl>
                                          <p:spTgt spid="349201"/>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49209"/>
                                        </p:tgtEl>
                                        <p:attrNameLst>
                                          <p:attrName>style.visibility</p:attrName>
                                        </p:attrNameLst>
                                      </p:cBhvr>
                                      <p:to>
                                        <p:strVal val="visible"/>
                                      </p:to>
                                    </p:set>
                                    <p:anim calcmode="lin" valueType="num">
                                      <p:cBhvr additive="base">
                                        <p:cTn id="87" dur="500" fill="hold"/>
                                        <p:tgtEl>
                                          <p:spTgt spid="349209"/>
                                        </p:tgtEl>
                                        <p:attrNameLst>
                                          <p:attrName>ppt_x</p:attrName>
                                        </p:attrNameLst>
                                      </p:cBhvr>
                                      <p:tavLst>
                                        <p:tav tm="0">
                                          <p:val>
                                            <p:strVal val="#ppt_x"/>
                                          </p:val>
                                        </p:tav>
                                        <p:tav tm="100000">
                                          <p:val>
                                            <p:strVal val="#ppt_x"/>
                                          </p:val>
                                        </p:tav>
                                      </p:tavLst>
                                    </p:anim>
                                    <p:anim calcmode="lin" valueType="num">
                                      <p:cBhvr additive="base">
                                        <p:cTn id="88" dur="500" fill="hold"/>
                                        <p:tgtEl>
                                          <p:spTgt spid="349209"/>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49202"/>
                                        </p:tgtEl>
                                        <p:attrNameLst>
                                          <p:attrName>style.visibility</p:attrName>
                                        </p:attrNameLst>
                                      </p:cBhvr>
                                      <p:to>
                                        <p:strVal val="visible"/>
                                      </p:to>
                                    </p:set>
                                    <p:anim calcmode="lin" valueType="num">
                                      <p:cBhvr additive="base">
                                        <p:cTn id="92" dur="500" fill="hold"/>
                                        <p:tgtEl>
                                          <p:spTgt spid="349202"/>
                                        </p:tgtEl>
                                        <p:attrNameLst>
                                          <p:attrName>ppt_x</p:attrName>
                                        </p:attrNameLst>
                                      </p:cBhvr>
                                      <p:tavLst>
                                        <p:tav tm="0">
                                          <p:val>
                                            <p:strVal val="#ppt_x"/>
                                          </p:val>
                                        </p:tav>
                                        <p:tav tm="100000">
                                          <p:val>
                                            <p:strVal val="#ppt_x"/>
                                          </p:val>
                                        </p:tav>
                                      </p:tavLst>
                                    </p:anim>
                                    <p:anim calcmode="lin" valueType="num">
                                      <p:cBhvr additive="base">
                                        <p:cTn id="93" dur="500" fill="hold"/>
                                        <p:tgtEl>
                                          <p:spTgt spid="349202"/>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49203"/>
                                        </p:tgtEl>
                                        <p:attrNameLst>
                                          <p:attrName>style.visibility</p:attrName>
                                        </p:attrNameLst>
                                      </p:cBhvr>
                                      <p:to>
                                        <p:strVal val="visible"/>
                                      </p:to>
                                    </p:set>
                                    <p:anim calcmode="lin" valueType="num">
                                      <p:cBhvr additive="base">
                                        <p:cTn id="97" dur="500" fill="hold"/>
                                        <p:tgtEl>
                                          <p:spTgt spid="349203"/>
                                        </p:tgtEl>
                                        <p:attrNameLst>
                                          <p:attrName>ppt_x</p:attrName>
                                        </p:attrNameLst>
                                      </p:cBhvr>
                                      <p:tavLst>
                                        <p:tav tm="0">
                                          <p:val>
                                            <p:strVal val="#ppt_x"/>
                                          </p:val>
                                        </p:tav>
                                        <p:tav tm="100000">
                                          <p:val>
                                            <p:strVal val="#ppt_x"/>
                                          </p:val>
                                        </p:tav>
                                      </p:tavLst>
                                    </p:anim>
                                    <p:anim calcmode="lin" valueType="num">
                                      <p:cBhvr additive="base">
                                        <p:cTn id="98" dur="500" fill="hold"/>
                                        <p:tgtEl>
                                          <p:spTgt spid="349203"/>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49206"/>
                                        </p:tgtEl>
                                        <p:attrNameLst>
                                          <p:attrName>style.visibility</p:attrName>
                                        </p:attrNameLst>
                                      </p:cBhvr>
                                      <p:to>
                                        <p:strVal val="visible"/>
                                      </p:to>
                                    </p:set>
                                    <p:anim calcmode="lin" valueType="num">
                                      <p:cBhvr additive="base">
                                        <p:cTn id="102" dur="500" fill="hold"/>
                                        <p:tgtEl>
                                          <p:spTgt spid="349206"/>
                                        </p:tgtEl>
                                        <p:attrNameLst>
                                          <p:attrName>ppt_x</p:attrName>
                                        </p:attrNameLst>
                                      </p:cBhvr>
                                      <p:tavLst>
                                        <p:tav tm="0">
                                          <p:val>
                                            <p:strVal val="#ppt_x"/>
                                          </p:val>
                                        </p:tav>
                                        <p:tav tm="100000">
                                          <p:val>
                                            <p:strVal val="#ppt_x"/>
                                          </p:val>
                                        </p:tav>
                                      </p:tavLst>
                                    </p:anim>
                                    <p:anim calcmode="lin" valueType="num">
                                      <p:cBhvr additive="base">
                                        <p:cTn id="103" dur="500" fill="hold"/>
                                        <p:tgtEl>
                                          <p:spTgt spid="349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bldLvl="0" animBg="1"/>
      <p:bldP spid="349189" grpId="0"/>
      <p:bldP spid="349190" grpId="0" bldLvl="0" animBg="1"/>
      <p:bldP spid="349191" grpId="0" bldLvl="0" animBg="1"/>
      <p:bldP spid="349192" grpId="0" bldLvl="0" animBg="1"/>
      <p:bldP spid="349193" grpId="0" bldLvl="0" animBg="1"/>
      <p:bldP spid="349194" grpId="0"/>
      <p:bldP spid="349195" grpId="0" bldLvl="0" animBg="1"/>
      <p:bldP spid="349199" grpId="0" bldLvl="0" animBg="1"/>
      <p:bldP spid="349200" grpId="0"/>
      <p:bldP spid="349201" grpId="0" bldLvl="0" animBg="1"/>
      <p:bldP spid="349202" grpId="0" bldLvl="0" animBg="1"/>
      <p:bldP spid="349206" grpId="0"/>
      <p:bldP spid="349207" grpId="0"/>
      <p:bldP spid="349208" grpId="0"/>
      <p:bldP spid="34920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任意多边形 256001"/>
          <p:cNvSpPr/>
          <p:nvPr/>
        </p:nvSpPr>
        <p:spPr>
          <a:xfrm rot="5400000">
            <a:off x="-2413000" y="1100387"/>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6003" name="组合 256002"/>
          <p:cNvGrpSpPr/>
          <p:nvPr/>
        </p:nvGrpSpPr>
        <p:grpSpPr>
          <a:xfrm>
            <a:off x="2063552" y="2661658"/>
            <a:ext cx="3979863" cy="385763"/>
            <a:chOff x="1338" y="2387"/>
            <a:chExt cx="2790" cy="320"/>
          </a:xfrm>
        </p:grpSpPr>
        <p:sp>
          <p:nvSpPr>
            <p:cNvPr id="256004" name="圆角矩形 256003">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二、请求分段中的段表</a:t>
              </a:r>
              <a:endParaRPr lang="zh-CN" altLang="en-US">
                <a:solidFill>
                  <a:srgbClr val="008000"/>
                </a:solidFill>
                <a:effectLst>
                  <a:outerShdw blurRad="38100" dist="38100" dir="2700000">
                    <a:srgbClr val="C0C0C0"/>
                  </a:outerShdw>
                </a:effectLst>
                <a:latin typeface="Arial" panose="020B0604020202020204" pitchFamily="34" charset="0"/>
                <a:ea typeface="华文新魏" pitchFamily="2" charset="-122"/>
              </a:endParaRPr>
            </a:p>
          </p:txBody>
        </p:sp>
        <p:grpSp>
          <p:nvGrpSpPr>
            <p:cNvPr id="256005" name="组合 256004"/>
            <p:cNvGrpSpPr/>
            <p:nvPr/>
          </p:nvGrpSpPr>
          <p:grpSpPr>
            <a:xfrm>
              <a:off x="1338" y="2432"/>
              <a:ext cx="240" cy="240"/>
              <a:chOff x="2078" y="1680"/>
              <a:chExt cx="1615" cy="1615"/>
            </a:xfrm>
          </p:grpSpPr>
          <p:sp>
            <p:nvSpPr>
              <p:cNvPr id="256006" name="椭圆 256005"/>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6007" name="椭圆 256006"/>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6008" name="椭圆 256007"/>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6009" name="椭圆 256008"/>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6010" name="椭圆 256009"/>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6011" name="椭圆 256010"/>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256012" name="组合 256011"/>
          <p:cNvGrpSpPr/>
          <p:nvPr/>
        </p:nvGrpSpPr>
        <p:grpSpPr>
          <a:xfrm>
            <a:off x="2150082" y="3702665"/>
            <a:ext cx="4051300" cy="390525"/>
            <a:chOff x="1092" y="3168"/>
            <a:chExt cx="3084" cy="320"/>
          </a:xfrm>
        </p:grpSpPr>
        <p:sp>
          <p:nvSpPr>
            <p:cNvPr id="256013" name="圆角矩形 256012">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三、地址变换机构</a:t>
              </a:r>
              <a:r>
                <a:rPr lang="zh-CN" altLang="en-US" dirty="0">
                  <a:effectLst>
                    <a:outerShdw blurRad="38100" dist="38100" dir="2700000">
                      <a:srgbClr val="C0C0C0"/>
                    </a:outerShdw>
                  </a:effectLst>
                  <a:latin typeface="Tahoma" panose="020B0604030504040204" pitchFamily="34" charset="0"/>
                </a:rPr>
                <a:t> </a:t>
              </a:r>
            </a:p>
          </p:txBody>
        </p:sp>
        <p:grpSp>
          <p:nvGrpSpPr>
            <p:cNvPr id="256014" name="组合 256013"/>
            <p:cNvGrpSpPr/>
            <p:nvPr/>
          </p:nvGrpSpPr>
          <p:grpSpPr>
            <a:xfrm>
              <a:off x="1092" y="3232"/>
              <a:ext cx="240" cy="240"/>
              <a:chOff x="2078" y="1680"/>
              <a:chExt cx="1615" cy="1615"/>
            </a:xfrm>
          </p:grpSpPr>
          <p:sp>
            <p:nvSpPr>
              <p:cNvPr id="256015" name="椭圆 256014"/>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6016" name="椭圆 256015"/>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6017" name="椭圆 256016"/>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6018" name="椭圆 256017"/>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6019" name="椭圆 256018"/>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6020" name="椭圆 256019"/>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256021" name="任意多边形 256020"/>
          <p:cNvSpPr/>
          <p:nvPr/>
        </p:nvSpPr>
        <p:spPr>
          <a:xfrm rot="-16200000" flipH="1">
            <a:off x="-2016125" y="1608387"/>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6031" name="组合 256030"/>
          <p:cNvGrpSpPr/>
          <p:nvPr/>
        </p:nvGrpSpPr>
        <p:grpSpPr>
          <a:xfrm>
            <a:off x="1476375" y="1624262"/>
            <a:ext cx="3979863" cy="385763"/>
            <a:chOff x="1338" y="2387"/>
            <a:chExt cx="2790" cy="320"/>
          </a:xfrm>
        </p:grpSpPr>
        <p:sp>
          <p:nvSpPr>
            <p:cNvPr id="256032" name="圆角矩形 256031">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一、虚拟段式分配概述</a:t>
              </a:r>
              <a:r>
                <a:rPr lang="zh-CN" altLang="en-US" dirty="0">
                  <a:effectLst>
                    <a:outerShdw blurRad="38100" dist="38100" dir="2700000">
                      <a:srgbClr val="C0C0C0"/>
                    </a:outerShdw>
                  </a:effectLst>
                  <a:latin typeface="Tahoma" panose="020B0604030504040204" pitchFamily="34" charset="0"/>
                </a:rPr>
                <a:t> </a:t>
              </a:r>
            </a:p>
          </p:txBody>
        </p:sp>
        <p:grpSp>
          <p:nvGrpSpPr>
            <p:cNvPr id="256033" name="组合 256032"/>
            <p:cNvGrpSpPr/>
            <p:nvPr/>
          </p:nvGrpSpPr>
          <p:grpSpPr>
            <a:xfrm>
              <a:off x="1338" y="2432"/>
              <a:ext cx="240" cy="240"/>
              <a:chOff x="2078" y="1680"/>
              <a:chExt cx="1615" cy="1615"/>
            </a:xfrm>
          </p:grpSpPr>
          <p:sp>
            <p:nvSpPr>
              <p:cNvPr id="256034" name="椭圆 256033"/>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6035" name="椭圆 256034"/>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6036" name="椭圆 256035"/>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6037" name="椭圆 256036"/>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6038" name="椭圆 256037"/>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6039" name="椭圆 256038"/>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56049" name="组合 256048"/>
          <p:cNvGrpSpPr/>
          <p:nvPr/>
        </p:nvGrpSpPr>
        <p:grpSpPr>
          <a:xfrm>
            <a:off x="1690402" y="4744735"/>
            <a:ext cx="3810000" cy="403225"/>
            <a:chOff x="1338" y="2387"/>
            <a:chExt cx="2790" cy="320"/>
          </a:xfrm>
        </p:grpSpPr>
        <p:sp>
          <p:nvSpPr>
            <p:cNvPr id="256050" name="圆角矩形 256049">
              <a:hlinkClick r:id="rId6"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FF0066"/>
                  </a:solidFill>
                  <a:effectLst>
                    <a:outerShdw blurRad="38100" dist="38100" dir="2700000">
                      <a:srgbClr val="C0C0C0"/>
                    </a:outerShdw>
                  </a:effectLst>
                  <a:latin typeface="Arial" panose="020B0604020202020204" pitchFamily="34" charset="0"/>
                  <a:ea typeface="华文新魏" pitchFamily="2" charset="-122"/>
                </a:rPr>
                <a:t>四、缺段中断</a:t>
              </a:r>
              <a:r>
                <a:rPr lang="zh-CN" altLang="en-US" dirty="0">
                  <a:effectLst>
                    <a:outerShdw blurRad="38100" dist="38100" dir="2700000">
                      <a:srgbClr val="C0C0C0"/>
                    </a:outerShdw>
                  </a:effectLst>
                  <a:latin typeface="Tahoma" panose="020B0604030504040204" pitchFamily="34" charset="0"/>
                </a:rPr>
                <a:t> </a:t>
              </a:r>
            </a:p>
          </p:txBody>
        </p:sp>
        <p:grpSp>
          <p:nvGrpSpPr>
            <p:cNvPr id="256051" name="组合 256050"/>
            <p:cNvGrpSpPr/>
            <p:nvPr/>
          </p:nvGrpSpPr>
          <p:grpSpPr>
            <a:xfrm>
              <a:off x="1338" y="2432"/>
              <a:ext cx="240" cy="240"/>
              <a:chOff x="2078" y="1680"/>
              <a:chExt cx="1615" cy="1615"/>
            </a:xfrm>
          </p:grpSpPr>
          <p:sp>
            <p:nvSpPr>
              <p:cNvPr id="256052" name="椭圆 256051"/>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6053" name="椭圆 256052"/>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6054" name="椭圆 256053"/>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6055" name="椭圆 256054"/>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6056" name="椭圆 256055"/>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6057" name="椭圆 256056"/>
              <p:cNvSpPr/>
              <p:nvPr/>
            </p:nvSpPr>
            <p:spPr>
              <a:xfrm>
                <a:off x="2337" y="1939"/>
                <a:ext cx="1096" cy="1098"/>
              </a:xfrm>
              <a:prstGeom prst="ellipse">
                <a:avLst/>
              </a:prstGeom>
              <a:gradFill rotWithShape="1">
                <a:gsLst>
                  <a:gs pos="0">
                    <a:srgbClr val="FF0066"/>
                  </a:gs>
                  <a:gs pos="100000">
                    <a:srgbClr val="FF0066">
                      <a:gamma/>
                      <a:shade val="48627"/>
                      <a:invGamma/>
                    </a:srgbClr>
                  </a:gs>
                </a:gsLst>
                <a:lin ang="2700000" scaled="1"/>
                <a:tileRect/>
              </a:gradFill>
              <a:ln w="38100">
                <a:noFill/>
              </a:ln>
            </p:spPr>
            <p:txBody>
              <a:bodyPr/>
              <a:lstStyle/>
              <a:p>
                <a:endParaRPr lang="zh-CN" altLang="en-US"/>
              </a:p>
            </p:txBody>
          </p:sp>
        </p:grpSp>
      </p:grpSp>
      <p:sp>
        <p:nvSpPr>
          <p:cNvPr id="256059" name="矩形 256058"/>
          <p:cNvSpPr/>
          <p:nvPr/>
        </p:nvSpPr>
        <p:spPr>
          <a:xfrm>
            <a:off x="551384" y="142428"/>
            <a:ext cx="38877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4.8 虚拟段式分配  </a:t>
            </a:r>
          </a:p>
        </p:txBody>
      </p:sp>
    </p:spTree>
  </p:cSld>
  <p:clrMapOvr>
    <a:masterClrMapping/>
  </p:clrMapOvr>
  <p:transition>
    <p:diamon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文本占位符 219138"/>
          <p:cNvSpPr>
            <a:spLocks noGrp="1"/>
          </p:cNvSpPr>
          <p:nvPr>
            <p:ph type="body" idx="1"/>
          </p:nvPr>
        </p:nvSpPr>
        <p:spPr>
          <a:xfrm>
            <a:off x="1003117" y="2204864"/>
            <a:ext cx="9433048" cy="3165475"/>
          </a:xfrm>
          <a:solidFill>
            <a:srgbClr val="FFFFFF"/>
          </a:solidFill>
          <a:ln>
            <a:noFill/>
          </a:ln>
        </p:spPr>
        <p:txBody>
          <a:bodyPr/>
          <a:lstStyle/>
          <a:p>
            <a:pPr>
              <a:lnSpc>
                <a:spcPct val="200000"/>
              </a:lnSpc>
              <a:buNone/>
            </a:pPr>
            <a:r>
              <a:rPr lang="zh-CN" altLang="en-US" dirty="0">
                <a:solidFill>
                  <a:srgbClr val="0000CC"/>
                </a:solidFill>
                <a:effectLst>
                  <a:outerShdw blurRad="38100" dist="38100" dir="2700000">
                    <a:srgbClr val="C0C0C0"/>
                  </a:outerShdw>
                </a:effectLst>
                <a:latin typeface="宋体" panose="02010600030101010101" pitchFamily="2" charset="-122"/>
              </a:rPr>
              <a:t>		虚拟段式分配又称为请求分段，它类似于虚拟页式分配，在程序装入时，只需调入几个分段而不是所有的分段。随着程序的运行，如果需要访问的段不在内存，可以请求操作系统把需要的段调入内存。</a:t>
            </a:r>
            <a:r>
              <a:rPr lang="zh-CN" altLang="en-US" dirty="0">
                <a:solidFill>
                  <a:srgbClr val="0000CC"/>
                </a:solidFill>
                <a:effectLst>
                  <a:outerShdw blurRad="38100" dist="38100" dir="2700000">
                    <a:srgbClr val="C0C0C0"/>
                  </a:outerShdw>
                </a:effectLst>
              </a:rPr>
              <a:t> </a:t>
            </a:r>
          </a:p>
        </p:txBody>
      </p:sp>
      <p:sp>
        <p:nvSpPr>
          <p:cNvPr id="219141" name="AutoShape 5"/>
          <p:cNvSpPr/>
          <p:nvPr/>
        </p:nvSpPr>
        <p:spPr>
          <a:xfrm>
            <a:off x="995686" y="1296987"/>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19142" name="Text Box 38"/>
          <p:cNvSpPr txBox="1"/>
          <p:nvPr/>
        </p:nvSpPr>
        <p:spPr>
          <a:xfrm>
            <a:off x="1127448" y="1323975"/>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一、虚拟段式分配概述</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83DCCA4C-7E83-42F3-8637-7C4FF7C12E29}"/>
              </a:ext>
            </a:extLst>
          </p:cNvPr>
          <p:cNvSpPr/>
          <p:nvPr/>
        </p:nvSpPr>
        <p:spPr>
          <a:xfrm>
            <a:off x="551384" y="142428"/>
            <a:ext cx="38877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4.8 虚拟段式分配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ppt_x"/>
                                          </p:val>
                                        </p:tav>
                                        <p:tav tm="100000">
                                          <p:val>
                                            <p:strVal val="#ppt_x"/>
                                          </p:val>
                                        </p:tav>
                                      </p:tavLst>
                                    </p:anim>
                                    <p:anim calcmode="lin" valueType="num">
                                      <p:cBhvr additive="base">
                                        <p:cTn id="8" dur="500" fill="hold"/>
                                        <p:tgtEl>
                                          <p:spTgt spid="2191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9142"/>
                                        </p:tgtEl>
                                        <p:attrNameLst>
                                          <p:attrName>style.visibility</p:attrName>
                                        </p:attrNameLst>
                                      </p:cBhvr>
                                      <p:to>
                                        <p:strVal val="visible"/>
                                      </p:to>
                                    </p:set>
                                    <p:anim calcmode="lin" valueType="num">
                                      <p:cBhvr additive="base">
                                        <p:cTn id="12" dur="500" fill="hold"/>
                                        <p:tgtEl>
                                          <p:spTgt spid="219142"/>
                                        </p:tgtEl>
                                        <p:attrNameLst>
                                          <p:attrName>ppt_x</p:attrName>
                                        </p:attrNameLst>
                                      </p:cBhvr>
                                      <p:tavLst>
                                        <p:tav tm="0">
                                          <p:val>
                                            <p:strVal val="#ppt_x"/>
                                          </p:val>
                                        </p:tav>
                                        <p:tav tm="100000">
                                          <p:val>
                                            <p:strVal val="#ppt_x"/>
                                          </p:val>
                                        </p:tav>
                                      </p:tavLst>
                                    </p:anim>
                                    <p:anim calcmode="lin" valueType="num">
                                      <p:cBhvr additive="base">
                                        <p:cTn id="13" dur="500" fill="hold"/>
                                        <p:tgtEl>
                                          <p:spTgt spid="21914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9139">
                                            <p:bg/>
                                          </p:spTgt>
                                        </p:tgtEl>
                                        <p:attrNameLst>
                                          <p:attrName>style.visibility</p:attrName>
                                        </p:attrNameLst>
                                      </p:cBhvr>
                                      <p:to>
                                        <p:strVal val="visible"/>
                                      </p:to>
                                    </p:set>
                                    <p:anim calcmode="lin" valueType="num">
                                      <p:cBhvr additive="base">
                                        <p:cTn id="17" dur="500" fill="hold"/>
                                        <p:tgtEl>
                                          <p:spTgt spid="21913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219139">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19139">
                                            <p:txEl>
                                              <p:pRg st="0" end="0"/>
                                            </p:txEl>
                                          </p:spTgt>
                                        </p:tgtEl>
                                        <p:attrNameLst>
                                          <p:attrName>style.visibility</p:attrName>
                                        </p:attrNameLst>
                                      </p:cBhvr>
                                      <p:to>
                                        <p:strVal val="visible"/>
                                      </p:to>
                                    </p:set>
                                    <p:anim calcmode="lin" valueType="num">
                                      <p:cBhvr additive="base">
                                        <p:cTn id="22" dur="500" fill="hold"/>
                                        <p:tgtEl>
                                          <p:spTgt spid="219139">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191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nimBg="1"/>
      <p:bldP spid="219141" grpId="0" bldLvl="0" animBg="1"/>
      <p:bldP spid="21914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文本框 221186"/>
          <p:cNvSpPr txBox="1"/>
          <p:nvPr/>
        </p:nvSpPr>
        <p:spPr>
          <a:xfrm>
            <a:off x="2063750" y="2262188"/>
            <a:ext cx="792163" cy="576262"/>
          </a:xfrm>
          <a:prstGeom prst="rect">
            <a:avLst/>
          </a:prstGeom>
          <a:solidFill>
            <a:srgbClr val="00CC00"/>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ln>
                  <a:solidFill>
                    <a:srgbClr val="FFFFFF"/>
                  </a:solidFill>
                </a:ln>
                <a:solidFill>
                  <a:srgbClr val="FFFFFF"/>
                </a:solidFill>
                <a:effectLst>
                  <a:outerShdw blurRad="38100" dist="38100" dir="2700000">
                    <a:srgbClr val="000000"/>
                  </a:outerShdw>
                </a:effectLst>
                <a:latin typeface="Times New Roman" panose="02020603050405020304" pitchFamily="18" charset="0"/>
              </a:rPr>
              <a:t>段号</a:t>
            </a:r>
          </a:p>
        </p:txBody>
      </p:sp>
      <p:sp>
        <p:nvSpPr>
          <p:cNvPr id="221188" name="文本框 221187"/>
          <p:cNvSpPr txBox="1"/>
          <p:nvPr/>
        </p:nvSpPr>
        <p:spPr>
          <a:xfrm>
            <a:off x="2782888" y="2262188"/>
            <a:ext cx="936625" cy="576262"/>
          </a:xfrm>
          <a:prstGeom prst="rect">
            <a:avLst/>
          </a:prstGeom>
          <a:solidFill>
            <a:srgbClr val="00CC00"/>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ln>
                  <a:solidFill>
                    <a:srgbClr val="FFFFFF"/>
                  </a:solidFill>
                </a:ln>
                <a:solidFill>
                  <a:srgbClr val="FFFFFF"/>
                </a:solidFill>
                <a:effectLst>
                  <a:outerShdw blurRad="38100" dist="38100" dir="2700000">
                    <a:srgbClr val="000000"/>
                  </a:outerShdw>
                </a:effectLst>
                <a:latin typeface="Times New Roman" panose="02020603050405020304" pitchFamily="18" charset="0"/>
              </a:rPr>
              <a:t>段长</a:t>
            </a:r>
          </a:p>
        </p:txBody>
      </p:sp>
      <p:sp>
        <p:nvSpPr>
          <p:cNvPr id="221189" name="文本框 221188"/>
          <p:cNvSpPr txBox="1"/>
          <p:nvPr/>
        </p:nvSpPr>
        <p:spPr>
          <a:xfrm>
            <a:off x="3432175" y="2262188"/>
            <a:ext cx="1093788" cy="576262"/>
          </a:xfrm>
          <a:prstGeom prst="rect">
            <a:avLst/>
          </a:prstGeom>
          <a:solidFill>
            <a:srgbClr val="B2B2B2"/>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solidFill>
                  <a:srgbClr val="FF0000"/>
                </a:solidFill>
                <a:effectLst>
                  <a:outerShdw blurRad="38100" dist="38100" dir="2700000">
                    <a:srgbClr val="000000"/>
                  </a:outerShdw>
                </a:effectLst>
                <a:latin typeface="Times New Roman" panose="02020603050405020304" pitchFamily="18" charset="0"/>
              </a:rPr>
              <a:t>中断位</a:t>
            </a:r>
          </a:p>
        </p:txBody>
      </p:sp>
      <p:sp>
        <p:nvSpPr>
          <p:cNvPr id="221190" name="文本框 221189"/>
          <p:cNvSpPr txBox="1"/>
          <p:nvPr/>
        </p:nvSpPr>
        <p:spPr>
          <a:xfrm>
            <a:off x="4367213" y="2262188"/>
            <a:ext cx="1008062" cy="576262"/>
          </a:xfrm>
          <a:prstGeom prst="rect">
            <a:avLst/>
          </a:prstGeom>
          <a:solidFill>
            <a:srgbClr val="00CC00"/>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ln>
                  <a:solidFill>
                    <a:srgbClr val="FFFFFF"/>
                  </a:solidFill>
                </a:ln>
                <a:solidFill>
                  <a:srgbClr val="FFFFFF"/>
                </a:solidFill>
                <a:effectLst>
                  <a:outerShdw blurRad="38100" dist="38100" dir="2700000">
                    <a:srgbClr val="000000"/>
                  </a:outerShdw>
                </a:effectLst>
                <a:latin typeface="Times New Roman" panose="02020603050405020304" pitchFamily="18" charset="0"/>
              </a:rPr>
              <a:t>段基址</a:t>
            </a:r>
          </a:p>
        </p:txBody>
      </p:sp>
      <p:sp>
        <p:nvSpPr>
          <p:cNvPr id="221191" name="文本框 221190"/>
          <p:cNvSpPr txBox="1"/>
          <p:nvPr/>
        </p:nvSpPr>
        <p:spPr>
          <a:xfrm>
            <a:off x="5283200" y="2262188"/>
            <a:ext cx="1604963" cy="576262"/>
          </a:xfrm>
          <a:prstGeom prst="rect">
            <a:avLst/>
          </a:prstGeom>
          <a:solidFill>
            <a:srgbClr val="B2B2B2"/>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solidFill>
                  <a:srgbClr val="FF0000"/>
                </a:solidFill>
                <a:effectLst>
                  <a:outerShdw blurRad="38100" dist="38100" dir="2700000">
                    <a:srgbClr val="000000"/>
                  </a:outerShdw>
                </a:effectLst>
                <a:latin typeface="Times New Roman" panose="02020603050405020304" pitchFamily="18" charset="0"/>
              </a:rPr>
              <a:t>外存地址</a:t>
            </a:r>
          </a:p>
        </p:txBody>
      </p:sp>
      <p:sp>
        <p:nvSpPr>
          <p:cNvPr id="221192" name="文本框 221191"/>
          <p:cNvSpPr txBox="1"/>
          <p:nvPr/>
        </p:nvSpPr>
        <p:spPr>
          <a:xfrm>
            <a:off x="6429375" y="2262188"/>
            <a:ext cx="1609725" cy="576262"/>
          </a:xfrm>
          <a:prstGeom prst="rect">
            <a:avLst/>
          </a:prstGeom>
          <a:solidFill>
            <a:srgbClr val="B2B2B2"/>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solidFill>
                  <a:srgbClr val="FF0000"/>
                </a:solidFill>
                <a:effectLst>
                  <a:outerShdw blurRad="38100" dist="38100" dir="2700000">
                    <a:srgbClr val="000000"/>
                  </a:outerShdw>
                </a:effectLst>
                <a:latin typeface="Times New Roman" panose="02020603050405020304" pitchFamily="18" charset="0"/>
              </a:rPr>
              <a:t>引用位</a:t>
            </a:r>
          </a:p>
        </p:txBody>
      </p:sp>
      <p:sp>
        <p:nvSpPr>
          <p:cNvPr id="221193" name="文本框 221192"/>
          <p:cNvSpPr txBox="1"/>
          <p:nvPr/>
        </p:nvSpPr>
        <p:spPr>
          <a:xfrm>
            <a:off x="7364413" y="2262188"/>
            <a:ext cx="1395412" cy="576262"/>
          </a:xfrm>
          <a:prstGeom prst="rect">
            <a:avLst/>
          </a:prstGeom>
          <a:solidFill>
            <a:srgbClr val="B2B2B2"/>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solidFill>
                  <a:srgbClr val="FF0000"/>
                </a:solidFill>
                <a:effectLst>
                  <a:outerShdw blurRad="38100" dist="38100" dir="2700000">
                    <a:srgbClr val="000000"/>
                  </a:outerShdw>
                </a:effectLst>
                <a:latin typeface="Times New Roman" panose="02020603050405020304" pitchFamily="18" charset="0"/>
              </a:rPr>
              <a:t>修改位</a:t>
            </a:r>
          </a:p>
        </p:txBody>
      </p:sp>
      <p:sp>
        <p:nvSpPr>
          <p:cNvPr id="221194" name="文本框 221193"/>
          <p:cNvSpPr txBox="1"/>
          <p:nvPr/>
        </p:nvSpPr>
        <p:spPr>
          <a:xfrm>
            <a:off x="8296275" y="2262188"/>
            <a:ext cx="1039813" cy="576262"/>
          </a:xfrm>
          <a:prstGeom prst="rect">
            <a:avLst/>
          </a:prstGeom>
          <a:solidFill>
            <a:srgbClr val="B2B2B2"/>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solidFill>
                  <a:srgbClr val="FF0000"/>
                </a:solidFill>
                <a:effectLst>
                  <a:outerShdw blurRad="38100" dist="38100" dir="2700000">
                    <a:srgbClr val="000000"/>
                  </a:outerShdw>
                </a:effectLst>
                <a:latin typeface="Times New Roman" panose="02020603050405020304" pitchFamily="18" charset="0"/>
              </a:rPr>
              <a:t>保护位</a:t>
            </a:r>
          </a:p>
        </p:txBody>
      </p:sp>
      <p:sp>
        <p:nvSpPr>
          <p:cNvPr id="221195" name="文本框 221194"/>
          <p:cNvSpPr txBox="1"/>
          <p:nvPr/>
        </p:nvSpPr>
        <p:spPr>
          <a:xfrm>
            <a:off x="9191625" y="2262188"/>
            <a:ext cx="1008063" cy="576262"/>
          </a:xfrm>
          <a:prstGeom prst="rect">
            <a:avLst/>
          </a:prstGeom>
          <a:solidFill>
            <a:srgbClr val="B2B2B2"/>
          </a:solidFill>
          <a:ln w="28575" cap="flat" cmpd="sng">
            <a:solidFill>
              <a:schemeClr val="accent2"/>
            </a:solidFill>
            <a:prstDash val="solid"/>
            <a:miter/>
            <a:headEnd type="none" w="med" len="med"/>
            <a:tailEnd type="none" w="med" len="med"/>
          </a:ln>
        </p:spPr>
        <p:txBody>
          <a:bodyPr/>
          <a:lstStyle/>
          <a:p>
            <a:pPr eaLnBrk="0" hangingPunct="0"/>
            <a:r>
              <a:rPr lang="zh-CN" altLang="en-US" sz="2000" dirty="0">
                <a:solidFill>
                  <a:srgbClr val="FF0000"/>
                </a:solidFill>
                <a:effectLst>
                  <a:outerShdw blurRad="38100" dist="38100" dir="2700000">
                    <a:srgbClr val="000000"/>
                  </a:outerShdw>
                </a:effectLst>
                <a:latin typeface="Times New Roman" panose="02020603050405020304" pitchFamily="18" charset="0"/>
              </a:rPr>
              <a:t>增补位</a:t>
            </a:r>
          </a:p>
        </p:txBody>
      </p:sp>
      <p:sp>
        <p:nvSpPr>
          <p:cNvPr id="221196" name="文本占位符 221195"/>
          <p:cNvSpPr>
            <a:spLocks noGrp="1"/>
          </p:cNvSpPr>
          <p:nvPr>
            <p:ph type="body" idx="1"/>
          </p:nvPr>
        </p:nvSpPr>
        <p:spPr>
          <a:xfrm>
            <a:off x="1847528" y="3068638"/>
            <a:ext cx="9433048" cy="3240087"/>
          </a:xfrm>
          <a:solidFill>
            <a:srgbClr val="FFFFFF"/>
          </a:solidFill>
          <a:ln>
            <a:noFill/>
          </a:ln>
        </p:spPr>
        <p:txBody>
          <a:bodyPr/>
          <a:lstStyle/>
          <a:p>
            <a:pPr lvl="1">
              <a:lnSpc>
                <a:spcPct val="90000"/>
              </a:lnSpc>
              <a:buClr>
                <a:srgbClr val="FF3300"/>
              </a:buClr>
              <a:buFont typeface="Wingdings" panose="05000000000000000000" pitchFamily="2" charset="2"/>
              <a:buChar char="n"/>
            </a:pPr>
            <a:r>
              <a:rPr lang="zh-CN" altLang="en-US" dirty="0">
                <a:effectLst>
                  <a:outerShdw blurRad="38100" dist="38100" dir="2700000">
                    <a:srgbClr val="C0C0C0"/>
                  </a:outerShdw>
                </a:effectLst>
                <a:latin typeface="宋体" panose="02010600030101010101" pitchFamily="2" charset="-122"/>
              </a:rPr>
              <a:t>中断位：标识该段在内存还是外存</a:t>
            </a:r>
            <a:r>
              <a:rPr lang="zh-CN" altLang="en-US" dirty="0">
                <a:effectLst>
                  <a:outerShdw blurRad="38100" dist="38100" dir="2700000">
                    <a:srgbClr val="C0C0C0"/>
                  </a:outerShdw>
                </a:effectLst>
              </a:rPr>
              <a:t> </a:t>
            </a:r>
          </a:p>
          <a:p>
            <a:pPr lvl="1">
              <a:lnSpc>
                <a:spcPct val="90000"/>
              </a:lnSpc>
              <a:buClr>
                <a:srgbClr val="FF3300"/>
              </a:buClr>
              <a:buFont typeface="Wingdings" panose="05000000000000000000" pitchFamily="2" charset="2"/>
              <a:buChar char="n"/>
            </a:pPr>
            <a:r>
              <a:rPr lang="zh-CN" altLang="en-US" dirty="0">
                <a:effectLst>
                  <a:outerShdw blurRad="38100" dist="38100" dir="2700000">
                    <a:srgbClr val="C0C0C0"/>
                  </a:outerShdw>
                </a:effectLst>
              </a:rPr>
              <a:t>外存地址：标识该段处于外存的地址</a:t>
            </a:r>
          </a:p>
          <a:p>
            <a:pPr lvl="1">
              <a:lnSpc>
                <a:spcPct val="90000"/>
              </a:lnSpc>
              <a:buClr>
                <a:srgbClr val="FF3300"/>
              </a:buClr>
              <a:buFont typeface="Wingdings" panose="05000000000000000000" pitchFamily="2" charset="2"/>
              <a:buChar char="n"/>
            </a:pPr>
            <a:r>
              <a:rPr lang="zh-CN" altLang="en-US" dirty="0">
                <a:effectLst>
                  <a:outerShdw blurRad="38100" dist="38100" dir="2700000">
                    <a:srgbClr val="C0C0C0"/>
                  </a:outerShdw>
                </a:effectLst>
              </a:rPr>
              <a:t>引用位：标识一段被使用的频繁程度</a:t>
            </a:r>
          </a:p>
          <a:p>
            <a:pPr lvl="1">
              <a:lnSpc>
                <a:spcPct val="90000"/>
              </a:lnSpc>
              <a:buClr>
                <a:srgbClr val="FF3300"/>
              </a:buClr>
              <a:buFont typeface="Wingdings" panose="05000000000000000000" pitchFamily="2" charset="2"/>
              <a:buChar char="n"/>
            </a:pPr>
            <a:r>
              <a:rPr lang="zh-CN" altLang="en-US" dirty="0">
                <a:effectLst>
                  <a:outerShdw blurRad="38100" dist="38100" dir="2700000">
                    <a:srgbClr val="C0C0C0"/>
                  </a:outerShdw>
                </a:effectLst>
              </a:rPr>
              <a:t>当一段在内存中被修改，就需要设置该位</a:t>
            </a:r>
          </a:p>
          <a:p>
            <a:pPr lvl="1">
              <a:lnSpc>
                <a:spcPct val="90000"/>
              </a:lnSpc>
              <a:buClr>
                <a:srgbClr val="FF3300"/>
              </a:buClr>
              <a:buFont typeface="Wingdings" panose="05000000000000000000" pitchFamily="2" charset="2"/>
              <a:buChar char="n"/>
            </a:pPr>
            <a:r>
              <a:rPr lang="zh-CN" altLang="en-US" dirty="0">
                <a:effectLst>
                  <a:outerShdw blurRad="38100" dist="38100" dir="2700000">
                    <a:srgbClr val="C0C0C0"/>
                  </a:outerShdw>
                </a:effectLst>
              </a:rPr>
              <a:t>保护位：记录段的存取控制信息 </a:t>
            </a:r>
          </a:p>
          <a:p>
            <a:pPr lvl="1">
              <a:lnSpc>
                <a:spcPct val="90000"/>
              </a:lnSpc>
              <a:buClr>
                <a:srgbClr val="FF3300"/>
              </a:buClr>
              <a:buFont typeface="Wingdings" panose="05000000000000000000" pitchFamily="2" charset="2"/>
              <a:buChar char="n"/>
            </a:pPr>
            <a:r>
              <a:rPr lang="zh-CN" altLang="en-US" dirty="0">
                <a:effectLst>
                  <a:outerShdw blurRad="38100" dist="38100" dir="2700000">
                    <a:srgbClr val="C0C0C0"/>
                  </a:outerShdw>
                </a:effectLst>
              </a:rPr>
              <a:t>增补位：请求分段管理段表中特有的一项。段的长度是变化的，当一段的长度在内存中改变后，如果被置换出去，原位置可能无法存放。</a:t>
            </a:r>
          </a:p>
        </p:txBody>
      </p:sp>
      <p:sp>
        <p:nvSpPr>
          <p:cNvPr id="221197" name="矩形 221196"/>
          <p:cNvSpPr/>
          <p:nvPr/>
        </p:nvSpPr>
        <p:spPr>
          <a:xfrm>
            <a:off x="4480084" y="1807210"/>
            <a:ext cx="3246120" cy="398780"/>
          </a:xfrm>
          <a:prstGeom prst="rect">
            <a:avLst/>
          </a:prstGeom>
          <a:noFill/>
          <a:ln w="9525">
            <a:noFill/>
          </a:ln>
        </p:spPr>
        <p:txBody>
          <a:bodyPr wrap="none" anchor="ctr">
            <a:spAutoFit/>
          </a:bodyPr>
          <a:lstStyle/>
          <a:p>
            <a:pPr algn="ctr"/>
            <a:r>
              <a:rPr lang="zh-CN" altLang="en-US" sz="2000" dirty="0">
                <a:solidFill>
                  <a:srgbClr val="0000CC"/>
                </a:solidFill>
                <a:effectLst>
                  <a:outerShdw blurRad="38100" dist="38100" dir="2700000">
                    <a:srgbClr val="C0C0C0"/>
                  </a:outerShdw>
                </a:effectLst>
                <a:latin typeface="Tahoma" panose="020B0604030504040204" pitchFamily="34" charset="0"/>
              </a:rPr>
              <a:t>请求分段的段表表项的格式 </a:t>
            </a:r>
          </a:p>
        </p:txBody>
      </p:sp>
      <p:sp>
        <p:nvSpPr>
          <p:cNvPr id="221199" name="AutoShape 5"/>
          <p:cNvSpPr/>
          <p:nvPr/>
        </p:nvSpPr>
        <p:spPr>
          <a:xfrm>
            <a:off x="995686" y="1028064"/>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1200" name="Text Box 38"/>
          <p:cNvSpPr txBox="1"/>
          <p:nvPr/>
        </p:nvSpPr>
        <p:spPr>
          <a:xfrm>
            <a:off x="1127448" y="1055052"/>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二、请求分段中的段表</a:t>
            </a:r>
            <a:endParaRPr lang="en-US" altLang="zh-CN" sz="2800">
              <a:solidFill>
                <a:srgbClr val="FF0000"/>
              </a:solidFill>
              <a:effectLst>
                <a:outerShdw blurRad="38100" dist="38100" dir="2700000">
                  <a:srgbClr val="C0C0C0"/>
                </a:outerShdw>
              </a:effectLst>
              <a:latin typeface="Times New Roman" panose="02020603050405020304" pitchFamily="18" charset="0"/>
            </a:endParaRPr>
          </a:p>
        </p:txBody>
      </p:sp>
      <p:sp>
        <p:nvSpPr>
          <p:cNvPr id="16" name="矩形 15">
            <a:extLst>
              <a:ext uri="{FF2B5EF4-FFF2-40B4-BE49-F238E27FC236}">
                <a16:creationId xmlns:a16="http://schemas.microsoft.com/office/drawing/2014/main" id="{98116FF0-F87C-4621-9F2F-645FD655A016}"/>
              </a:ext>
            </a:extLst>
          </p:cNvPr>
          <p:cNvSpPr/>
          <p:nvPr/>
        </p:nvSpPr>
        <p:spPr>
          <a:xfrm>
            <a:off x="551384" y="142428"/>
            <a:ext cx="38877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4.8 虚拟段式分配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1199"/>
                                        </p:tgtEl>
                                        <p:attrNameLst>
                                          <p:attrName>style.visibility</p:attrName>
                                        </p:attrNameLst>
                                      </p:cBhvr>
                                      <p:to>
                                        <p:strVal val="visible"/>
                                      </p:to>
                                    </p:set>
                                    <p:anim calcmode="lin" valueType="num">
                                      <p:cBhvr additive="base">
                                        <p:cTn id="7" dur="500" fill="hold"/>
                                        <p:tgtEl>
                                          <p:spTgt spid="221199"/>
                                        </p:tgtEl>
                                        <p:attrNameLst>
                                          <p:attrName>ppt_x</p:attrName>
                                        </p:attrNameLst>
                                      </p:cBhvr>
                                      <p:tavLst>
                                        <p:tav tm="0">
                                          <p:val>
                                            <p:strVal val="#ppt_x"/>
                                          </p:val>
                                        </p:tav>
                                        <p:tav tm="100000">
                                          <p:val>
                                            <p:strVal val="#ppt_x"/>
                                          </p:val>
                                        </p:tav>
                                      </p:tavLst>
                                    </p:anim>
                                    <p:anim calcmode="lin" valueType="num">
                                      <p:cBhvr additive="base">
                                        <p:cTn id="8" dur="500" fill="hold"/>
                                        <p:tgtEl>
                                          <p:spTgt spid="22119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1200"/>
                                        </p:tgtEl>
                                        <p:attrNameLst>
                                          <p:attrName>style.visibility</p:attrName>
                                        </p:attrNameLst>
                                      </p:cBhvr>
                                      <p:to>
                                        <p:strVal val="visible"/>
                                      </p:to>
                                    </p:set>
                                    <p:anim calcmode="lin" valueType="num">
                                      <p:cBhvr additive="base">
                                        <p:cTn id="12" dur="500" fill="hold"/>
                                        <p:tgtEl>
                                          <p:spTgt spid="221200"/>
                                        </p:tgtEl>
                                        <p:attrNameLst>
                                          <p:attrName>ppt_x</p:attrName>
                                        </p:attrNameLst>
                                      </p:cBhvr>
                                      <p:tavLst>
                                        <p:tav tm="0">
                                          <p:val>
                                            <p:strVal val="#ppt_x"/>
                                          </p:val>
                                        </p:tav>
                                        <p:tav tm="100000">
                                          <p:val>
                                            <p:strVal val="#ppt_x"/>
                                          </p:val>
                                        </p:tav>
                                      </p:tavLst>
                                    </p:anim>
                                    <p:anim calcmode="lin" valueType="num">
                                      <p:cBhvr additive="base">
                                        <p:cTn id="13" dur="500" fill="hold"/>
                                        <p:tgtEl>
                                          <p:spTgt spid="22120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21187"/>
                                        </p:tgtEl>
                                        <p:attrNameLst>
                                          <p:attrName>style.visibility</p:attrName>
                                        </p:attrNameLst>
                                      </p:cBhvr>
                                      <p:to>
                                        <p:strVal val="visible"/>
                                      </p:to>
                                    </p:set>
                                    <p:anim calcmode="lin" valueType="num">
                                      <p:cBhvr additive="base">
                                        <p:cTn id="17" dur="500" fill="hold"/>
                                        <p:tgtEl>
                                          <p:spTgt spid="221187"/>
                                        </p:tgtEl>
                                        <p:attrNameLst>
                                          <p:attrName>ppt_x</p:attrName>
                                        </p:attrNameLst>
                                      </p:cBhvr>
                                      <p:tavLst>
                                        <p:tav tm="0">
                                          <p:val>
                                            <p:strVal val="#ppt_x"/>
                                          </p:val>
                                        </p:tav>
                                        <p:tav tm="100000">
                                          <p:val>
                                            <p:strVal val="#ppt_x"/>
                                          </p:val>
                                        </p:tav>
                                      </p:tavLst>
                                    </p:anim>
                                    <p:anim calcmode="lin" valueType="num">
                                      <p:cBhvr additive="base">
                                        <p:cTn id="18" dur="500" fill="hold"/>
                                        <p:tgtEl>
                                          <p:spTgt spid="22118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1188"/>
                                        </p:tgtEl>
                                        <p:attrNameLst>
                                          <p:attrName>style.visibility</p:attrName>
                                        </p:attrNameLst>
                                      </p:cBhvr>
                                      <p:to>
                                        <p:strVal val="visible"/>
                                      </p:to>
                                    </p:set>
                                    <p:anim calcmode="lin" valueType="num">
                                      <p:cBhvr additive="base">
                                        <p:cTn id="21" dur="500" fill="hold"/>
                                        <p:tgtEl>
                                          <p:spTgt spid="221188"/>
                                        </p:tgtEl>
                                        <p:attrNameLst>
                                          <p:attrName>ppt_x</p:attrName>
                                        </p:attrNameLst>
                                      </p:cBhvr>
                                      <p:tavLst>
                                        <p:tav tm="0">
                                          <p:val>
                                            <p:strVal val="#ppt_x"/>
                                          </p:val>
                                        </p:tav>
                                        <p:tav tm="100000">
                                          <p:val>
                                            <p:strVal val="#ppt_x"/>
                                          </p:val>
                                        </p:tav>
                                      </p:tavLst>
                                    </p:anim>
                                    <p:anim calcmode="lin" valueType="num">
                                      <p:cBhvr additive="base">
                                        <p:cTn id="22" dur="500" fill="hold"/>
                                        <p:tgtEl>
                                          <p:spTgt spid="22118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1189"/>
                                        </p:tgtEl>
                                        <p:attrNameLst>
                                          <p:attrName>style.visibility</p:attrName>
                                        </p:attrNameLst>
                                      </p:cBhvr>
                                      <p:to>
                                        <p:strVal val="visible"/>
                                      </p:to>
                                    </p:set>
                                    <p:anim calcmode="lin" valueType="num">
                                      <p:cBhvr additive="base">
                                        <p:cTn id="25" dur="500" fill="hold"/>
                                        <p:tgtEl>
                                          <p:spTgt spid="221189"/>
                                        </p:tgtEl>
                                        <p:attrNameLst>
                                          <p:attrName>ppt_x</p:attrName>
                                        </p:attrNameLst>
                                      </p:cBhvr>
                                      <p:tavLst>
                                        <p:tav tm="0">
                                          <p:val>
                                            <p:strVal val="#ppt_x"/>
                                          </p:val>
                                        </p:tav>
                                        <p:tav tm="100000">
                                          <p:val>
                                            <p:strVal val="#ppt_x"/>
                                          </p:val>
                                        </p:tav>
                                      </p:tavLst>
                                    </p:anim>
                                    <p:anim calcmode="lin" valueType="num">
                                      <p:cBhvr additive="base">
                                        <p:cTn id="26" dur="500" fill="hold"/>
                                        <p:tgtEl>
                                          <p:spTgt spid="22118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1190"/>
                                        </p:tgtEl>
                                        <p:attrNameLst>
                                          <p:attrName>style.visibility</p:attrName>
                                        </p:attrNameLst>
                                      </p:cBhvr>
                                      <p:to>
                                        <p:strVal val="visible"/>
                                      </p:to>
                                    </p:set>
                                    <p:anim calcmode="lin" valueType="num">
                                      <p:cBhvr additive="base">
                                        <p:cTn id="29" dur="500" fill="hold"/>
                                        <p:tgtEl>
                                          <p:spTgt spid="221190"/>
                                        </p:tgtEl>
                                        <p:attrNameLst>
                                          <p:attrName>ppt_x</p:attrName>
                                        </p:attrNameLst>
                                      </p:cBhvr>
                                      <p:tavLst>
                                        <p:tav tm="0">
                                          <p:val>
                                            <p:strVal val="#ppt_x"/>
                                          </p:val>
                                        </p:tav>
                                        <p:tav tm="100000">
                                          <p:val>
                                            <p:strVal val="#ppt_x"/>
                                          </p:val>
                                        </p:tav>
                                      </p:tavLst>
                                    </p:anim>
                                    <p:anim calcmode="lin" valueType="num">
                                      <p:cBhvr additive="base">
                                        <p:cTn id="30" dur="500" fill="hold"/>
                                        <p:tgtEl>
                                          <p:spTgt spid="22119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1191"/>
                                        </p:tgtEl>
                                        <p:attrNameLst>
                                          <p:attrName>style.visibility</p:attrName>
                                        </p:attrNameLst>
                                      </p:cBhvr>
                                      <p:to>
                                        <p:strVal val="visible"/>
                                      </p:to>
                                    </p:set>
                                    <p:anim calcmode="lin" valueType="num">
                                      <p:cBhvr additive="base">
                                        <p:cTn id="33" dur="500" fill="hold"/>
                                        <p:tgtEl>
                                          <p:spTgt spid="221191"/>
                                        </p:tgtEl>
                                        <p:attrNameLst>
                                          <p:attrName>ppt_x</p:attrName>
                                        </p:attrNameLst>
                                      </p:cBhvr>
                                      <p:tavLst>
                                        <p:tav tm="0">
                                          <p:val>
                                            <p:strVal val="#ppt_x"/>
                                          </p:val>
                                        </p:tav>
                                        <p:tav tm="100000">
                                          <p:val>
                                            <p:strVal val="#ppt_x"/>
                                          </p:val>
                                        </p:tav>
                                      </p:tavLst>
                                    </p:anim>
                                    <p:anim calcmode="lin" valueType="num">
                                      <p:cBhvr additive="base">
                                        <p:cTn id="34" dur="500" fill="hold"/>
                                        <p:tgtEl>
                                          <p:spTgt spid="22119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1192"/>
                                        </p:tgtEl>
                                        <p:attrNameLst>
                                          <p:attrName>style.visibility</p:attrName>
                                        </p:attrNameLst>
                                      </p:cBhvr>
                                      <p:to>
                                        <p:strVal val="visible"/>
                                      </p:to>
                                    </p:set>
                                    <p:anim calcmode="lin" valueType="num">
                                      <p:cBhvr additive="base">
                                        <p:cTn id="37" dur="500" fill="hold"/>
                                        <p:tgtEl>
                                          <p:spTgt spid="221192"/>
                                        </p:tgtEl>
                                        <p:attrNameLst>
                                          <p:attrName>ppt_x</p:attrName>
                                        </p:attrNameLst>
                                      </p:cBhvr>
                                      <p:tavLst>
                                        <p:tav tm="0">
                                          <p:val>
                                            <p:strVal val="#ppt_x"/>
                                          </p:val>
                                        </p:tav>
                                        <p:tav tm="100000">
                                          <p:val>
                                            <p:strVal val="#ppt_x"/>
                                          </p:val>
                                        </p:tav>
                                      </p:tavLst>
                                    </p:anim>
                                    <p:anim calcmode="lin" valueType="num">
                                      <p:cBhvr additive="base">
                                        <p:cTn id="38" dur="500" fill="hold"/>
                                        <p:tgtEl>
                                          <p:spTgt spid="22119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1193"/>
                                        </p:tgtEl>
                                        <p:attrNameLst>
                                          <p:attrName>style.visibility</p:attrName>
                                        </p:attrNameLst>
                                      </p:cBhvr>
                                      <p:to>
                                        <p:strVal val="visible"/>
                                      </p:to>
                                    </p:set>
                                    <p:anim calcmode="lin" valueType="num">
                                      <p:cBhvr additive="base">
                                        <p:cTn id="41" dur="500" fill="hold"/>
                                        <p:tgtEl>
                                          <p:spTgt spid="221193"/>
                                        </p:tgtEl>
                                        <p:attrNameLst>
                                          <p:attrName>ppt_x</p:attrName>
                                        </p:attrNameLst>
                                      </p:cBhvr>
                                      <p:tavLst>
                                        <p:tav tm="0">
                                          <p:val>
                                            <p:strVal val="#ppt_x"/>
                                          </p:val>
                                        </p:tav>
                                        <p:tav tm="100000">
                                          <p:val>
                                            <p:strVal val="#ppt_x"/>
                                          </p:val>
                                        </p:tav>
                                      </p:tavLst>
                                    </p:anim>
                                    <p:anim calcmode="lin" valueType="num">
                                      <p:cBhvr additive="base">
                                        <p:cTn id="42" dur="500" fill="hold"/>
                                        <p:tgtEl>
                                          <p:spTgt spid="22119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1194"/>
                                        </p:tgtEl>
                                        <p:attrNameLst>
                                          <p:attrName>style.visibility</p:attrName>
                                        </p:attrNameLst>
                                      </p:cBhvr>
                                      <p:to>
                                        <p:strVal val="visible"/>
                                      </p:to>
                                    </p:set>
                                    <p:anim calcmode="lin" valueType="num">
                                      <p:cBhvr additive="base">
                                        <p:cTn id="45" dur="500" fill="hold"/>
                                        <p:tgtEl>
                                          <p:spTgt spid="221194"/>
                                        </p:tgtEl>
                                        <p:attrNameLst>
                                          <p:attrName>ppt_x</p:attrName>
                                        </p:attrNameLst>
                                      </p:cBhvr>
                                      <p:tavLst>
                                        <p:tav tm="0">
                                          <p:val>
                                            <p:strVal val="#ppt_x"/>
                                          </p:val>
                                        </p:tav>
                                        <p:tav tm="100000">
                                          <p:val>
                                            <p:strVal val="#ppt_x"/>
                                          </p:val>
                                        </p:tav>
                                      </p:tavLst>
                                    </p:anim>
                                    <p:anim calcmode="lin" valueType="num">
                                      <p:cBhvr additive="base">
                                        <p:cTn id="46" dur="500" fill="hold"/>
                                        <p:tgtEl>
                                          <p:spTgt spid="22119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1195"/>
                                        </p:tgtEl>
                                        <p:attrNameLst>
                                          <p:attrName>style.visibility</p:attrName>
                                        </p:attrNameLst>
                                      </p:cBhvr>
                                      <p:to>
                                        <p:strVal val="visible"/>
                                      </p:to>
                                    </p:set>
                                    <p:anim calcmode="lin" valueType="num">
                                      <p:cBhvr additive="base">
                                        <p:cTn id="49" dur="500" fill="hold"/>
                                        <p:tgtEl>
                                          <p:spTgt spid="221195"/>
                                        </p:tgtEl>
                                        <p:attrNameLst>
                                          <p:attrName>ppt_x</p:attrName>
                                        </p:attrNameLst>
                                      </p:cBhvr>
                                      <p:tavLst>
                                        <p:tav tm="0">
                                          <p:val>
                                            <p:strVal val="#ppt_x"/>
                                          </p:val>
                                        </p:tav>
                                        <p:tav tm="100000">
                                          <p:val>
                                            <p:strVal val="#ppt_x"/>
                                          </p:val>
                                        </p:tav>
                                      </p:tavLst>
                                    </p:anim>
                                    <p:anim calcmode="lin" valueType="num">
                                      <p:cBhvr additive="base">
                                        <p:cTn id="50" dur="500" fill="hold"/>
                                        <p:tgtEl>
                                          <p:spTgt spid="22119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1196">
                                            <p:bg/>
                                          </p:spTgt>
                                        </p:tgtEl>
                                        <p:attrNameLst>
                                          <p:attrName>style.visibility</p:attrName>
                                        </p:attrNameLst>
                                      </p:cBhvr>
                                      <p:to>
                                        <p:strVal val="visible"/>
                                      </p:to>
                                    </p:set>
                                    <p:anim calcmode="lin" valueType="num">
                                      <p:cBhvr additive="base">
                                        <p:cTn id="53" dur="500" fill="hold"/>
                                        <p:tgtEl>
                                          <p:spTgt spid="221196">
                                            <p:bg/>
                                          </p:spTgt>
                                        </p:tgtEl>
                                        <p:attrNameLst>
                                          <p:attrName>ppt_x</p:attrName>
                                        </p:attrNameLst>
                                      </p:cBhvr>
                                      <p:tavLst>
                                        <p:tav tm="0">
                                          <p:val>
                                            <p:strVal val="#ppt_x"/>
                                          </p:val>
                                        </p:tav>
                                        <p:tav tm="100000">
                                          <p:val>
                                            <p:strVal val="#ppt_x"/>
                                          </p:val>
                                        </p:tav>
                                      </p:tavLst>
                                    </p:anim>
                                    <p:anim calcmode="lin" valueType="num">
                                      <p:cBhvr additive="base">
                                        <p:cTn id="54" dur="500" fill="hold"/>
                                        <p:tgtEl>
                                          <p:spTgt spid="221196">
                                            <p:bg/>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1196">
                                            <p:txEl>
                                              <p:pRg st="0" end="0"/>
                                            </p:txEl>
                                          </p:spTgt>
                                        </p:tgtEl>
                                        <p:attrNameLst>
                                          <p:attrName>style.visibility</p:attrName>
                                        </p:attrNameLst>
                                      </p:cBhvr>
                                      <p:to>
                                        <p:strVal val="visible"/>
                                      </p:to>
                                    </p:set>
                                    <p:anim calcmode="lin" valueType="num">
                                      <p:cBhvr additive="base">
                                        <p:cTn id="57" dur="500" fill="hold"/>
                                        <p:tgtEl>
                                          <p:spTgt spid="221196">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1196">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1196">
                                            <p:txEl>
                                              <p:pRg st="1" end="1"/>
                                            </p:txEl>
                                          </p:spTgt>
                                        </p:tgtEl>
                                        <p:attrNameLst>
                                          <p:attrName>style.visibility</p:attrName>
                                        </p:attrNameLst>
                                      </p:cBhvr>
                                      <p:to>
                                        <p:strVal val="visible"/>
                                      </p:to>
                                    </p:set>
                                    <p:anim calcmode="lin" valueType="num">
                                      <p:cBhvr additive="base">
                                        <p:cTn id="61" dur="500" fill="hold"/>
                                        <p:tgtEl>
                                          <p:spTgt spid="221196">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1196">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21196">
                                            <p:txEl>
                                              <p:pRg st="2" end="2"/>
                                            </p:txEl>
                                          </p:spTgt>
                                        </p:tgtEl>
                                        <p:attrNameLst>
                                          <p:attrName>style.visibility</p:attrName>
                                        </p:attrNameLst>
                                      </p:cBhvr>
                                      <p:to>
                                        <p:strVal val="visible"/>
                                      </p:to>
                                    </p:set>
                                    <p:anim calcmode="lin" valueType="num">
                                      <p:cBhvr additive="base">
                                        <p:cTn id="65" dur="500" fill="hold"/>
                                        <p:tgtEl>
                                          <p:spTgt spid="221196">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1196">
                                            <p:txEl>
                                              <p:pRg st="2" end="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1196">
                                            <p:txEl>
                                              <p:pRg st="3" end="3"/>
                                            </p:txEl>
                                          </p:spTgt>
                                        </p:tgtEl>
                                        <p:attrNameLst>
                                          <p:attrName>style.visibility</p:attrName>
                                        </p:attrNameLst>
                                      </p:cBhvr>
                                      <p:to>
                                        <p:strVal val="visible"/>
                                      </p:to>
                                    </p:set>
                                    <p:anim calcmode="lin" valueType="num">
                                      <p:cBhvr additive="base">
                                        <p:cTn id="69" dur="500" fill="hold"/>
                                        <p:tgtEl>
                                          <p:spTgt spid="221196">
                                            <p:txEl>
                                              <p:pRg st="3" end="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1196">
                                            <p:txEl>
                                              <p:pRg st="3" end="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1196">
                                            <p:txEl>
                                              <p:pRg st="4" end="4"/>
                                            </p:txEl>
                                          </p:spTgt>
                                        </p:tgtEl>
                                        <p:attrNameLst>
                                          <p:attrName>style.visibility</p:attrName>
                                        </p:attrNameLst>
                                      </p:cBhvr>
                                      <p:to>
                                        <p:strVal val="visible"/>
                                      </p:to>
                                    </p:set>
                                    <p:anim calcmode="lin" valueType="num">
                                      <p:cBhvr additive="base">
                                        <p:cTn id="73" dur="500" fill="hold"/>
                                        <p:tgtEl>
                                          <p:spTgt spid="221196">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21196">
                                            <p:txEl>
                                              <p:pRg st="4" end="4"/>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1196">
                                            <p:txEl>
                                              <p:pRg st="5" end="5"/>
                                            </p:txEl>
                                          </p:spTgt>
                                        </p:tgtEl>
                                        <p:attrNameLst>
                                          <p:attrName>style.visibility</p:attrName>
                                        </p:attrNameLst>
                                      </p:cBhvr>
                                      <p:to>
                                        <p:strVal val="visible"/>
                                      </p:to>
                                    </p:set>
                                    <p:anim calcmode="lin" valueType="num">
                                      <p:cBhvr additive="base">
                                        <p:cTn id="77" dur="500" fill="hold"/>
                                        <p:tgtEl>
                                          <p:spTgt spid="221196">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21196">
                                            <p:txEl>
                                              <p:pRg st="5" end="5"/>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1197"/>
                                        </p:tgtEl>
                                        <p:attrNameLst>
                                          <p:attrName>style.visibility</p:attrName>
                                        </p:attrNameLst>
                                      </p:cBhvr>
                                      <p:to>
                                        <p:strVal val="visible"/>
                                      </p:to>
                                    </p:set>
                                    <p:anim calcmode="lin" valueType="num">
                                      <p:cBhvr additive="base">
                                        <p:cTn id="81" dur="500" fill="hold"/>
                                        <p:tgtEl>
                                          <p:spTgt spid="221197"/>
                                        </p:tgtEl>
                                        <p:attrNameLst>
                                          <p:attrName>ppt_x</p:attrName>
                                        </p:attrNameLst>
                                      </p:cBhvr>
                                      <p:tavLst>
                                        <p:tav tm="0">
                                          <p:val>
                                            <p:strVal val="#ppt_x"/>
                                          </p:val>
                                        </p:tav>
                                        <p:tav tm="100000">
                                          <p:val>
                                            <p:strVal val="#ppt_x"/>
                                          </p:val>
                                        </p:tav>
                                      </p:tavLst>
                                    </p:anim>
                                    <p:anim calcmode="lin" valueType="num">
                                      <p:cBhvr additive="base">
                                        <p:cTn id="82" dur="500" fill="hold"/>
                                        <p:tgtEl>
                                          <p:spTgt spid="221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ldLvl="0" animBg="1"/>
      <p:bldP spid="221188" grpId="0" bldLvl="0" animBg="1"/>
      <p:bldP spid="221189" grpId="0" bldLvl="0" animBg="1"/>
      <p:bldP spid="221190" grpId="0" bldLvl="0" animBg="1"/>
      <p:bldP spid="221191" grpId="0" bldLvl="0" animBg="1"/>
      <p:bldP spid="221192" grpId="0" bldLvl="0" animBg="1"/>
      <p:bldP spid="221193" grpId="0" bldLvl="0" animBg="1"/>
      <p:bldP spid="221194" grpId="0" bldLvl="0" animBg="1"/>
      <p:bldP spid="221195" grpId="0" bldLvl="0" animBg="1"/>
      <p:bldP spid="221196" grpId="0" build="p" animBg="1"/>
      <p:bldP spid="221197" grpId="0"/>
      <p:bldP spid="221199" grpId="0" bldLvl="0" animBg="1"/>
      <p:bldP spid="2212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36899" name="AutoShape 3"/>
          <p:cNvCxnSpPr>
            <a:cxnSpLocks/>
            <a:endCxn id="336898" idx="1"/>
          </p:cNvCxnSpPr>
          <p:nvPr/>
        </p:nvCxnSpPr>
        <p:spPr>
          <a:xfrm>
            <a:off x="1867000" y="4338106"/>
            <a:ext cx="1869975" cy="1338001"/>
          </a:xfrm>
          <a:prstGeom prst="bentConnector3">
            <a:avLst>
              <a:gd name="adj1" fmla="val -45524"/>
            </a:avLst>
          </a:prstGeom>
          <a:ln w="28575" cap="rnd" cmpd="sng">
            <a:solidFill>
              <a:srgbClr val="336699"/>
            </a:solidFill>
            <a:prstDash val="sysDot"/>
            <a:miter/>
            <a:headEnd type="none" w="med" len="med"/>
            <a:tailEnd type="none" w="med" len="med"/>
          </a:ln>
        </p:spPr>
      </p:cxnSp>
      <p:cxnSp>
        <p:nvCxnSpPr>
          <p:cNvPr id="336900" name="AutoShape 4"/>
          <p:cNvCxnSpPr>
            <a:cxnSpLocks/>
            <a:endCxn id="336898" idx="3"/>
          </p:cNvCxnSpPr>
          <p:nvPr/>
        </p:nvCxnSpPr>
        <p:spPr>
          <a:xfrm rot="10800000" flipV="1">
            <a:off x="8347076" y="4292599"/>
            <a:ext cx="1953181" cy="1383508"/>
          </a:xfrm>
          <a:prstGeom prst="bentConnector3">
            <a:avLst>
              <a:gd name="adj1" fmla="val -43088"/>
            </a:avLst>
          </a:prstGeom>
          <a:ln w="28575" cap="rnd" cmpd="sng">
            <a:solidFill>
              <a:srgbClr val="336699"/>
            </a:solidFill>
            <a:prstDash val="sysDot"/>
            <a:miter/>
            <a:headEnd type="none" w="med" len="med"/>
            <a:tailEnd type="none" w="med" len="med"/>
          </a:ln>
        </p:spPr>
      </p:cxnSp>
      <p:sp>
        <p:nvSpPr>
          <p:cNvPr id="336901"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solidFill>
                  <a:srgbClr val="FF0066"/>
                </a:solidFill>
                <a:effectLst>
                  <a:outerShdw blurRad="38100" dist="38100" dir="2700000">
                    <a:srgbClr val="C0C0C0"/>
                  </a:outerShdw>
                </a:effectLst>
                <a:latin typeface="Arial" panose="020B0604020202020204" pitchFamily="34" charset="0"/>
              </a:rPr>
              <a:t>本节小结</a:t>
            </a:r>
          </a:p>
        </p:txBody>
      </p:sp>
      <p:sp>
        <p:nvSpPr>
          <p:cNvPr id="336902" name="AutoShape 6"/>
          <p:cNvSpPr/>
          <p:nvPr/>
        </p:nvSpPr>
        <p:spPr>
          <a:xfrm>
            <a:off x="1867000" y="3822169"/>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36903" name="Oval 7"/>
          <p:cNvSpPr/>
          <p:nvPr/>
        </p:nvSpPr>
        <p:spPr>
          <a:xfrm>
            <a:off x="1867000" y="3845981"/>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6904" name="Oval 8"/>
          <p:cNvSpPr/>
          <p:nvPr/>
        </p:nvSpPr>
        <p:spPr>
          <a:xfrm>
            <a:off x="1960662" y="3850744"/>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6905" name="Rectangle 9"/>
          <p:cNvSpPr/>
          <p:nvPr/>
        </p:nvSpPr>
        <p:spPr>
          <a:xfrm>
            <a:off x="1970187" y="1525056"/>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36906" name="Rectangle 10"/>
          <p:cNvSpPr/>
          <p:nvPr/>
        </p:nvSpPr>
        <p:spPr>
          <a:xfrm>
            <a:off x="2109887" y="2039406"/>
            <a:ext cx="1873250" cy="2306955"/>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直接指定方式。</a:t>
            </a:r>
          </a:p>
          <a:p>
            <a:pPr marL="116205" indent="-116205">
              <a:lnSpc>
                <a:spcPct val="80000"/>
              </a:lnSpc>
              <a:buAutoNum type="arabicPeriod"/>
            </a:pPr>
            <a:endParaRPr lang="zh-CN" altLang="en-US" sz="2000" dirty="0">
              <a:solidFill>
                <a:srgbClr val="00206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静态分配方式。</a:t>
            </a:r>
          </a:p>
          <a:p>
            <a:pPr marL="116205" indent="-116205">
              <a:lnSpc>
                <a:spcPct val="80000"/>
              </a:lnSpc>
              <a:buAutoNum type="arabicPeriod"/>
            </a:pPr>
            <a:endParaRPr lang="zh-CN" altLang="en-US" sz="2000" dirty="0">
              <a:solidFill>
                <a:srgbClr val="00206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2060"/>
                </a:solidFill>
                <a:effectLst>
                  <a:outerShdw blurRad="38100" dist="38100" dir="2700000">
                    <a:srgbClr val="C0C0C0"/>
                  </a:outerShdw>
                </a:effectLst>
                <a:latin typeface="Arial" panose="020B0604020202020204" pitchFamily="34" charset="0"/>
              </a:rPr>
              <a:t>动态分配方式</a:t>
            </a:r>
          </a:p>
          <a:p>
            <a:pPr marL="116205" indent="-116205">
              <a:lnSpc>
                <a:spcPct val="80000"/>
              </a:lnSpc>
            </a:pPr>
            <a:endParaRPr lang="zh-CN" altLang="en-US" sz="2000" dirty="0">
              <a:solidFill>
                <a:srgbClr val="002060"/>
              </a:solidFill>
              <a:effectLst>
                <a:outerShdw blurRad="38100" dist="38100" dir="2700000">
                  <a:srgbClr val="C0C0C0"/>
                </a:outerShdw>
              </a:effectLst>
              <a:latin typeface="Arial" panose="020B0604020202020204" pitchFamily="34" charset="0"/>
            </a:endParaRPr>
          </a:p>
        </p:txBody>
      </p:sp>
      <p:sp>
        <p:nvSpPr>
          <p:cNvPr id="336907"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36908" name="Group 12"/>
          <p:cNvGrpSpPr/>
          <p:nvPr/>
        </p:nvGrpSpPr>
        <p:grpSpPr>
          <a:xfrm>
            <a:off x="4927600" y="3835400"/>
            <a:ext cx="2303463" cy="412750"/>
            <a:chOff x="2029" y="2178"/>
            <a:chExt cx="1600" cy="474"/>
          </a:xfrm>
        </p:grpSpPr>
        <p:sp>
          <p:nvSpPr>
            <p:cNvPr id="336909"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6910"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36911"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36912" name="Rectangle 16"/>
          <p:cNvSpPr/>
          <p:nvPr/>
        </p:nvSpPr>
        <p:spPr>
          <a:xfrm>
            <a:off x="5181600" y="2114550"/>
            <a:ext cx="1778000" cy="132207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逻辑地址。</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物理地址。</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地址保护</a:t>
            </a:r>
          </a:p>
        </p:txBody>
      </p:sp>
      <p:sp>
        <p:nvSpPr>
          <p:cNvPr id="336913" name="AutoShape 17"/>
          <p:cNvSpPr/>
          <p:nvPr/>
        </p:nvSpPr>
        <p:spPr>
          <a:xfrm>
            <a:off x="8066641"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36914" name="Oval 18"/>
          <p:cNvSpPr/>
          <p:nvPr/>
        </p:nvSpPr>
        <p:spPr>
          <a:xfrm>
            <a:off x="8066641"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36915" name="Group 19"/>
          <p:cNvGrpSpPr/>
          <p:nvPr/>
        </p:nvGrpSpPr>
        <p:grpSpPr>
          <a:xfrm>
            <a:off x="8219041" y="1449388"/>
            <a:ext cx="1952625" cy="2765425"/>
            <a:chOff x="3017" y="856"/>
            <a:chExt cx="1052" cy="1906"/>
          </a:xfrm>
        </p:grpSpPr>
        <p:sp>
          <p:nvSpPr>
            <p:cNvPr id="336916"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36917"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36918" name="Rectangle 22"/>
          <p:cNvSpPr/>
          <p:nvPr/>
        </p:nvSpPr>
        <p:spPr>
          <a:xfrm>
            <a:off x="8368266" y="1989138"/>
            <a:ext cx="1835150" cy="132207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存储共享</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存储保护</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存储扩充</a:t>
            </a:r>
          </a:p>
        </p:txBody>
      </p:sp>
      <p:sp>
        <p:nvSpPr>
          <p:cNvPr id="336919" name="Text Box 29"/>
          <p:cNvSpPr txBox="1"/>
          <p:nvPr/>
        </p:nvSpPr>
        <p:spPr>
          <a:xfrm>
            <a:off x="1822550" y="4447644"/>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内存分配概念</a:t>
            </a:r>
          </a:p>
        </p:txBody>
      </p:sp>
      <p:sp>
        <p:nvSpPr>
          <p:cNvPr id="336920"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地址变换</a:t>
            </a:r>
          </a:p>
        </p:txBody>
      </p:sp>
      <p:sp>
        <p:nvSpPr>
          <p:cNvPr id="336921" name="Text Box 31"/>
          <p:cNvSpPr txBox="1"/>
          <p:nvPr/>
        </p:nvSpPr>
        <p:spPr>
          <a:xfrm>
            <a:off x="7890428" y="4508818"/>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存储管理</a:t>
            </a:r>
          </a:p>
        </p:txBody>
      </p:sp>
      <p:sp>
        <p:nvSpPr>
          <p:cNvPr id="27" name="矩形 26">
            <a:extLst>
              <a:ext uri="{FF2B5EF4-FFF2-40B4-BE49-F238E27FC236}">
                <a16:creationId xmlns:a16="http://schemas.microsoft.com/office/drawing/2014/main" id="{3D8CFB7B-0428-459D-893B-BF9F075C151D}"/>
              </a:ext>
            </a:extLst>
          </p:cNvPr>
          <p:cNvSpPr/>
          <p:nvPr/>
        </p:nvSpPr>
        <p:spPr>
          <a:xfrm>
            <a:off x="335360" y="136357"/>
            <a:ext cx="41767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4.1 内存管理的功能</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6900"/>
                                        </p:tgtEl>
                                        <p:attrNameLst>
                                          <p:attrName>style.visibility</p:attrName>
                                        </p:attrNameLst>
                                      </p:cBhvr>
                                      <p:to>
                                        <p:strVal val="visible"/>
                                      </p:to>
                                    </p:set>
                                    <p:anim calcmode="lin" valueType="num">
                                      <p:cBhvr additive="base">
                                        <p:cTn id="7" dur="500" fill="hold"/>
                                        <p:tgtEl>
                                          <p:spTgt spid="336900"/>
                                        </p:tgtEl>
                                        <p:attrNameLst>
                                          <p:attrName>ppt_x</p:attrName>
                                        </p:attrNameLst>
                                      </p:cBhvr>
                                      <p:tavLst>
                                        <p:tav tm="0">
                                          <p:val>
                                            <p:strVal val="#ppt_x"/>
                                          </p:val>
                                        </p:tav>
                                        <p:tav tm="100000">
                                          <p:val>
                                            <p:strVal val="#ppt_x"/>
                                          </p:val>
                                        </p:tav>
                                      </p:tavLst>
                                    </p:anim>
                                    <p:anim calcmode="lin" valueType="num">
                                      <p:cBhvr additive="base">
                                        <p:cTn id="8" dur="500" fill="hold"/>
                                        <p:tgtEl>
                                          <p:spTgt spid="3369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6898"/>
                                        </p:tgtEl>
                                        <p:attrNameLst>
                                          <p:attrName>style.visibility</p:attrName>
                                        </p:attrNameLst>
                                      </p:cBhvr>
                                      <p:to>
                                        <p:strVal val="visible"/>
                                      </p:to>
                                    </p:set>
                                    <p:anim calcmode="lin" valueType="num">
                                      <p:cBhvr additive="base">
                                        <p:cTn id="12" dur="500" fill="hold"/>
                                        <p:tgtEl>
                                          <p:spTgt spid="336898"/>
                                        </p:tgtEl>
                                        <p:attrNameLst>
                                          <p:attrName>ppt_x</p:attrName>
                                        </p:attrNameLst>
                                      </p:cBhvr>
                                      <p:tavLst>
                                        <p:tav tm="0">
                                          <p:val>
                                            <p:strVal val="#ppt_x"/>
                                          </p:val>
                                        </p:tav>
                                        <p:tav tm="100000">
                                          <p:val>
                                            <p:strVal val="#ppt_x"/>
                                          </p:val>
                                        </p:tav>
                                      </p:tavLst>
                                    </p:anim>
                                    <p:anim calcmode="lin" valueType="num">
                                      <p:cBhvr additive="base">
                                        <p:cTn id="13" dur="500" fill="hold"/>
                                        <p:tgtEl>
                                          <p:spTgt spid="33689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6899"/>
                                        </p:tgtEl>
                                        <p:attrNameLst>
                                          <p:attrName>style.visibility</p:attrName>
                                        </p:attrNameLst>
                                      </p:cBhvr>
                                      <p:to>
                                        <p:strVal val="visible"/>
                                      </p:to>
                                    </p:set>
                                    <p:anim calcmode="lin" valueType="num">
                                      <p:cBhvr additive="base">
                                        <p:cTn id="17" dur="500" fill="hold"/>
                                        <p:tgtEl>
                                          <p:spTgt spid="336899"/>
                                        </p:tgtEl>
                                        <p:attrNameLst>
                                          <p:attrName>ppt_x</p:attrName>
                                        </p:attrNameLst>
                                      </p:cBhvr>
                                      <p:tavLst>
                                        <p:tav tm="0">
                                          <p:val>
                                            <p:strVal val="#ppt_x"/>
                                          </p:val>
                                        </p:tav>
                                        <p:tav tm="100000">
                                          <p:val>
                                            <p:strVal val="#ppt_x"/>
                                          </p:val>
                                        </p:tav>
                                      </p:tavLst>
                                    </p:anim>
                                    <p:anim calcmode="lin" valueType="num">
                                      <p:cBhvr additive="base">
                                        <p:cTn id="18" dur="500" fill="hold"/>
                                        <p:tgtEl>
                                          <p:spTgt spid="33689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6901"/>
                                        </p:tgtEl>
                                        <p:attrNameLst>
                                          <p:attrName>style.visibility</p:attrName>
                                        </p:attrNameLst>
                                      </p:cBhvr>
                                      <p:to>
                                        <p:strVal val="visible"/>
                                      </p:to>
                                    </p:set>
                                    <p:anim calcmode="lin" valueType="num">
                                      <p:cBhvr additive="base">
                                        <p:cTn id="22" dur="500" fill="hold"/>
                                        <p:tgtEl>
                                          <p:spTgt spid="336901"/>
                                        </p:tgtEl>
                                        <p:attrNameLst>
                                          <p:attrName>ppt_x</p:attrName>
                                        </p:attrNameLst>
                                      </p:cBhvr>
                                      <p:tavLst>
                                        <p:tav tm="0">
                                          <p:val>
                                            <p:strVal val="#ppt_x"/>
                                          </p:val>
                                        </p:tav>
                                        <p:tav tm="100000">
                                          <p:val>
                                            <p:strVal val="#ppt_x"/>
                                          </p:val>
                                        </p:tav>
                                      </p:tavLst>
                                    </p:anim>
                                    <p:anim calcmode="lin" valueType="num">
                                      <p:cBhvr additive="base">
                                        <p:cTn id="23" dur="500" fill="hold"/>
                                        <p:tgtEl>
                                          <p:spTgt spid="33690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6902"/>
                                        </p:tgtEl>
                                        <p:attrNameLst>
                                          <p:attrName>style.visibility</p:attrName>
                                        </p:attrNameLst>
                                      </p:cBhvr>
                                      <p:to>
                                        <p:strVal val="visible"/>
                                      </p:to>
                                    </p:set>
                                    <p:anim calcmode="lin" valueType="num">
                                      <p:cBhvr additive="base">
                                        <p:cTn id="27" dur="500" fill="hold"/>
                                        <p:tgtEl>
                                          <p:spTgt spid="336902"/>
                                        </p:tgtEl>
                                        <p:attrNameLst>
                                          <p:attrName>ppt_x</p:attrName>
                                        </p:attrNameLst>
                                      </p:cBhvr>
                                      <p:tavLst>
                                        <p:tav tm="0">
                                          <p:val>
                                            <p:strVal val="#ppt_x"/>
                                          </p:val>
                                        </p:tav>
                                        <p:tav tm="100000">
                                          <p:val>
                                            <p:strVal val="#ppt_x"/>
                                          </p:val>
                                        </p:tav>
                                      </p:tavLst>
                                    </p:anim>
                                    <p:anim calcmode="lin" valueType="num">
                                      <p:cBhvr additive="base">
                                        <p:cTn id="28" dur="500" fill="hold"/>
                                        <p:tgtEl>
                                          <p:spTgt spid="33690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36919"/>
                                        </p:tgtEl>
                                        <p:attrNameLst>
                                          <p:attrName>style.visibility</p:attrName>
                                        </p:attrNameLst>
                                      </p:cBhvr>
                                      <p:to>
                                        <p:strVal val="visible"/>
                                      </p:to>
                                    </p:set>
                                    <p:anim calcmode="lin" valueType="num">
                                      <p:cBhvr additive="base">
                                        <p:cTn id="32" dur="500" fill="hold"/>
                                        <p:tgtEl>
                                          <p:spTgt spid="336919"/>
                                        </p:tgtEl>
                                        <p:attrNameLst>
                                          <p:attrName>ppt_x</p:attrName>
                                        </p:attrNameLst>
                                      </p:cBhvr>
                                      <p:tavLst>
                                        <p:tav tm="0">
                                          <p:val>
                                            <p:strVal val="#ppt_x"/>
                                          </p:val>
                                        </p:tav>
                                        <p:tav tm="100000">
                                          <p:val>
                                            <p:strVal val="#ppt_x"/>
                                          </p:val>
                                        </p:tav>
                                      </p:tavLst>
                                    </p:anim>
                                    <p:anim calcmode="lin" valueType="num">
                                      <p:cBhvr additive="base">
                                        <p:cTn id="33" dur="500" fill="hold"/>
                                        <p:tgtEl>
                                          <p:spTgt spid="33691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36903"/>
                                        </p:tgtEl>
                                        <p:attrNameLst>
                                          <p:attrName>style.visibility</p:attrName>
                                        </p:attrNameLst>
                                      </p:cBhvr>
                                      <p:to>
                                        <p:strVal val="visible"/>
                                      </p:to>
                                    </p:set>
                                    <p:anim calcmode="lin" valueType="num">
                                      <p:cBhvr additive="base">
                                        <p:cTn id="37" dur="500" fill="hold"/>
                                        <p:tgtEl>
                                          <p:spTgt spid="336903"/>
                                        </p:tgtEl>
                                        <p:attrNameLst>
                                          <p:attrName>ppt_x</p:attrName>
                                        </p:attrNameLst>
                                      </p:cBhvr>
                                      <p:tavLst>
                                        <p:tav tm="0">
                                          <p:val>
                                            <p:strVal val="#ppt_x"/>
                                          </p:val>
                                        </p:tav>
                                        <p:tav tm="100000">
                                          <p:val>
                                            <p:strVal val="#ppt_x"/>
                                          </p:val>
                                        </p:tav>
                                      </p:tavLst>
                                    </p:anim>
                                    <p:anim calcmode="lin" valueType="num">
                                      <p:cBhvr additive="base">
                                        <p:cTn id="38" dur="500" fill="hold"/>
                                        <p:tgtEl>
                                          <p:spTgt spid="33690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36904"/>
                                        </p:tgtEl>
                                        <p:attrNameLst>
                                          <p:attrName>style.visibility</p:attrName>
                                        </p:attrNameLst>
                                      </p:cBhvr>
                                      <p:to>
                                        <p:strVal val="visible"/>
                                      </p:to>
                                    </p:set>
                                    <p:anim calcmode="lin" valueType="num">
                                      <p:cBhvr additive="base">
                                        <p:cTn id="42" dur="500" fill="hold"/>
                                        <p:tgtEl>
                                          <p:spTgt spid="336904"/>
                                        </p:tgtEl>
                                        <p:attrNameLst>
                                          <p:attrName>ppt_x</p:attrName>
                                        </p:attrNameLst>
                                      </p:cBhvr>
                                      <p:tavLst>
                                        <p:tav tm="0">
                                          <p:val>
                                            <p:strVal val="#ppt_x"/>
                                          </p:val>
                                        </p:tav>
                                        <p:tav tm="100000">
                                          <p:val>
                                            <p:strVal val="#ppt_x"/>
                                          </p:val>
                                        </p:tav>
                                      </p:tavLst>
                                    </p:anim>
                                    <p:anim calcmode="lin" valueType="num">
                                      <p:cBhvr additive="base">
                                        <p:cTn id="43" dur="500" fill="hold"/>
                                        <p:tgtEl>
                                          <p:spTgt spid="33690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36905"/>
                                        </p:tgtEl>
                                        <p:attrNameLst>
                                          <p:attrName>style.visibility</p:attrName>
                                        </p:attrNameLst>
                                      </p:cBhvr>
                                      <p:to>
                                        <p:strVal val="visible"/>
                                      </p:to>
                                    </p:set>
                                    <p:anim calcmode="lin" valueType="num">
                                      <p:cBhvr additive="base">
                                        <p:cTn id="47" dur="500" fill="hold"/>
                                        <p:tgtEl>
                                          <p:spTgt spid="336905"/>
                                        </p:tgtEl>
                                        <p:attrNameLst>
                                          <p:attrName>ppt_x</p:attrName>
                                        </p:attrNameLst>
                                      </p:cBhvr>
                                      <p:tavLst>
                                        <p:tav tm="0">
                                          <p:val>
                                            <p:strVal val="#ppt_x"/>
                                          </p:val>
                                        </p:tav>
                                        <p:tav tm="100000">
                                          <p:val>
                                            <p:strVal val="#ppt_x"/>
                                          </p:val>
                                        </p:tav>
                                      </p:tavLst>
                                    </p:anim>
                                    <p:anim calcmode="lin" valueType="num">
                                      <p:cBhvr additive="base">
                                        <p:cTn id="48" dur="500" fill="hold"/>
                                        <p:tgtEl>
                                          <p:spTgt spid="33690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36906"/>
                                        </p:tgtEl>
                                        <p:attrNameLst>
                                          <p:attrName>style.visibility</p:attrName>
                                        </p:attrNameLst>
                                      </p:cBhvr>
                                      <p:to>
                                        <p:strVal val="visible"/>
                                      </p:to>
                                    </p:set>
                                    <p:anim calcmode="lin" valueType="num">
                                      <p:cBhvr additive="base">
                                        <p:cTn id="52" dur="500" fill="hold"/>
                                        <p:tgtEl>
                                          <p:spTgt spid="336906"/>
                                        </p:tgtEl>
                                        <p:attrNameLst>
                                          <p:attrName>ppt_x</p:attrName>
                                        </p:attrNameLst>
                                      </p:cBhvr>
                                      <p:tavLst>
                                        <p:tav tm="0">
                                          <p:val>
                                            <p:strVal val="#ppt_x"/>
                                          </p:val>
                                        </p:tav>
                                        <p:tav tm="100000">
                                          <p:val>
                                            <p:strVal val="#ppt_x"/>
                                          </p:val>
                                        </p:tav>
                                      </p:tavLst>
                                    </p:anim>
                                    <p:anim calcmode="lin" valueType="num">
                                      <p:cBhvr additive="base">
                                        <p:cTn id="53" dur="500" fill="hold"/>
                                        <p:tgtEl>
                                          <p:spTgt spid="33690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36907"/>
                                        </p:tgtEl>
                                        <p:attrNameLst>
                                          <p:attrName>style.visibility</p:attrName>
                                        </p:attrNameLst>
                                      </p:cBhvr>
                                      <p:to>
                                        <p:strVal val="visible"/>
                                      </p:to>
                                    </p:set>
                                    <p:anim calcmode="lin" valueType="num">
                                      <p:cBhvr additive="base">
                                        <p:cTn id="57" dur="500" fill="hold"/>
                                        <p:tgtEl>
                                          <p:spTgt spid="336907"/>
                                        </p:tgtEl>
                                        <p:attrNameLst>
                                          <p:attrName>ppt_x</p:attrName>
                                        </p:attrNameLst>
                                      </p:cBhvr>
                                      <p:tavLst>
                                        <p:tav tm="0">
                                          <p:val>
                                            <p:strVal val="#ppt_x"/>
                                          </p:val>
                                        </p:tav>
                                        <p:tav tm="100000">
                                          <p:val>
                                            <p:strVal val="#ppt_x"/>
                                          </p:val>
                                        </p:tav>
                                      </p:tavLst>
                                    </p:anim>
                                    <p:anim calcmode="lin" valueType="num">
                                      <p:cBhvr additive="base">
                                        <p:cTn id="58" dur="500" fill="hold"/>
                                        <p:tgtEl>
                                          <p:spTgt spid="33690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36920"/>
                                        </p:tgtEl>
                                        <p:attrNameLst>
                                          <p:attrName>style.visibility</p:attrName>
                                        </p:attrNameLst>
                                      </p:cBhvr>
                                      <p:to>
                                        <p:strVal val="visible"/>
                                      </p:to>
                                    </p:set>
                                    <p:anim calcmode="lin" valueType="num">
                                      <p:cBhvr additive="base">
                                        <p:cTn id="62" dur="500" fill="hold"/>
                                        <p:tgtEl>
                                          <p:spTgt spid="336920"/>
                                        </p:tgtEl>
                                        <p:attrNameLst>
                                          <p:attrName>ppt_x</p:attrName>
                                        </p:attrNameLst>
                                      </p:cBhvr>
                                      <p:tavLst>
                                        <p:tav tm="0">
                                          <p:val>
                                            <p:strVal val="#ppt_x"/>
                                          </p:val>
                                        </p:tav>
                                        <p:tav tm="100000">
                                          <p:val>
                                            <p:strVal val="#ppt_x"/>
                                          </p:val>
                                        </p:tav>
                                      </p:tavLst>
                                    </p:anim>
                                    <p:anim calcmode="lin" valueType="num">
                                      <p:cBhvr additive="base">
                                        <p:cTn id="63" dur="500" fill="hold"/>
                                        <p:tgtEl>
                                          <p:spTgt spid="33692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36908"/>
                                        </p:tgtEl>
                                        <p:attrNameLst>
                                          <p:attrName>style.visibility</p:attrName>
                                        </p:attrNameLst>
                                      </p:cBhvr>
                                      <p:to>
                                        <p:strVal val="visible"/>
                                      </p:to>
                                    </p:set>
                                    <p:anim calcmode="lin" valueType="num">
                                      <p:cBhvr additive="base">
                                        <p:cTn id="67" dur="500" fill="hold"/>
                                        <p:tgtEl>
                                          <p:spTgt spid="336908"/>
                                        </p:tgtEl>
                                        <p:attrNameLst>
                                          <p:attrName>ppt_x</p:attrName>
                                        </p:attrNameLst>
                                      </p:cBhvr>
                                      <p:tavLst>
                                        <p:tav tm="0">
                                          <p:val>
                                            <p:strVal val="#ppt_x"/>
                                          </p:val>
                                        </p:tav>
                                        <p:tav tm="100000">
                                          <p:val>
                                            <p:strVal val="#ppt_x"/>
                                          </p:val>
                                        </p:tav>
                                      </p:tavLst>
                                    </p:anim>
                                    <p:anim calcmode="lin" valueType="num">
                                      <p:cBhvr additive="base">
                                        <p:cTn id="68" dur="500" fill="hold"/>
                                        <p:tgtEl>
                                          <p:spTgt spid="33690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36911"/>
                                        </p:tgtEl>
                                        <p:attrNameLst>
                                          <p:attrName>style.visibility</p:attrName>
                                        </p:attrNameLst>
                                      </p:cBhvr>
                                      <p:to>
                                        <p:strVal val="visible"/>
                                      </p:to>
                                    </p:set>
                                    <p:anim calcmode="lin" valueType="num">
                                      <p:cBhvr additive="base">
                                        <p:cTn id="72" dur="500" fill="hold"/>
                                        <p:tgtEl>
                                          <p:spTgt spid="336911"/>
                                        </p:tgtEl>
                                        <p:attrNameLst>
                                          <p:attrName>ppt_x</p:attrName>
                                        </p:attrNameLst>
                                      </p:cBhvr>
                                      <p:tavLst>
                                        <p:tav tm="0">
                                          <p:val>
                                            <p:strVal val="#ppt_x"/>
                                          </p:val>
                                        </p:tav>
                                        <p:tav tm="100000">
                                          <p:val>
                                            <p:strVal val="#ppt_x"/>
                                          </p:val>
                                        </p:tav>
                                      </p:tavLst>
                                    </p:anim>
                                    <p:anim calcmode="lin" valueType="num">
                                      <p:cBhvr additive="base">
                                        <p:cTn id="73" dur="500" fill="hold"/>
                                        <p:tgtEl>
                                          <p:spTgt spid="336911"/>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36912"/>
                                        </p:tgtEl>
                                        <p:attrNameLst>
                                          <p:attrName>style.visibility</p:attrName>
                                        </p:attrNameLst>
                                      </p:cBhvr>
                                      <p:to>
                                        <p:strVal val="visible"/>
                                      </p:to>
                                    </p:set>
                                    <p:anim calcmode="lin" valueType="num">
                                      <p:cBhvr additive="base">
                                        <p:cTn id="77" dur="500" fill="hold"/>
                                        <p:tgtEl>
                                          <p:spTgt spid="336912"/>
                                        </p:tgtEl>
                                        <p:attrNameLst>
                                          <p:attrName>ppt_x</p:attrName>
                                        </p:attrNameLst>
                                      </p:cBhvr>
                                      <p:tavLst>
                                        <p:tav tm="0">
                                          <p:val>
                                            <p:strVal val="#ppt_x"/>
                                          </p:val>
                                        </p:tav>
                                        <p:tav tm="100000">
                                          <p:val>
                                            <p:strVal val="#ppt_x"/>
                                          </p:val>
                                        </p:tav>
                                      </p:tavLst>
                                    </p:anim>
                                    <p:anim calcmode="lin" valueType="num">
                                      <p:cBhvr additive="base">
                                        <p:cTn id="78" dur="500" fill="hold"/>
                                        <p:tgtEl>
                                          <p:spTgt spid="336912"/>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36913"/>
                                        </p:tgtEl>
                                        <p:attrNameLst>
                                          <p:attrName>style.visibility</p:attrName>
                                        </p:attrNameLst>
                                      </p:cBhvr>
                                      <p:to>
                                        <p:strVal val="visible"/>
                                      </p:to>
                                    </p:set>
                                    <p:anim calcmode="lin" valueType="num">
                                      <p:cBhvr additive="base">
                                        <p:cTn id="82" dur="500" fill="hold"/>
                                        <p:tgtEl>
                                          <p:spTgt spid="336913"/>
                                        </p:tgtEl>
                                        <p:attrNameLst>
                                          <p:attrName>ppt_x</p:attrName>
                                        </p:attrNameLst>
                                      </p:cBhvr>
                                      <p:tavLst>
                                        <p:tav tm="0">
                                          <p:val>
                                            <p:strVal val="#ppt_x"/>
                                          </p:val>
                                        </p:tav>
                                        <p:tav tm="100000">
                                          <p:val>
                                            <p:strVal val="#ppt_x"/>
                                          </p:val>
                                        </p:tav>
                                      </p:tavLst>
                                    </p:anim>
                                    <p:anim calcmode="lin" valueType="num">
                                      <p:cBhvr additive="base">
                                        <p:cTn id="83" dur="500" fill="hold"/>
                                        <p:tgtEl>
                                          <p:spTgt spid="336913"/>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36921"/>
                                        </p:tgtEl>
                                        <p:attrNameLst>
                                          <p:attrName>style.visibility</p:attrName>
                                        </p:attrNameLst>
                                      </p:cBhvr>
                                      <p:to>
                                        <p:strVal val="visible"/>
                                      </p:to>
                                    </p:set>
                                    <p:anim calcmode="lin" valueType="num">
                                      <p:cBhvr additive="base">
                                        <p:cTn id="87" dur="500" fill="hold"/>
                                        <p:tgtEl>
                                          <p:spTgt spid="336921"/>
                                        </p:tgtEl>
                                        <p:attrNameLst>
                                          <p:attrName>ppt_x</p:attrName>
                                        </p:attrNameLst>
                                      </p:cBhvr>
                                      <p:tavLst>
                                        <p:tav tm="0">
                                          <p:val>
                                            <p:strVal val="#ppt_x"/>
                                          </p:val>
                                        </p:tav>
                                        <p:tav tm="100000">
                                          <p:val>
                                            <p:strVal val="#ppt_x"/>
                                          </p:val>
                                        </p:tav>
                                      </p:tavLst>
                                    </p:anim>
                                    <p:anim calcmode="lin" valueType="num">
                                      <p:cBhvr additive="base">
                                        <p:cTn id="88" dur="500" fill="hold"/>
                                        <p:tgtEl>
                                          <p:spTgt spid="336921"/>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36914"/>
                                        </p:tgtEl>
                                        <p:attrNameLst>
                                          <p:attrName>style.visibility</p:attrName>
                                        </p:attrNameLst>
                                      </p:cBhvr>
                                      <p:to>
                                        <p:strVal val="visible"/>
                                      </p:to>
                                    </p:set>
                                    <p:anim calcmode="lin" valueType="num">
                                      <p:cBhvr additive="base">
                                        <p:cTn id="92" dur="500" fill="hold"/>
                                        <p:tgtEl>
                                          <p:spTgt spid="336914"/>
                                        </p:tgtEl>
                                        <p:attrNameLst>
                                          <p:attrName>ppt_x</p:attrName>
                                        </p:attrNameLst>
                                      </p:cBhvr>
                                      <p:tavLst>
                                        <p:tav tm="0">
                                          <p:val>
                                            <p:strVal val="#ppt_x"/>
                                          </p:val>
                                        </p:tav>
                                        <p:tav tm="100000">
                                          <p:val>
                                            <p:strVal val="#ppt_x"/>
                                          </p:val>
                                        </p:tav>
                                      </p:tavLst>
                                    </p:anim>
                                    <p:anim calcmode="lin" valueType="num">
                                      <p:cBhvr additive="base">
                                        <p:cTn id="93" dur="500" fill="hold"/>
                                        <p:tgtEl>
                                          <p:spTgt spid="336914"/>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36915"/>
                                        </p:tgtEl>
                                        <p:attrNameLst>
                                          <p:attrName>style.visibility</p:attrName>
                                        </p:attrNameLst>
                                      </p:cBhvr>
                                      <p:to>
                                        <p:strVal val="visible"/>
                                      </p:to>
                                    </p:set>
                                    <p:anim calcmode="lin" valueType="num">
                                      <p:cBhvr additive="base">
                                        <p:cTn id="97" dur="500" fill="hold"/>
                                        <p:tgtEl>
                                          <p:spTgt spid="336915"/>
                                        </p:tgtEl>
                                        <p:attrNameLst>
                                          <p:attrName>ppt_x</p:attrName>
                                        </p:attrNameLst>
                                      </p:cBhvr>
                                      <p:tavLst>
                                        <p:tav tm="0">
                                          <p:val>
                                            <p:strVal val="#ppt_x"/>
                                          </p:val>
                                        </p:tav>
                                        <p:tav tm="100000">
                                          <p:val>
                                            <p:strVal val="#ppt_x"/>
                                          </p:val>
                                        </p:tav>
                                      </p:tavLst>
                                    </p:anim>
                                    <p:anim calcmode="lin" valueType="num">
                                      <p:cBhvr additive="base">
                                        <p:cTn id="98" dur="500" fill="hold"/>
                                        <p:tgtEl>
                                          <p:spTgt spid="336915"/>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36918"/>
                                        </p:tgtEl>
                                        <p:attrNameLst>
                                          <p:attrName>style.visibility</p:attrName>
                                        </p:attrNameLst>
                                      </p:cBhvr>
                                      <p:to>
                                        <p:strVal val="visible"/>
                                      </p:to>
                                    </p:set>
                                    <p:anim calcmode="lin" valueType="num">
                                      <p:cBhvr additive="base">
                                        <p:cTn id="102" dur="500" fill="hold"/>
                                        <p:tgtEl>
                                          <p:spTgt spid="336918"/>
                                        </p:tgtEl>
                                        <p:attrNameLst>
                                          <p:attrName>ppt_x</p:attrName>
                                        </p:attrNameLst>
                                      </p:cBhvr>
                                      <p:tavLst>
                                        <p:tav tm="0">
                                          <p:val>
                                            <p:strVal val="#ppt_x"/>
                                          </p:val>
                                        </p:tav>
                                        <p:tav tm="100000">
                                          <p:val>
                                            <p:strVal val="#ppt_x"/>
                                          </p:val>
                                        </p:tav>
                                      </p:tavLst>
                                    </p:anim>
                                    <p:anim calcmode="lin" valueType="num">
                                      <p:cBhvr additive="base">
                                        <p:cTn id="103" dur="500" fill="hold"/>
                                        <p:tgtEl>
                                          <p:spTgt spid="33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ldLvl="0" animBg="1"/>
      <p:bldP spid="336901" grpId="0"/>
      <p:bldP spid="336902" grpId="0" bldLvl="0" animBg="1"/>
      <p:bldP spid="336903" grpId="0" bldLvl="0" animBg="1"/>
      <p:bldP spid="336904" grpId="0" bldLvl="0" animBg="1"/>
      <p:bldP spid="336905" grpId="0" bldLvl="0" animBg="1"/>
      <p:bldP spid="336906" grpId="0"/>
      <p:bldP spid="336907" grpId="0" bldLvl="0" animBg="1"/>
      <p:bldP spid="336911" grpId="0" bldLvl="0" animBg="1"/>
      <p:bldP spid="336912" grpId="0"/>
      <p:bldP spid="336913" grpId="0" bldLvl="0" animBg="1"/>
      <p:bldP spid="336914" grpId="0" bldLvl="0" animBg="1"/>
      <p:bldP spid="336918" grpId="0"/>
      <p:bldP spid="336919" grpId="0"/>
      <p:bldP spid="336920" grpId="0"/>
      <p:bldP spid="3369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文本占位符 223234"/>
          <p:cNvSpPr>
            <a:spLocks noGrp="1"/>
          </p:cNvSpPr>
          <p:nvPr>
            <p:ph type="body" idx="1"/>
          </p:nvPr>
        </p:nvSpPr>
        <p:spPr>
          <a:xfrm>
            <a:off x="982986" y="1628428"/>
            <a:ext cx="9865542" cy="4032250"/>
          </a:xfrm>
          <a:solidFill>
            <a:srgbClr val="FFFFFF"/>
          </a:solidFill>
          <a:ln>
            <a:noFill/>
          </a:ln>
        </p:spPr>
        <p:txBody>
          <a:bodyPr/>
          <a:lstStyle/>
          <a:p>
            <a:pPr>
              <a:lnSpc>
                <a:spcPct val="200000"/>
              </a:lnSpc>
              <a:buNone/>
            </a:pPr>
            <a:r>
              <a:rPr lang="zh-CN" altLang="en-US" dirty="0">
                <a:solidFill>
                  <a:srgbClr val="0000CC"/>
                </a:solidFill>
                <a:effectLst>
                  <a:outerShdw blurRad="38100" dist="38100" dir="2700000">
                    <a:srgbClr val="C0C0C0"/>
                  </a:outerShdw>
                </a:effectLst>
                <a:latin typeface="宋体" panose="02010600030101010101" pitchFamily="2" charset="-122"/>
              </a:rPr>
              <a:t>		请求分段存储管理的地址变换与纯分段系统的地址变换基本相同，不同之处是要通过中断位来判断一段是否在内存。如果在内存，根据段号查找段表中对应的段的起始地址</a:t>
            </a:r>
            <a:r>
              <a:rPr lang="zh-CN" altLang="en-US" dirty="0">
                <a:solidFill>
                  <a:srgbClr val="0000CC"/>
                </a:solidFill>
                <a:effectLst>
                  <a:outerShdw blurRad="38100" dist="38100" dir="2700000">
                    <a:srgbClr val="C0C0C0"/>
                  </a:outerShdw>
                </a:effectLst>
                <a:latin typeface="Arial" panose="020B0604020202020204" pitchFamily="34" charset="0"/>
              </a:rPr>
              <a:t>——</a:t>
            </a:r>
            <a:r>
              <a:rPr lang="zh-CN" altLang="en-US" dirty="0">
                <a:solidFill>
                  <a:srgbClr val="0000CC"/>
                </a:solidFill>
                <a:effectLst>
                  <a:outerShdw blurRad="38100" dist="38100" dir="2700000">
                    <a:srgbClr val="C0C0C0"/>
                  </a:outerShdw>
                </a:effectLst>
                <a:latin typeface="宋体" panose="02010600030101010101" pitchFamily="2" charset="-122"/>
              </a:rPr>
              <a:t>段基址。段基址与段内地址的和即为物理地址。如果不在内存，发出一个缺段中断，请求操作系统把段调入内存。</a:t>
            </a:r>
            <a:r>
              <a:rPr lang="zh-CN" altLang="en-US" dirty="0">
                <a:solidFill>
                  <a:srgbClr val="0000CC"/>
                </a:solidFill>
                <a:effectLst>
                  <a:outerShdw blurRad="38100" dist="38100" dir="2700000">
                    <a:srgbClr val="C0C0C0"/>
                  </a:outerShdw>
                </a:effectLst>
              </a:rPr>
              <a:t> </a:t>
            </a:r>
          </a:p>
        </p:txBody>
      </p:sp>
      <p:sp>
        <p:nvSpPr>
          <p:cNvPr id="223239" name="AutoShape 5"/>
          <p:cNvSpPr/>
          <p:nvPr/>
        </p:nvSpPr>
        <p:spPr>
          <a:xfrm>
            <a:off x="995686" y="953740"/>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3240" name="Text Box 38"/>
          <p:cNvSpPr txBox="1"/>
          <p:nvPr/>
        </p:nvSpPr>
        <p:spPr>
          <a:xfrm>
            <a:off x="1127448" y="980728"/>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三、地址变换机构</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6" name="矩形 5">
            <a:extLst>
              <a:ext uri="{FF2B5EF4-FFF2-40B4-BE49-F238E27FC236}">
                <a16:creationId xmlns:a16="http://schemas.microsoft.com/office/drawing/2014/main" id="{B07BE414-CA79-4F67-8E2F-5BC83393BF52}"/>
              </a:ext>
            </a:extLst>
          </p:cNvPr>
          <p:cNvSpPr/>
          <p:nvPr/>
        </p:nvSpPr>
        <p:spPr>
          <a:xfrm>
            <a:off x="551384" y="142428"/>
            <a:ext cx="38877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4.8 虚拟段式分配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3239"/>
                                        </p:tgtEl>
                                        <p:attrNameLst>
                                          <p:attrName>style.visibility</p:attrName>
                                        </p:attrNameLst>
                                      </p:cBhvr>
                                      <p:to>
                                        <p:strVal val="visible"/>
                                      </p:to>
                                    </p:set>
                                    <p:anim calcmode="lin" valueType="num">
                                      <p:cBhvr additive="base">
                                        <p:cTn id="7" dur="500" fill="hold"/>
                                        <p:tgtEl>
                                          <p:spTgt spid="223239"/>
                                        </p:tgtEl>
                                        <p:attrNameLst>
                                          <p:attrName>ppt_x</p:attrName>
                                        </p:attrNameLst>
                                      </p:cBhvr>
                                      <p:tavLst>
                                        <p:tav tm="0">
                                          <p:val>
                                            <p:strVal val="#ppt_x"/>
                                          </p:val>
                                        </p:tav>
                                        <p:tav tm="100000">
                                          <p:val>
                                            <p:strVal val="#ppt_x"/>
                                          </p:val>
                                        </p:tav>
                                      </p:tavLst>
                                    </p:anim>
                                    <p:anim calcmode="lin" valueType="num">
                                      <p:cBhvr additive="base">
                                        <p:cTn id="8" dur="500" fill="hold"/>
                                        <p:tgtEl>
                                          <p:spTgt spid="2232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3240"/>
                                        </p:tgtEl>
                                        <p:attrNameLst>
                                          <p:attrName>style.visibility</p:attrName>
                                        </p:attrNameLst>
                                      </p:cBhvr>
                                      <p:to>
                                        <p:strVal val="visible"/>
                                      </p:to>
                                    </p:set>
                                    <p:anim calcmode="lin" valueType="num">
                                      <p:cBhvr additive="base">
                                        <p:cTn id="12" dur="500" fill="hold"/>
                                        <p:tgtEl>
                                          <p:spTgt spid="223240"/>
                                        </p:tgtEl>
                                        <p:attrNameLst>
                                          <p:attrName>ppt_x</p:attrName>
                                        </p:attrNameLst>
                                      </p:cBhvr>
                                      <p:tavLst>
                                        <p:tav tm="0">
                                          <p:val>
                                            <p:strVal val="#ppt_x"/>
                                          </p:val>
                                        </p:tav>
                                        <p:tav tm="100000">
                                          <p:val>
                                            <p:strVal val="#ppt_x"/>
                                          </p:val>
                                        </p:tav>
                                      </p:tavLst>
                                    </p:anim>
                                    <p:anim calcmode="lin" valueType="num">
                                      <p:cBhvr additive="base">
                                        <p:cTn id="13" dur="500" fill="hold"/>
                                        <p:tgtEl>
                                          <p:spTgt spid="22324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23235">
                                            <p:bg/>
                                          </p:spTgt>
                                        </p:tgtEl>
                                        <p:attrNameLst>
                                          <p:attrName>style.visibility</p:attrName>
                                        </p:attrNameLst>
                                      </p:cBhvr>
                                      <p:to>
                                        <p:strVal val="visible"/>
                                      </p:to>
                                    </p:set>
                                    <p:anim calcmode="lin" valueType="num">
                                      <p:cBhvr additive="base">
                                        <p:cTn id="17" dur="500" fill="hold"/>
                                        <p:tgtEl>
                                          <p:spTgt spid="22323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223235">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23235">
                                            <p:txEl>
                                              <p:pRg st="0" end="0"/>
                                            </p:txEl>
                                          </p:spTgt>
                                        </p:tgtEl>
                                        <p:attrNameLst>
                                          <p:attrName>style.visibility</p:attrName>
                                        </p:attrNameLst>
                                      </p:cBhvr>
                                      <p:to>
                                        <p:strVal val="visible"/>
                                      </p:to>
                                    </p:set>
                                    <p:anim calcmode="lin" valueType="num">
                                      <p:cBhvr additive="base">
                                        <p:cTn id="22" dur="500" fill="hold"/>
                                        <p:tgtEl>
                                          <p:spTgt spid="22323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32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nimBg="1"/>
      <p:bldP spid="223239" grpId="0" bldLvl="0" animBg="1"/>
      <p:bldP spid="22324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83" name="组合 225282"/>
          <p:cNvGrpSpPr/>
          <p:nvPr/>
        </p:nvGrpSpPr>
        <p:grpSpPr>
          <a:xfrm>
            <a:off x="2352675" y="1844675"/>
            <a:ext cx="7991475" cy="4608513"/>
            <a:chOff x="888" y="576"/>
            <a:chExt cx="2952" cy="1984"/>
          </a:xfrm>
        </p:grpSpPr>
        <p:sp>
          <p:nvSpPr>
            <p:cNvPr id="225284" name="矩形 225283"/>
            <p:cNvSpPr>
              <a:spLocks noChangeAspect="1" noTextEdit="1"/>
            </p:cNvSpPr>
            <p:nvPr/>
          </p:nvSpPr>
          <p:spPr>
            <a:xfrm>
              <a:off x="888" y="576"/>
              <a:ext cx="2952" cy="1984"/>
            </a:xfrm>
            <a:prstGeom prst="rect">
              <a:avLst/>
            </a:prstGeom>
            <a:noFill/>
            <a:ln w="9525">
              <a:noFill/>
            </a:ln>
          </p:spPr>
          <p:txBody>
            <a:bodyPr/>
            <a:lstStyle/>
            <a:p>
              <a:endParaRPr lang="zh-CN" altLang="en-US"/>
            </a:p>
          </p:txBody>
        </p:sp>
        <p:sp>
          <p:nvSpPr>
            <p:cNvPr id="225285" name="文本框 225284"/>
            <p:cNvSpPr txBox="1"/>
            <p:nvPr/>
          </p:nvSpPr>
          <p:spPr>
            <a:xfrm>
              <a:off x="1032" y="813"/>
              <a:ext cx="648" cy="125"/>
            </a:xfrm>
            <a:prstGeom prst="rect">
              <a:avLst/>
            </a:prstGeom>
            <a:solidFill>
              <a:srgbClr val="CCFFFF"/>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solidFill>
                    <a:srgbClr val="0000CC"/>
                  </a:solidFill>
                  <a:latin typeface="Times New Roman" panose="02020603050405020304" pitchFamily="18" charset="0"/>
                </a:rPr>
                <a:t>阻塞请求进程</a:t>
              </a:r>
            </a:p>
          </p:txBody>
        </p:sp>
        <p:sp>
          <p:nvSpPr>
            <p:cNvPr id="225286" name="圆角矩形 225285"/>
            <p:cNvSpPr/>
            <p:nvPr/>
          </p:nvSpPr>
          <p:spPr>
            <a:xfrm>
              <a:off x="1032" y="576"/>
              <a:ext cx="648" cy="136"/>
            </a:xfrm>
            <a:prstGeom prst="roundRect">
              <a:avLst>
                <a:gd name="adj" fmla="val 16667"/>
              </a:avLst>
            </a:prstGeom>
            <a:solidFill>
              <a:srgbClr val="CCFFFF"/>
            </a:solidFill>
            <a:ln w="9525" cap="flat" cmpd="sng">
              <a:solidFill>
                <a:srgbClr val="006600"/>
              </a:solidFill>
              <a:prstDash val="solid"/>
              <a:headEnd type="none" w="med" len="med"/>
              <a:tailEnd type="none" w="med" len="med"/>
            </a:ln>
          </p:spPr>
          <p:txBody>
            <a:bodyPr lIns="18000" tIns="0" rIns="18000" bIns="0"/>
            <a:lstStyle/>
            <a:p>
              <a:pPr algn="ctr" eaLnBrk="0" hangingPunct="0"/>
              <a:r>
                <a:rPr lang="zh-CN" altLang="en-US" sz="1500" dirty="0">
                  <a:solidFill>
                    <a:srgbClr val="0000CC"/>
                  </a:solidFill>
                  <a:latin typeface="Times New Roman" panose="02020603050405020304" pitchFamily="18" charset="0"/>
                </a:rPr>
                <a:t>虚段</a:t>
              </a:r>
              <a:r>
                <a:rPr lang="en-US" altLang="zh-CN" sz="1500">
                  <a:solidFill>
                    <a:srgbClr val="0000CC"/>
                  </a:solidFill>
                  <a:latin typeface="Times New Roman" panose="02020603050405020304" pitchFamily="18" charset="0"/>
                </a:rPr>
                <a:t>s</a:t>
              </a:r>
              <a:r>
                <a:rPr lang="zh-CN" altLang="en-US" sz="1500" dirty="0">
                  <a:solidFill>
                    <a:srgbClr val="0000CC"/>
                  </a:solidFill>
                  <a:latin typeface="Times New Roman" panose="02020603050405020304" pitchFamily="18" charset="0"/>
                </a:rPr>
                <a:t>不在内存</a:t>
              </a:r>
            </a:p>
          </p:txBody>
        </p:sp>
        <p:sp>
          <p:nvSpPr>
            <p:cNvPr id="225287" name="菱形 225286"/>
            <p:cNvSpPr/>
            <p:nvPr/>
          </p:nvSpPr>
          <p:spPr>
            <a:xfrm>
              <a:off x="888" y="1000"/>
              <a:ext cx="936" cy="437"/>
            </a:xfrm>
            <a:prstGeom prst="diamond">
              <a:avLst/>
            </a:prstGeom>
            <a:solidFill>
              <a:srgbClr val="CCFF99"/>
            </a:solidFill>
            <a:ln w="9525" cap="flat" cmpd="sng">
              <a:solidFill>
                <a:srgbClr val="006600"/>
              </a:solidFill>
              <a:prstDash val="solid"/>
              <a:miter/>
              <a:headEnd type="none" w="med" len="med"/>
              <a:tailEnd type="none" w="med" len="med"/>
            </a:ln>
          </p:spPr>
          <p:txBody>
            <a:bodyPr lIns="0" tIns="0" rIns="0" bIns="0"/>
            <a:lstStyle/>
            <a:p>
              <a:pPr eaLnBrk="0" hangingPunct="0"/>
              <a:r>
                <a:rPr lang="zh-CN" altLang="en-US" sz="1500" dirty="0">
                  <a:ln>
                    <a:solidFill>
                      <a:srgbClr val="FF0000"/>
                    </a:solidFill>
                  </a:ln>
                  <a:solidFill>
                    <a:srgbClr val="9900CC"/>
                  </a:solidFill>
                  <a:latin typeface="Times New Roman" panose="02020603050405020304" pitchFamily="18" charset="0"/>
                </a:rPr>
                <a:t>在内存中有合适的空闲区吗</a:t>
              </a:r>
            </a:p>
          </p:txBody>
        </p:sp>
        <p:sp>
          <p:nvSpPr>
            <p:cNvPr id="225288" name="文本框 225287"/>
            <p:cNvSpPr txBox="1"/>
            <p:nvPr/>
          </p:nvSpPr>
          <p:spPr>
            <a:xfrm>
              <a:off x="1032" y="1562"/>
              <a:ext cx="648" cy="124"/>
            </a:xfrm>
            <a:prstGeom prst="rect">
              <a:avLst/>
            </a:prstGeom>
            <a:solidFill>
              <a:srgbClr val="CCFFFF"/>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solidFill>
                    <a:srgbClr val="0000CC"/>
                  </a:solidFill>
                  <a:latin typeface="Times New Roman" panose="02020603050405020304" pitchFamily="18" charset="0"/>
                </a:rPr>
                <a:t>从外存读入段</a:t>
              </a:r>
              <a:r>
                <a:rPr lang="en-US" altLang="zh-CN" sz="1500">
                  <a:solidFill>
                    <a:srgbClr val="0000CC"/>
                  </a:solidFill>
                  <a:latin typeface="Times New Roman" panose="02020603050405020304" pitchFamily="18" charset="0"/>
                </a:rPr>
                <a:t>s</a:t>
              </a:r>
            </a:p>
          </p:txBody>
        </p:sp>
        <p:sp>
          <p:nvSpPr>
            <p:cNvPr id="225289" name="文本框 225288"/>
            <p:cNvSpPr txBox="1"/>
            <p:nvPr/>
          </p:nvSpPr>
          <p:spPr>
            <a:xfrm>
              <a:off x="888" y="1811"/>
              <a:ext cx="936" cy="125"/>
            </a:xfrm>
            <a:prstGeom prst="rect">
              <a:avLst/>
            </a:prstGeom>
            <a:solidFill>
              <a:srgbClr val="CCFFFF"/>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solidFill>
                    <a:srgbClr val="0000CC"/>
                  </a:solidFill>
                  <a:latin typeface="Times New Roman" panose="02020603050405020304" pitchFamily="18" charset="0"/>
                </a:rPr>
                <a:t>修改段表及内存空闲区链</a:t>
              </a:r>
            </a:p>
          </p:txBody>
        </p:sp>
        <p:sp>
          <p:nvSpPr>
            <p:cNvPr id="225290" name="文本框 225289"/>
            <p:cNvSpPr txBox="1"/>
            <p:nvPr/>
          </p:nvSpPr>
          <p:spPr>
            <a:xfrm>
              <a:off x="1032" y="2061"/>
              <a:ext cx="648" cy="125"/>
            </a:xfrm>
            <a:prstGeom prst="rect">
              <a:avLst/>
            </a:prstGeom>
            <a:solidFill>
              <a:srgbClr val="CCFFFF"/>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solidFill>
                    <a:srgbClr val="0000CC"/>
                  </a:solidFill>
                  <a:latin typeface="Times New Roman" panose="02020603050405020304" pitchFamily="18" charset="0"/>
                </a:rPr>
                <a:t>唤醒请求进程</a:t>
              </a:r>
            </a:p>
          </p:txBody>
        </p:sp>
        <p:sp>
          <p:nvSpPr>
            <p:cNvPr id="225291" name="菱形 225290"/>
            <p:cNvSpPr/>
            <p:nvPr/>
          </p:nvSpPr>
          <p:spPr>
            <a:xfrm>
              <a:off x="2028" y="1280"/>
              <a:ext cx="1080" cy="436"/>
            </a:xfrm>
            <a:prstGeom prst="diamond">
              <a:avLst/>
            </a:prstGeom>
            <a:solidFill>
              <a:srgbClr val="CCFF99"/>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ln>
                    <a:solidFill>
                      <a:srgbClr val="FF0000"/>
                    </a:solidFill>
                  </a:ln>
                  <a:solidFill>
                    <a:srgbClr val="9900CC"/>
                  </a:solidFill>
                  <a:latin typeface="Times New Roman" panose="02020603050405020304" pitchFamily="18" charset="0"/>
                </a:rPr>
                <a:t>内存区空闲容量总和能满足吗</a:t>
              </a:r>
            </a:p>
          </p:txBody>
        </p:sp>
        <p:sp>
          <p:nvSpPr>
            <p:cNvPr id="225292" name="文本框 225291"/>
            <p:cNvSpPr txBox="1"/>
            <p:nvPr/>
          </p:nvSpPr>
          <p:spPr>
            <a:xfrm>
              <a:off x="2238" y="1835"/>
              <a:ext cx="648" cy="250"/>
            </a:xfrm>
            <a:prstGeom prst="rect">
              <a:avLst/>
            </a:prstGeom>
            <a:solidFill>
              <a:srgbClr val="CCFFFF"/>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solidFill>
                    <a:srgbClr val="0000CC"/>
                  </a:solidFill>
                  <a:latin typeface="Times New Roman" panose="02020603050405020304" pitchFamily="18" charset="0"/>
                </a:rPr>
                <a:t>空闲区紧凑，以形成一个合适的空闲区</a:t>
              </a:r>
            </a:p>
          </p:txBody>
        </p:sp>
        <p:sp>
          <p:nvSpPr>
            <p:cNvPr id="225293" name="文本框 225292"/>
            <p:cNvSpPr txBox="1"/>
            <p:nvPr/>
          </p:nvSpPr>
          <p:spPr>
            <a:xfrm>
              <a:off x="2976" y="1829"/>
              <a:ext cx="864" cy="250"/>
            </a:xfrm>
            <a:prstGeom prst="rect">
              <a:avLst/>
            </a:prstGeom>
            <a:solidFill>
              <a:srgbClr val="CCFFFF"/>
            </a:solidFill>
            <a:ln w="9525" cap="flat" cmpd="sng">
              <a:solidFill>
                <a:srgbClr val="006600"/>
              </a:solidFill>
              <a:prstDash val="solid"/>
              <a:miter/>
              <a:headEnd type="none" w="med" len="med"/>
              <a:tailEnd type="none" w="med" len="med"/>
            </a:ln>
          </p:spPr>
          <p:txBody>
            <a:bodyPr lIns="0" tIns="0" rIns="0" bIns="0"/>
            <a:lstStyle/>
            <a:p>
              <a:pPr algn="ctr" eaLnBrk="0" hangingPunct="0"/>
              <a:r>
                <a:rPr lang="zh-CN" altLang="en-US" sz="1500" dirty="0">
                  <a:solidFill>
                    <a:srgbClr val="0000CC"/>
                  </a:solidFill>
                  <a:latin typeface="Times New Roman" panose="02020603050405020304" pitchFamily="18" charset="0"/>
                </a:rPr>
                <a:t>淘汰一个或几个内存中的段，形成一个合适空闲区</a:t>
              </a:r>
            </a:p>
          </p:txBody>
        </p:sp>
        <p:sp>
          <p:nvSpPr>
            <p:cNvPr id="225294" name="直接连接符 225293"/>
            <p:cNvSpPr/>
            <p:nvPr/>
          </p:nvSpPr>
          <p:spPr>
            <a:xfrm>
              <a:off x="1356" y="719"/>
              <a:ext cx="0" cy="102"/>
            </a:xfrm>
            <a:prstGeom prst="line">
              <a:avLst/>
            </a:prstGeom>
            <a:ln w="9525" cap="flat" cmpd="sng">
              <a:solidFill>
                <a:srgbClr val="000000"/>
              </a:solidFill>
              <a:prstDash val="solid"/>
              <a:headEnd type="none" w="med" len="med"/>
              <a:tailEnd type="triangle" w="med" len="med"/>
            </a:ln>
          </p:spPr>
        </p:sp>
        <p:sp>
          <p:nvSpPr>
            <p:cNvPr id="225295" name="直接连接符 225294"/>
            <p:cNvSpPr/>
            <p:nvPr/>
          </p:nvSpPr>
          <p:spPr>
            <a:xfrm>
              <a:off x="1356" y="944"/>
              <a:ext cx="1" cy="74"/>
            </a:xfrm>
            <a:prstGeom prst="line">
              <a:avLst/>
            </a:prstGeom>
            <a:ln w="9525" cap="flat" cmpd="sng">
              <a:solidFill>
                <a:srgbClr val="000000"/>
              </a:solidFill>
              <a:prstDash val="solid"/>
              <a:headEnd type="none" w="med" len="med"/>
              <a:tailEnd type="triangle" w="med" len="med"/>
            </a:ln>
          </p:spPr>
        </p:sp>
        <p:sp>
          <p:nvSpPr>
            <p:cNvPr id="225296" name="直接连接符 225295"/>
            <p:cNvSpPr/>
            <p:nvPr/>
          </p:nvSpPr>
          <p:spPr>
            <a:xfrm>
              <a:off x="1356" y="1437"/>
              <a:ext cx="1" cy="125"/>
            </a:xfrm>
            <a:prstGeom prst="line">
              <a:avLst/>
            </a:prstGeom>
            <a:ln w="9525" cap="flat" cmpd="sng">
              <a:solidFill>
                <a:srgbClr val="000000"/>
              </a:solidFill>
              <a:prstDash val="solid"/>
              <a:headEnd type="none" w="med" len="med"/>
              <a:tailEnd type="triangle" w="med" len="med"/>
            </a:ln>
          </p:spPr>
        </p:sp>
        <p:sp>
          <p:nvSpPr>
            <p:cNvPr id="225297" name="直接连接符 225296"/>
            <p:cNvSpPr/>
            <p:nvPr/>
          </p:nvSpPr>
          <p:spPr>
            <a:xfrm>
              <a:off x="1356" y="1686"/>
              <a:ext cx="1" cy="125"/>
            </a:xfrm>
            <a:prstGeom prst="line">
              <a:avLst/>
            </a:prstGeom>
            <a:ln w="9525" cap="flat" cmpd="sng">
              <a:solidFill>
                <a:srgbClr val="000000"/>
              </a:solidFill>
              <a:prstDash val="solid"/>
              <a:headEnd type="none" w="med" len="med"/>
              <a:tailEnd type="triangle" w="med" len="med"/>
            </a:ln>
          </p:spPr>
        </p:sp>
        <p:sp>
          <p:nvSpPr>
            <p:cNvPr id="225298" name="直接连接符 225297"/>
            <p:cNvSpPr/>
            <p:nvPr/>
          </p:nvSpPr>
          <p:spPr>
            <a:xfrm>
              <a:off x="1356" y="1936"/>
              <a:ext cx="1" cy="125"/>
            </a:xfrm>
            <a:prstGeom prst="line">
              <a:avLst/>
            </a:prstGeom>
            <a:ln w="9525" cap="flat" cmpd="sng">
              <a:solidFill>
                <a:srgbClr val="000000"/>
              </a:solidFill>
              <a:prstDash val="solid"/>
              <a:headEnd type="none" w="med" len="med"/>
              <a:tailEnd type="triangle" w="med" len="med"/>
            </a:ln>
          </p:spPr>
        </p:sp>
        <p:sp>
          <p:nvSpPr>
            <p:cNvPr id="225299" name="直接连接符 225298"/>
            <p:cNvSpPr/>
            <p:nvPr/>
          </p:nvSpPr>
          <p:spPr>
            <a:xfrm flipV="1">
              <a:off x="1818" y="1215"/>
              <a:ext cx="744" cy="0"/>
            </a:xfrm>
            <a:prstGeom prst="line">
              <a:avLst/>
            </a:prstGeom>
            <a:ln w="9525" cap="flat" cmpd="sng">
              <a:solidFill>
                <a:srgbClr val="000000"/>
              </a:solidFill>
              <a:prstDash val="solid"/>
              <a:headEnd type="none" w="med" len="med"/>
              <a:tailEnd type="none" w="med" len="med"/>
            </a:ln>
          </p:spPr>
        </p:sp>
        <p:sp>
          <p:nvSpPr>
            <p:cNvPr id="225300" name="直接连接符 225299"/>
            <p:cNvSpPr/>
            <p:nvPr/>
          </p:nvSpPr>
          <p:spPr>
            <a:xfrm>
              <a:off x="2568" y="1217"/>
              <a:ext cx="0" cy="63"/>
            </a:xfrm>
            <a:prstGeom prst="line">
              <a:avLst/>
            </a:prstGeom>
            <a:ln w="9525" cap="flat" cmpd="sng">
              <a:solidFill>
                <a:srgbClr val="000000"/>
              </a:solidFill>
              <a:prstDash val="solid"/>
              <a:headEnd type="none" w="med" len="med"/>
              <a:tailEnd type="triangle" w="med" len="med"/>
            </a:ln>
          </p:spPr>
        </p:sp>
        <p:sp>
          <p:nvSpPr>
            <p:cNvPr id="225301" name="直接连接符 225300"/>
            <p:cNvSpPr/>
            <p:nvPr/>
          </p:nvSpPr>
          <p:spPr>
            <a:xfrm>
              <a:off x="2562" y="1710"/>
              <a:ext cx="0" cy="125"/>
            </a:xfrm>
            <a:prstGeom prst="line">
              <a:avLst/>
            </a:prstGeom>
            <a:ln w="9525" cap="flat" cmpd="sng">
              <a:solidFill>
                <a:srgbClr val="000000"/>
              </a:solidFill>
              <a:prstDash val="solid"/>
              <a:headEnd type="none" w="med" len="med"/>
              <a:tailEnd type="triangle" w="med" len="med"/>
            </a:ln>
          </p:spPr>
        </p:sp>
        <p:sp>
          <p:nvSpPr>
            <p:cNvPr id="225302" name="直接连接符 225301"/>
            <p:cNvSpPr/>
            <p:nvPr/>
          </p:nvSpPr>
          <p:spPr>
            <a:xfrm flipV="1">
              <a:off x="3108" y="1499"/>
              <a:ext cx="300" cy="1"/>
            </a:xfrm>
            <a:prstGeom prst="line">
              <a:avLst/>
            </a:prstGeom>
            <a:ln w="9525" cap="flat" cmpd="sng">
              <a:solidFill>
                <a:srgbClr val="000000"/>
              </a:solidFill>
              <a:prstDash val="solid"/>
              <a:headEnd type="none" w="med" len="med"/>
              <a:tailEnd type="none" w="med" len="med"/>
            </a:ln>
          </p:spPr>
        </p:sp>
        <p:sp>
          <p:nvSpPr>
            <p:cNvPr id="225303" name="直接连接符 225302"/>
            <p:cNvSpPr/>
            <p:nvPr/>
          </p:nvSpPr>
          <p:spPr>
            <a:xfrm>
              <a:off x="3408" y="1499"/>
              <a:ext cx="0" cy="312"/>
            </a:xfrm>
            <a:prstGeom prst="line">
              <a:avLst/>
            </a:prstGeom>
            <a:ln w="9525" cap="flat" cmpd="sng">
              <a:solidFill>
                <a:srgbClr val="000000"/>
              </a:solidFill>
              <a:prstDash val="solid"/>
              <a:headEnd type="none" w="med" len="med"/>
              <a:tailEnd type="triangle" w="med" len="med"/>
            </a:ln>
          </p:spPr>
        </p:sp>
        <p:sp>
          <p:nvSpPr>
            <p:cNvPr id="225304" name="直接连接符 225303"/>
            <p:cNvSpPr/>
            <p:nvPr/>
          </p:nvSpPr>
          <p:spPr>
            <a:xfrm>
              <a:off x="2568" y="2085"/>
              <a:ext cx="0" cy="125"/>
            </a:xfrm>
            <a:prstGeom prst="line">
              <a:avLst/>
            </a:prstGeom>
            <a:ln w="9525" cap="flat" cmpd="sng">
              <a:solidFill>
                <a:srgbClr val="000000"/>
              </a:solidFill>
              <a:prstDash val="solid"/>
              <a:headEnd type="none" w="med" len="med"/>
              <a:tailEnd type="triangle" w="med" len="med"/>
            </a:ln>
          </p:spPr>
        </p:sp>
        <p:sp>
          <p:nvSpPr>
            <p:cNvPr id="225305" name="直接连接符 225304"/>
            <p:cNvSpPr/>
            <p:nvPr/>
          </p:nvSpPr>
          <p:spPr>
            <a:xfrm>
              <a:off x="3408" y="2079"/>
              <a:ext cx="0" cy="125"/>
            </a:xfrm>
            <a:prstGeom prst="line">
              <a:avLst/>
            </a:prstGeom>
            <a:ln w="9525" cap="flat" cmpd="sng">
              <a:solidFill>
                <a:srgbClr val="000000"/>
              </a:solidFill>
              <a:prstDash val="solid"/>
              <a:headEnd type="none" w="med" len="med"/>
              <a:tailEnd type="none" w="med" len="med"/>
            </a:ln>
          </p:spPr>
        </p:sp>
        <p:sp>
          <p:nvSpPr>
            <p:cNvPr id="225306" name="直接连接符 225305"/>
            <p:cNvSpPr/>
            <p:nvPr/>
          </p:nvSpPr>
          <p:spPr>
            <a:xfrm>
              <a:off x="1968" y="2204"/>
              <a:ext cx="1440" cy="0"/>
            </a:xfrm>
            <a:prstGeom prst="line">
              <a:avLst/>
            </a:prstGeom>
            <a:ln w="9525" cap="flat" cmpd="sng">
              <a:solidFill>
                <a:srgbClr val="000000"/>
              </a:solidFill>
              <a:prstDash val="solid"/>
              <a:headEnd type="none" w="med" len="med"/>
              <a:tailEnd type="none" w="med" len="med"/>
            </a:ln>
          </p:spPr>
        </p:sp>
        <p:sp>
          <p:nvSpPr>
            <p:cNvPr id="225307" name="直接连接符 225306"/>
            <p:cNvSpPr/>
            <p:nvPr/>
          </p:nvSpPr>
          <p:spPr>
            <a:xfrm flipV="1">
              <a:off x="1968" y="1475"/>
              <a:ext cx="0" cy="721"/>
            </a:xfrm>
            <a:prstGeom prst="line">
              <a:avLst/>
            </a:prstGeom>
            <a:ln w="9525" cap="flat" cmpd="sng">
              <a:solidFill>
                <a:srgbClr val="000000"/>
              </a:solidFill>
              <a:prstDash val="solid"/>
              <a:headEnd type="none" w="med" len="med"/>
              <a:tailEnd type="none" w="med" len="med"/>
            </a:ln>
          </p:spPr>
        </p:sp>
        <p:sp>
          <p:nvSpPr>
            <p:cNvPr id="225308" name="直接连接符 225307"/>
            <p:cNvSpPr/>
            <p:nvPr/>
          </p:nvSpPr>
          <p:spPr>
            <a:xfrm flipH="1">
              <a:off x="1369" y="1473"/>
              <a:ext cx="599" cy="0"/>
            </a:xfrm>
            <a:prstGeom prst="line">
              <a:avLst/>
            </a:prstGeom>
            <a:ln w="9525" cap="flat" cmpd="sng">
              <a:solidFill>
                <a:srgbClr val="000000"/>
              </a:solidFill>
              <a:prstDash val="solid"/>
              <a:headEnd type="none" w="med" len="med"/>
              <a:tailEnd type="triangle" w="med" len="med"/>
            </a:ln>
          </p:spPr>
        </p:sp>
        <p:sp>
          <p:nvSpPr>
            <p:cNvPr id="225309" name="直接连接符 225308"/>
            <p:cNvSpPr/>
            <p:nvPr/>
          </p:nvSpPr>
          <p:spPr>
            <a:xfrm>
              <a:off x="1356" y="2186"/>
              <a:ext cx="1" cy="124"/>
            </a:xfrm>
            <a:prstGeom prst="line">
              <a:avLst/>
            </a:prstGeom>
            <a:ln w="9525" cap="flat" cmpd="sng">
              <a:solidFill>
                <a:srgbClr val="000000"/>
              </a:solidFill>
              <a:prstDash val="solid"/>
              <a:headEnd type="none" w="med" len="med"/>
              <a:tailEnd type="triangle" w="med" len="med"/>
            </a:ln>
          </p:spPr>
        </p:sp>
        <p:sp>
          <p:nvSpPr>
            <p:cNvPr id="225310" name="圆角矩形 225309"/>
            <p:cNvSpPr/>
            <p:nvPr/>
          </p:nvSpPr>
          <p:spPr>
            <a:xfrm>
              <a:off x="1176" y="2310"/>
              <a:ext cx="360" cy="136"/>
            </a:xfrm>
            <a:prstGeom prst="roundRect">
              <a:avLst>
                <a:gd name="adj" fmla="val 16667"/>
              </a:avLst>
            </a:prstGeom>
            <a:solidFill>
              <a:srgbClr val="CCFFFF"/>
            </a:solidFill>
            <a:ln w="9525" cap="flat" cmpd="sng">
              <a:solidFill>
                <a:srgbClr val="006600"/>
              </a:solidFill>
              <a:prstDash val="solid"/>
              <a:headEnd type="none" w="med" len="med"/>
              <a:tailEnd type="none" w="med" len="med"/>
            </a:ln>
          </p:spPr>
          <p:txBody>
            <a:bodyPr lIns="18000" tIns="0" rIns="18000" bIns="0"/>
            <a:lstStyle/>
            <a:p>
              <a:pPr algn="ctr" eaLnBrk="0" hangingPunct="0"/>
              <a:r>
                <a:rPr lang="zh-CN" altLang="en-US" sz="1500" dirty="0">
                  <a:solidFill>
                    <a:srgbClr val="0000CC"/>
                  </a:solidFill>
                  <a:latin typeface="Times New Roman" panose="02020603050405020304" pitchFamily="18" charset="0"/>
                </a:rPr>
                <a:t>返回</a:t>
              </a:r>
            </a:p>
          </p:txBody>
        </p:sp>
        <p:sp>
          <p:nvSpPr>
            <p:cNvPr id="225311" name="文本框 225310"/>
            <p:cNvSpPr txBox="1"/>
            <p:nvPr/>
          </p:nvSpPr>
          <p:spPr>
            <a:xfrm>
              <a:off x="1685" y="2435"/>
              <a:ext cx="1440" cy="125"/>
            </a:xfrm>
            <a:prstGeom prst="rect">
              <a:avLst/>
            </a:prstGeom>
            <a:noFill/>
            <a:ln w="9525">
              <a:noFill/>
            </a:ln>
          </p:spPr>
          <p:txBody>
            <a:bodyPr lIns="0" tIns="0" rIns="0" bIns="0"/>
            <a:lstStyle/>
            <a:p>
              <a:pPr algn="ctr" eaLnBrk="0" hangingPunct="0"/>
              <a:r>
                <a:rPr lang="zh-CN" altLang="en-US" sz="1800" dirty="0">
                  <a:solidFill>
                    <a:srgbClr val="006600"/>
                  </a:solidFill>
                  <a:effectLst>
                    <a:outerShdw blurRad="38100" dist="38100" dir="2700000">
                      <a:srgbClr val="C0C0C0"/>
                    </a:outerShdw>
                  </a:effectLst>
                  <a:latin typeface="Times New Roman" panose="02020603050405020304" pitchFamily="18" charset="0"/>
                </a:rPr>
                <a:t>请求分段系统中的缺段中断处理过程</a:t>
              </a:r>
            </a:p>
          </p:txBody>
        </p:sp>
        <p:sp>
          <p:nvSpPr>
            <p:cNvPr id="225312" name="文本框 225311"/>
            <p:cNvSpPr txBox="1"/>
            <p:nvPr/>
          </p:nvSpPr>
          <p:spPr>
            <a:xfrm>
              <a:off x="1212" y="1387"/>
              <a:ext cx="144" cy="187"/>
            </a:xfrm>
            <a:prstGeom prst="rect">
              <a:avLst/>
            </a:prstGeom>
            <a:noFill/>
            <a:ln w="9525">
              <a:noFill/>
            </a:ln>
          </p:spPr>
          <p:txBody>
            <a:bodyPr/>
            <a:lstStyle/>
            <a:p>
              <a:pPr eaLnBrk="0" hangingPunct="0"/>
              <a:r>
                <a:rPr lang="en-US" altLang="zh-CN" sz="2000">
                  <a:solidFill>
                    <a:srgbClr val="FF3399"/>
                  </a:solidFill>
                  <a:effectLst>
                    <a:outerShdw blurRad="38100" dist="38100" dir="2700000">
                      <a:srgbClr val="C0C0C0"/>
                    </a:outerShdw>
                  </a:effectLst>
                  <a:latin typeface="Times New Roman" panose="02020603050405020304" pitchFamily="18" charset="0"/>
                </a:rPr>
                <a:t>y</a:t>
              </a:r>
            </a:p>
          </p:txBody>
        </p:sp>
        <p:sp>
          <p:nvSpPr>
            <p:cNvPr id="225313" name="文本框 225312"/>
            <p:cNvSpPr txBox="1"/>
            <p:nvPr/>
          </p:nvSpPr>
          <p:spPr>
            <a:xfrm>
              <a:off x="2424" y="1663"/>
              <a:ext cx="144" cy="187"/>
            </a:xfrm>
            <a:prstGeom prst="rect">
              <a:avLst/>
            </a:prstGeom>
            <a:noFill/>
            <a:ln w="9525">
              <a:noFill/>
            </a:ln>
          </p:spPr>
          <p:txBody>
            <a:bodyPr/>
            <a:lstStyle/>
            <a:p>
              <a:pPr eaLnBrk="0" hangingPunct="0"/>
              <a:r>
                <a:rPr lang="en-US" altLang="zh-CN" sz="2000">
                  <a:solidFill>
                    <a:srgbClr val="FF3399"/>
                  </a:solidFill>
                  <a:effectLst>
                    <a:outerShdw blurRad="38100" dist="38100" dir="2700000">
                      <a:srgbClr val="C0C0C0"/>
                    </a:outerShdw>
                  </a:effectLst>
                  <a:latin typeface="Times New Roman" panose="02020603050405020304" pitchFamily="18" charset="0"/>
                </a:rPr>
                <a:t>y</a:t>
              </a:r>
            </a:p>
          </p:txBody>
        </p:sp>
        <p:sp>
          <p:nvSpPr>
            <p:cNvPr id="225314" name="文本框 225313"/>
            <p:cNvSpPr txBox="1"/>
            <p:nvPr/>
          </p:nvSpPr>
          <p:spPr>
            <a:xfrm>
              <a:off x="1896" y="1075"/>
              <a:ext cx="144" cy="187"/>
            </a:xfrm>
            <a:prstGeom prst="rect">
              <a:avLst/>
            </a:prstGeom>
            <a:noFill/>
            <a:ln w="9525">
              <a:noFill/>
            </a:ln>
          </p:spPr>
          <p:txBody>
            <a:bodyPr/>
            <a:lstStyle/>
            <a:p>
              <a:pPr eaLnBrk="0" hangingPunct="0"/>
              <a:r>
                <a:rPr lang="en-US" altLang="zh-CN" sz="2000">
                  <a:solidFill>
                    <a:srgbClr val="FF3399"/>
                  </a:solidFill>
                  <a:effectLst>
                    <a:outerShdw blurRad="38100" dist="38100" dir="2700000">
                      <a:srgbClr val="C0C0C0"/>
                    </a:outerShdw>
                  </a:effectLst>
                  <a:latin typeface="Times New Roman" panose="02020603050405020304" pitchFamily="18" charset="0"/>
                </a:rPr>
                <a:t>n</a:t>
              </a:r>
            </a:p>
          </p:txBody>
        </p:sp>
        <p:sp>
          <p:nvSpPr>
            <p:cNvPr id="225315" name="文本框 225314"/>
            <p:cNvSpPr txBox="1"/>
            <p:nvPr/>
          </p:nvSpPr>
          <p:spPr>
            <a:xfrm>
              <a:off x="3120" y="1363"/>
              <a:ext cx="144" cy="187"/>
            </a:xfrm>
            <a:prstGeom prst="rect">
              <a:avLst/>
            </a:prstGeom>
            <a:noFill/>
            <a:ln w="9525">
              <a:noFill/>
            </a:ln>
          </p:spPr>
          <p:txBody>
            <a:bodyPr/>
            <a:lstStyle/>
            <a:p>
              <a:pPr eaLnBrk="0" hangingPunct="0"/>
              <a:r>
                <a:rPr lang="en-US" altLang="zh-CN" sz="2000">
                  <a:solidFill>
                    <a:srgbClr val="FF3399"/>
                  </a:solidFill>
                  <a:effectLst>
                    <a:outerShdw blurRad="38100" dist="38100" dir="2700000">
                      <a:srgbClr val="C0C0C0"/>
                    </a:outerShdw>
                  </a:effectLst>
                  <a:latin typeface="Times New Roman" panose="02020603050405020304" pitchFamily="18" charset="0"/>
                </a:rPr>
                <a:t>n</a:t>
              </a:r>
            </a:p>
          </p:txBody>
        </p:sp>
      </p:grpSp>
      <p:sp>
        <p:nvSpPr>
          <p:cNvPr id="225317" name="AutoShape 5"/>
          <p:cNvSpPr/>
          <p:nvPr/>
        </p:nvSpPr>
        <p:spPr>
          <a:xfrm>
            <a:off x="995686" y="862694"/>
            <a:ext cx="48847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5318" name="Text Box 38"/>
          <p:cNvSpPr txBox="1"/>
          <p:nvPr/>
        </p:nvSpPr>
        <p:spPr>
          <a:xfrm>
            <a:off x="1127448" y="889682"/>
            <a:ext cx="5511800" cy="521970"/>
          </a:xfrm>
          <a:prstGeom prst="rect">
            <a:avLst/>
          </a:prstGeom>
          <a:noFill/>
          <a:ln w="9525">
            <a:noFill/>
          </a:ln>
        </p:spPr>
        <p:txBody>
          <a:bodyPr>
            <a:spAutoFit/>
          </a:bodyPr>
          <a:lstStyle/>
          <a:p>
            <a:pPr>
              <a:spcBef>
                <a:spcPct val="50000"/>
              </a:spcBef>
            </a:pPr>
            <a:r>
              <a:rPr lang="zh-CN" altLang="en-US" sz="2800" dirty="0">
                <a:solidFill>
                  <a:srgbClr val="FF0000"/>
                </a:solidFill>
                <a:effectLst>
                  <a:outerShdw blurRad="38100" dist="38100" dir="2700000">
                    <a:srgbClr val="C0C0C0"/>
                  </a:outerShdw>
                </a:effectLst>
                <a:latin typeface="Times New Roman" panose="02020603050405020304" pitchFamily="18" charset="0"/>
              </a:rPr>
              <a:t>四、缺段中断</a:t>
            </a:r>
            <a:r>
              <a:rPr lang="zh-CN" altLang="en-US" b="0" dirty="0">
                <a:latin typeface="Tahoma" panose="020B0604030504040204" pitchFamily="34" charset="0"/>
              </a:rPr>
              <a:t> </a:t>
            </a:r>
            <a:endParaRPr lang="en-US" altLang="zh-CN" b="0">
              <a:latin typeface="Tahoma" panose="020B0604030504040204" pitchFamily="34" charset="0"/>
            </a:endParaRPr>
          </a:p>
        </p:txBody>
      </p:sp>
      <p:sp>
        <p:nvSpPr>
          <p:cNvPr id="38" name="矩形 37">
            <a:extLst>
              <a:ext uri="{FF2B5EF4-FFF2-40B4-BE49-F238E27FC236}">
                <a16:creationId xmlns:a16="http://schemas.microsoft.com/office/drawing/2014/main" id="{1E438F0D-BF22-4DA5-A50C-BD2CDD80A706}"/>
              </a:ext>
            </a:extLst>
          </p:cNvPr>
          <p:cNvSpPr/>
          <p:nvPr/>
        </p:nvSpPr>
        <p:spPr>
          <a:xfrm>
            <a:off x="551384" y="142428"/>
            <a:ext cx="38877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4.8 虚拟段式分配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5317"/>
                                        </p:tgtEl>
                                        <p:attrNameLst>
                                          <p:attrName>style.visibility</p:attrName>
                                        </p:attrNameLst>
                                      </p:cBhvr>
                                      <p:to>
                                        <p:strVal val="visible"/>
                                      </p:to>
                                    </p:set>
                                    <p:anim calcmode="lin" valueType="num">
                                      <p:cBhvr additive="base">
                                        <p:cTn id="7" dur="500" fill="hold"/>
                                        <p:tgtEl>
                                          <p:spTgt spid="225317"/>
                                        </p:tgtEl>
                                        <p:attrNameLst>
                                          <p:attrName>ppt_x</p:attrName>
                                        </p:attrNameLst>
                                      </p:cBhvr>
                                      <p:tavLst>
                                        <p:tav tm="0">
                                          <p:val>
                                            <p:strVal val="#ppt_x"/>
                                          </p:val>
                                        </p:tav>
                                        <p:tav tm="100000">
                                          <p:val>
                                            <p:strVal val="#ppt_x"/>
                                          </p:val>
                                        </p:tav>
                                      </p:tavLst>
                                    </p:anim>
                                    <p:anim calcmode="lin" valueType="num">
                                      <p:cBhvr additive="base">
                                        <p:cTn id="8" dur="500" fill="hold"/>
                                        <p:tgtEl>
                                          <p:spTgt spid="2253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5318"/>
                                        </p:tgtEl>
                                        <p:attrNameLst>
                                          <p:attrName>style.visibility</p:attrName>
                                        </p:attrNameLst>
                                      </p:cBhvr>
                                      <p:to>
                                        <p:strVal val="visible"/>
                                      </p:to>
                                    </p:set>
                                    <p:anim calcmode="lin" valueType="num">
                                      <p:cBhvr additive="base">
                                        <p:cTn id="12" dur="500" fill="hold"/>
                                        <p:tgtEl>
                                          <p:spTgt spid="225318"/>
                                        </p:tgtEl>
                                        <p:attrNameLst>
                                          <p:attrName>ppt_x</p:attrName>
                                        </p:attrNameLst>
                                      </p:cBhvr>
                                      <p:tavLst>
                                        <p:tav tm="0">
                                          <p:val>
                                            <p:strVal val="#ppt_x"/>
                                          </p:val>
                                        </p:tav>
                                        <p:tav tm="100000">
                                          <p:val>
                                            <p:strVal val="#ppt_x"/>
                                          </p:val>
                                        </p:tav>
                                      </p:tavLst>
                                    </p:anim>
                                    <p:anim calcmode="lin" valueType="num">
                                      <p:cBhvr additive="base">
                                        <p:cTn id="13" dur="500" fill="hold"/>
                                        <p:tgtEl>
                                          <p:spTgt spid="22531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25283"/>
                                        </p:tgtEl>
                                        <p:attrNameLst>
                                          <p:attrName>style.visibility</p:attrName>
                                        </p:attrNameLst>
                                      </p:cBhvr>
                                      <p:to>
                                        <p:strVal val="visible"/>
                                      </p:to>
                                    </p:set>
                                    <p:anim calcmode="lin" valueType="num">
                                      <p:cBhvr additive="base">
                                        <p:cTn id="17" dur="500" fill="hold"/>
                                        <p:tgtEl>
                                          <p:spTgt spid="225283"/>
                                        </p:tgtEl>
                                        <p:attrNameLst>
                                          <p:attrName>ppt_x</p:attrName>
                                        </p:attrNameLst>
                                      </p:cBhvr>
                                      <p:tavLst>
                                        <p:tav tm="0">
                                          <p:val>
                                            <p:strVal val="#ppt_x"/>
                                          </p:val>
                                        </p:tav>
                                        <p:tav tm="100000">
                                          <p:val>
                                            <p:strVal val="#ppt_x"/>
                                          </p:val>
                                        </p:tav>
                                      </p:tavLst>
                                    </p:anim>
                                    <p:anim calcmode="lin" valueType="num">
                                      <p:cBhvr additive="base">
                                        <p:cTn id="18" dur="500" fill="hold"/>
                                        <p:tgtEl>
                                          <p:spTgt spid="225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7" grpId="0" bldLvl="0" animBg="1"/>
      <p:bldP spid="22531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AutoShape 2"/>
          <p:cNvSpPr/>
          <p:nvPr/>
        </p:nvSpPr>
        <p:spPr>
          <a:xfrm>
            <a:off x="3736975" y="5408613"/>
            <a:ext cx="4610100" cy="534987"/>
          </a:xfrm>
          <a:prstGeom prst="roundRect">
            <a:avLst>
              <a:gd name="adj" fmla="val 0"/>
            </a:avLst>
          </a:prstGeom>
          <a:solidFill>
            <a:schemeClr val="accent2"/>
          </a:solidFill>
          <a:ln w="19050">
            <a:noFill/>
          </a:ln>
        </p:spPr>
        <p:txBody>
          <a:bodyPr wrap="none" anchor="ctr"/>
          <a:lstStyle/>
          <a:p>
            <a:endParaRPr lang="zh-CN" altLang="en-US" sz="1800" b="0" dirty="0">
              <a:latin typeface="Arial" panose="020B0604020202020204" pitchFamily="34" charset="0"/>
            </a:endParaRPr>
          </a:p>
        </p:txBody>
      </p:sp>
      <p:cxnSp>
        <p:nvCxnSpPr>
          <p:cNvPr id="351235" name="AutoShape 3"/>
          <p:cNvCxnSpPr>
            <a:cxnSpLocks/>
          </p:cNvCxnSpPr>
          <p:nvPr/>
        </p:nvCxnSpPr>
        <p:spPr>
          <a:xfrm>
            <a:off x="1854200" y="4438931"/>
            <a:ext cx="1936388" cy="1287836"/>
          </a:xfrm>
          <a:prstGeom prst="bentConnector3">
            <a:avLst>
              <a:gd name="adj1" fmla="val -45542"/>
            </a:avLst>
          </a:prstGeom>
          <a:ln w="28575" cap="rnd" cmpd="sng">
            <a:solidFill>
              <a:srgbClr val="336699"/>
            </a:solidFill>
            <a:prstDash val="sysDot"/>
            <a:miter/>
            <a:headEnd type="none" w="med" len="med"/>
            <a:tailEnd type="none" w="med" len="med"/>
          </a:ln>
        </p:spPr>
      </p:cxnSp>
      <p:cxnSp>
        <p:nvCxnSpPr>
          <p:cNvPr id="351236" name="AutoShape 4"/>
          <p:cNvCxnSpPr>
            <a:cxnSpLocks/>
            <a:endCxn id="351234" idx="3"/>
          </p:cNvCxnSpPr>
          <p:nvPr/>
        </p:nvCxnSpPr>
        <p:spPr>
          <a:xfrm rot="10800000" flipV="1">
            <a:off x="8347076" y="4292599"/>
            <a:ext cx="2024207" cy="1383508"/>
          </a:xfrm>
          <a:prstGeom prst="bentConnector3">
            <a:avLst>
              <a:gd name="adj1" fmla="val -31942"/>
            </a:avLst>
          </a:prstGeom>
          <a:ln w="28575" cap="rnd" cmpd="sng">
            <a:solidFill>
              <a:srgbClr val="336699"/>
            </a:solidFill>
            <a:prstDash val="sysDot"/>
            <a:miter/>
            <a:headEnd type="none" w="med" len="med"/>
            <a:tailEnd type="none" w="med" len="med"/>
          </a:ln>
        </p:spPr>
      </p:cxnSp>
      <p:sp>
        <p:nvSpPr>
          <p:cNvPr id="351237" name="Text Box 5"/>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dirty="0">
                <a:ln>
                  <a:solidFill>
                    <a:srgbClr val="FF0000"/>
                  </a:solidFill>
                </a:ln>
                <a:solidFill>
                  <a:srgbClr val="FF0000"/>
                </a:solidFill>
                <a:effectLst>
                  <a:outerShdw blurRad="38100" dist="38100" dir="2700000">
                    <a:srgbClr val="C0C0C0"/>
                  </a:outerShdw>
                </a:effectLst>
                <a:latin typeface="Arial" panose="020B0604020202020204" pitchFamily="34" charset="0"/>
              </a:rPr>
              <a:t>本节小结</a:t>
            </a:r>
          </a:p>
        </p:txBody>
      </p:sp>
      <p:sp>
        <p:nvSpPr>
          <p:cNvPr id="351238" name="AutoShape 6"/>
          <p:cNvSpPr/>
          <p:nvPr/>
        </p:nvSpPr>
        <p:spPr>
          <a:xfrm>
            <a:off x="1751013" y="3813456"/>
            <a:ext cx="2265362" cy="1370012"/>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51239" name="Oval 7"/>
          <p:cNvSpPr/>
          <p:nvPr/>
        </p:nvSpPr>
        <p:spPr>
          <a:xfrm>
            <a:off x="1751013" y="3837268"/>
            <a:ext cx="2265362" cy="412750"/>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1240" name="Oval 8"/>
          <p:cNvSpPr/>
          <p:nvPr/>
        </p:nvSpPr>
        <p:spPr>
          <a:xfrm>
            <a:off x="1844675" y="3842031"/>
            <a:ext cx="2009775" cy="403225"/>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1241" name="Rectangle 9"/>
          <p:cNvSpPr/>
          <p:nvPr/>
        </p:nvSpPr>
        <p:spPr>
          <a:xfrm>
            <a:off x="1854200" y="1516343"/>
            <a:ext cx="1978025" cy="2525713"/>
          </a:xfrm>
          <a:prstGeom prst="rect">
            <a:avLst/>
          </a:prstGeom>
          <a:gradFill rotWithShape="1">
            <a:gsLst>
              <a:gs pos="0">
                <a:srgbClr val="FFFFFF">
                  <a:alpha val="0"/>
                </a:srgbClr>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51242" name="Rectangle 10"/>
          <p:cNvSpPr/>
          <p:nvPr/>
        </p:nvSpPr>
        <p:spPr>
          <a:xfrm>
            <a:off x="1993900" y="2030693"/>
            <a:ext cx="1873250" cy="181483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虚拟段式的概念。</a:t>
            </a:r>
          </a:p>
          <a:p>
            <a:pPr marL="116205" indent="-116205">
              <a:lnSpc>
                <a:spcPct val="80000"/>
              </a:lnSpc>
              <a:buAutoNum type="arabicPeriod"/>
            </a:pPr>
            <a:endParaRPr lang="zh-CN" altLang="en-US" sz="2000" dirty="0">
              <a:solidFill>
                <a:srgbClr val="00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000000"/>
                </a:solidFill>
                <a:effectLst>
                  <a:outerShdw blurRad="38100" dist="38100" dir="2700000">
                    <a:srgbClr val="C0C0C0"/>
                  </a:outerShdw>
                </a:effectLst>
                <a:latin typeface="Arial" panose="020B0604020202020204" pitchFamily="34" charset="0"/>
              </a:rPr>
              <a:t>段表的基本组成。</a:t>
            </a:r>
          </a:p>
          <a:p>
            <a:pPr marL="116205" indent="-116205">
              <a:lnSpc>
                <a:spcPct val="80000"/>
              </a:lnSpc>
              <a:buAutoNum type="arabicPeriod"/>
            </a:pPr>
            <a:endParaRPr lang="zh-CN" altLang="en-US" sz="2000" dirty="0">
              <a:solidFill>
                <a:srgbClr val="660066"/>
              </a:solidFill>
              <a:effectLst>
                <a:outerShdw blurRad="38100" dist="38100" dir="2700000">
                  <a:srgbClr val="C0C0C0"/>
                </a:outerShdw>
              </a:effectLst>
              <a:latin typeface="Arial" panose="020B0604020202020204" pitchFamily="34" charset="0"/>
            </a:endParaRPr>
          </a:p>
          <a:p>
            <a:pPr marL="116205" indent="-116205">
              <a:lnSpc>
                <a:spcPct val="80000"/>
              </a:lnSpc>
            </a:pPr>
            <a:endParaRPr lang="zh-CN" altLang="en-US" sz="2000" dirty="0">
              <a:solidFill>
                <a:srgbClr val="660066"/>
              </a:solidFill>
              <a:effectLst>
                <a:outerShdw blurRad="38100" dist="38100" dir="2700000">
                  <a:srgbClr val="C0C0C0"/>
                </a:outerShdw>
              </a:effectLst>
              <a:latin typeface="Arial" panose="020B0604020202020204" pitchFamily="34" charset="0"/>
            </a:endParaRPr>
          </a:p>
        </p:txBody>
      </p:sp>
      <p:sp>
        <p:nvSpPr>
          <p:cNvPr id="351243" name="AutoShape 11"/>
          <p:cNvSpPr/>
          <p:nvPr/>
        </p:nvSpPr>
        <p:spPr>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tileRect/>
          </a:gradFill>
          <a:ln w="9525">
            <a:noFill/>
          </a:ln>
        </p:spPr>
        <p:txBody>
          <a:bodyPr wrap="none" anchor="ctr"/>
          <a:lstStyle/>
          <a:p>
            <a:endParaRPr lang="zh-CN" altLang="en-US" sz="1800" b="0" dirty="0">
              <a:latin typeface="Arial" panose="020B0604020202020204" pitchFamily="34" charset="0"/>
            </a:endParaRPr>
          </a:p>
        </p:txBody>
      </p:sp>
      <p:grpSp>
        <p:nvGrpSpPr>
          <p:cNvPr id="351244" name="Group 12"/>
          <p:cNvGrpSpPr/>
          <p:nvPr/>
        </p:nvGrpSpPr>
        <p:grpSpPr>
          <a:xfrm>
            <a:off x="4927600" y="3835400"/>
            <a:ext cx="2303463" cy="412750"/>
            <a:chOff x="2029" y="2178"/>
            <a:chExt cx="1600" cy="474"/>
          </a:xfrm>
        </p:grpSpPr>
        <p:sp>
          <p:nvSpPr>
            <p:cNvPr id="351245" name="Oval 13"/>
            <p:cNvSpPr/>
            <p:nvPr/>
          </p:nvSpPr>
          <p:spPr>
            <a:xfrm>
              <a:off x="2029" y="2178"/>
              <a:ext cx="1600" cy="474"/>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1246" name="Oval 14"/>
            <p:cNvSpPr/>
            <p:nvPr/>
          </p:nvSpPr>
          <p:spPr>
            <a:xfrm>
              <a:off x="2117" y="2183"/>
              <a:ext cx="1419" cy="464"/>
            </a:xfrm>
            <a:prstGeom prst="ellipse">
              <a:avLst/>
            </a:prstGeom>
            <a:solidFill>
              <a:srgbClr val="C9DE9A"/>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sp>
        <p:nvSpPr>
          <p:cNvPr id="351247" name="Rectangle 15"/>
          <p:cNvSpPr/>
          <p:nvPr/>
        </p:nvSpPr>
        <p:spPr>
          <a:xfrm>
            <a:off x="5049838" y="1514475"/>
            <a:ext cx="2012950" cy="2525713"/>
          </a:xfrm>
          <a:prstGeom prst="rect">
            <a:avLst/>
          </a:prstGeom>
          <a:gradFill rotWithShape="1">
            <a:gsLst>
              <a:gs pos="0">
                <a:srgbClr val="FFFFFF">
                  <a:alpha val="0"/>
                </a:srgbClr>
              </a:gs>
              <a:gs pos="100000">
                <a:srgbClr val="C9DE9A"/>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sp>
        <p:nvSpPr>
          <p:cNvPr id="351248" name="Rectangle 16"/>
          <p:cNvSpPr/>
          <p:nvPr/>
        </p:nvSpPr>
        <p:spPr>
          <a:xfrm>
            <a:off x="5181600" y="1957388"/>
            <a:ext cx="1922463" cy="156845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地址的基本结构。</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990000"/>
                </a:solidFill>
                <a:effectLst>
                  <a:outerShdw blurRad="38100" dist="38100" dir="2700000">
                    <a:srgbClr val="C0C0C0"/>
                  </a:outerShdw>
                </a:effectLst>
                <a:latin typeface="Arial" panose="020B0604020202020204" pitchFamily="34" charset="0"/>
              </a:rPr>
              <a:t>地址变换过程。</a:t>
            </a:r>
          </a:p>
          <a:p>
            <a:pPr marL="116205" indent="-116205">
              <a:lnSpc>
                <a:spcPct val="80000"/>
              </a:lnSpc>
              <a:buAutoNum type="arabicPeriod"/>
            </a:pPr>
            <a:endParaRPr lang="zh-CN" altLang="en-US" sz="2000">
              <a:solidFill>
                <a:srgbClr val="990000"/>
              </a:solidFill>
              <a:effectLst>
                <a:outerShdw blurRad="38100" dist="38100" dir="2700000">
                  <a:srgbClr val="C0C0C0"/>
                </a:outerShdw>
              </a:effectLst>
              <a:latin typeface="Arial" panose="020B0604020202020204" pitchFamily="34" charset="0"/>
            </a:endParaRPr>
          </a:p>
        </p:txBody>
      </p:sp>
      <p:sp>
        <p:nvSpPr>
          <p:cNvPr id="351249" name="AutoShape 17"/>
          <p:cNvSpPr/>
          <p:nvPr/>
        </p:nvSpPr>
        <p:spPr>
          <a:xfrm>
            <a:off x="8137667" y="3794125"/>
            <a:ext cx="2197100" cy="1387475"/>
          </a:xfrm>
          <a:prstGeom prst="can">
            <a:avLst>
              <a:gd name="adj" fmla="val 32083"/>
            </a:avLst>
          </a:prstGeom>
          <a:gradFill rotWithShape="1">
            <a:gsLst>
              <a:gs pos="0">
                <a:srgbClr val="C0CDB3"/>
              </a:gs>
              <a:gs pos="50000">
                <a:srgbClr val="FFFFFF"/>
              </a:gs>
              <a:gs pos="100000">
                <a:srgbClr val="C0CDB3"/>
              </a:gs>
            </a:gsLst>
            <a:lin ang="0" scaled="1"/>
            <a:tileRect/>
          </a:gradFill>
          <a:ln w="9525">
            <a:noFill/>
          </a:ln>
        </p:spPr>
        <p:txBody>
          <a:bodyPr wrap="none" anchor="ctr"/>
          <a:lstStyle/>
          <a:p>
            <a:endParaRPr lang="zh-CN" altLang="en-US" sz="1800" b="0" dirty="0">
              <a:latin typeface="Arial" panose="020B0604020202020204" pitchFamily="34" charset="0"/>
            </a:endParaRPr>
          </a:p>
        </p:txBody>
      </p:sp>
      <p:sp>
        <p:nvSpPr>
          <p:cNvPr id="351250" name="Oval 18"/>
          <p:cNvSpPr/>
          <p:nvPr/>
        </p:nvSpPr>
        <p:spPr>
          <a:xfrm>
            <a:off x="8137667" y="3830638"/>
            <a:ext cx="2197100" cy="417512"/>
          </a:xfrm>
          <a:prstGeom prst="ellipse">
            <a:avLst/>
          </a:prstGeom>
          <a:gradFill rotWithShape="1">
            <a:gsLst>
              <a:gs pos="0">
                <a:srgbClr val="E6E6E6">
                  <a:alpha val="100000"/>
                </a:srgbClr>
              </a:gs>
              <a:gs pos="14999">
                <a:srgbClr val="7D8496">
                  <a:alpha val="100000"/>
                </a:srgbClr>
              </a:gs>
              <a:gs pos="53000">
                <a:srgbClr val="E6E6E6">
                  <a:alpha val="100000"/>
                </a:srgbClr>
              </a:gs>
              <a:gs pos="67999">
                <a:srgbClr val="7D8496">
                  <a:alpha val="100000"/>
                </a:srgbClr>
              </a:gs>
              <a:gs pos="92999">
                <a:srgbClr val="E6E6E6">
                  <a:alpha val="100000"/>
                </a:srgbClr>
              </a:gs>
              <a:gs pos="100000">
                <a:srgbClr val="FFFFFF">
                  <a:alpha val="100000"/>
                </a:srgbClr>
              </a:gs>
            </a:gsLst>
            <a:lin ang="5400000" scaled="1"/>
            <a:tileRect/>
          </a:gradFill>
          <a:ln w="28575" cap="flat" cmpd="sng">
            <a:solidFill>
              <a:srgbClr val="B2B2B2"/>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grpSp>
        <p:nvGrpSpPr>
          <p:cNvPr id="351251" name="Group 19"/>
          <p:cNvGrpSpPr/>
          <p:nvPr/>
        </p:nvGrpSpPr>
        <p:grpSpPr>
          <a:xfrm>
            <a:off x="8290067" y="1449388"/>
            <a:ext cx="1952625" cy="2765425"/>
            <a:chOff x="3017" y="856"/>
            <a:chExt cx="1052" cy="1906"/>
          </a:xfrm>
        </p:grpSpPr>
        <p:sp>
          <p:nvSpPr>
            <p:cNvPr id="351252" name="Oval 20"/>
            <p:cNvSpPr/>
            <p:nvPr/>
          </p:nvSpPr>
          <p:spPr>
            <a:xfrm>
              <a:off x="3017" y="2480"/>
              <a:ext cx="1052" cy="282"/>
            </a:xfrm>
            <a:prstGeom prst="ellipse">
              <a:avLst/>
            </a:prstGeom>
            <a:solidFill>
              <a:srgbClr val="E1C797"/>
            </a:solidFill>
            <a:ln w="28575" cap="flat" cmpd="sng">
              <a:solidFill>
                <a:srgbClr val="FEFEFE"/>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351253" name="Rectangle 21"/>
            <p:cNvSpPr/>
            <p:nvPr/>
          </p:nvSpPr>
          <p:spPr>
            <a:xfrm>
              <a:off x="3024" y="856"/>
              <a:ext cx="1036" cy="1764"/>
            </a:xfrm>
            <a:prstGeom prst="rect">
              <a:avLst/>
            </a:prstGeom>
            <a:gradFill rotWithShape="1">
              <a:gsLst>
                <a:gs pos="0">
                  <a:srgbClr val="FFFFFF"/>
                </a:gs>
                <a:gs pos="100000">
                  <a:srgbClr val="E1C797"/>
                </a:gs>
              </a:gsLst>
              <a:lin ang="5400000" scaled="1"/>
              <a:tileRect/>
            </a:gradFill>
            <a:ln w="12700">
              <a:noFill/>
            </a:ln>
          </p:spPr>
          <p:txBody>
            <a:bodyPr wrap="none" anchor="ctr"/>
            <a:lstStyle/>
            <a:p>
              <a:endParaRPr lang="zh-CN" altLang="en-US" sz="1800" b="0" dirty="0">
                <a:latin typeface="Arial" panose="020B0604020202020204" pitchFamily="34" charset="0"/>
              </a:endParaRPr>
            </a:p>
          </p:txBody>
        </p:sp>
      </p:grpSp>
      <p:sp>
        <p:nvSpPr>
          <p:cNvPr id="351254" name="Rectangle 22"/>
          <p:cNvSpPr/>
          <p:nvPr/>
        </p:nvSpPr>
        <p:spPr>
          <a:xfrm>
            <a:off x="8439292" y="1989138"/>
            <a:ext cx="1835150" cy="1322070"/>
          </a:xfrm>
          <a:prstGeom prst="rect">
            <a:avLst/>
          </a:prstGeom>
          <a:noFill/>
          <a:ln w="9525">
            <a:noFill/>
          </a:ln>
        </p:spPr>
        <p:txBody>
          <a:bodyPr>
            <a:spAutoFit/>
          </a:bodyPr>
          <a:lstStyle/>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虚拟段式分配基本原理</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a:p>
            <a:pPr marL="116205" indent="-116205">
              <a:lnSpc>
                <a:spcPct val="80000"/>
              </a:lnSpc>
              <a:buAutoNum type="arabicPeriod"/>
            </a:pPr>
            <a:r>
              <a:rPr lang="zh-CN" altLang="en-US" sz="2000" dirty="0">
                <a:solidFill>
                  <a:srgbClr val="1C1C1C"/>
                </a:solidFill>
                <a:effectLst>
                  <a:outerShdw blurRad="38100" dist="38100" dir="2700000">
                    <a:srgbClr val="C0C0C0"/>
                  </a:outerShdw>
                </a:effectLst>
                <a:latin typeface="Arial" panose="020B0604020202020204" pitchFamily="34" charset="0"/>
              </a:rPr>
              <a:t>缺段中断</a:t>
            </a:r>
          </a:p>
          <a:p>
            <a:pPr marL="116205" indent="-116205">
              <a:lnSpc>
                <a:spcPct val="80000"/>
              </a:lnSpc>
              <a:buAutoNum type="arabicPeriod"/>
            </a:pPr>
            <a:endParaRPr lang="zh-CN" altLang="en-US" sz="2000">
              <a:solidFill>
                <a:srgbClr val="1C1C1C"/>
              </a:solidFill>
              <a:effectLst>
                <a:outerShdw blurRad="38100" dist="38100" dir="2700000">
                  <a:srgbClr val="C0C0C0"/>
                </a:outerShdw>
              </a:effectLst>
              <a:latin typeface="Arial" panose="020B0604020202020204" pitchFamily="34" charset="0"/>
            </a:endParaRPr>
          </a:p>
        </p:txBody>
      </p:sp>
      <p:sp>
        <p:nvSpPr>
          <p:cNvPr id="351255" name="Text Box 29"/>
          <p:cNvSpPr txBox="1"/>
          <p:nvPr/>
        </p:nvSpPr>
        <p:spPr>
          <a:xfrm>
            <a:off x="1706563" y="4438931"/>
            <a:ext cx="22320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虚拟段式分配概念</a:t>
            </a:r>
          </a:p>
        </p:txBody>
      </p:sp>
      <p:sp>
        <p:nvSpPr>
          <p:cNvPr id="351256" name="Text Box 30"/>
          <p:cNvSpPr txBox="1"/>
          <p:nvPr/>
        </p:nvSpPr>
        <p:spPr>
          <a:xfrm>
            <a:off x="4727575" y="4516438"/>
            <a:ext cx="2736850"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地址变换</a:t>
            </a:r>
          </a:p>
        </p:txBody>
      </p:sp>
      <p:sp>
        <p:nvSpPr>
          <p:cNvPr id="351257" name="Text Box 31"/>
          <p:cNvSpPr txBox="1"/>
          <p:nvPr/>
        </p:nvSpPr>
        <p:spPr>
          <a:xfrm>
            <a:off x="7961454" y="4531500"/>
            <a:ext cx="2549525" cy="398780"/>
          </a:xfrm>
          <a:prstGeom prst="rect">
            <a:avLst/>
          </a:prstGeom>
          <a:noFill/>
          <a:ln w="9525">
            <a:noFill/>
          </a:ln>
        </p:spPr>
        <p:txBody>
          <a:bodyPr>
            <a:spAutoFit/>
          </a:bodyPr>
          <a:lstStyle/>
          <a:p>
            <a:pPr algn="ctr">
              <a:spcBef>
                <a:spcPct val="50000"/>
              </a:spcBef>
              <a:buFont typeface="Wingdings" panose="05000000000000000000" pitchFamily="2" charset="2"/>
            </a:pPr>
            <a:r>
              <a:rPr lang="zh-CN" altLang="en-US" sz="2000" dirty="0">
                <a:solidFill>
                  <a:srgbClr val="000099"/>
                </a:solidFill>
                <a:effectLst>
                  <a:outerShdw blurRad="38100" dist="38100" dir="2700000">
                    <a:srgbClr val="C0C0C0"/>
                  </a:outerShdw>
                </a:effectLst>
                <a:latin typeface="Arial" panose="020B0604020202020204" pitchFamily="34" charset="0"/>
              </a:rPr>
              <a:t>虚拟段式分配原理</a:t>
            </a:r>
          </a:p>
        </p:txBody>
      </p:sp>
      <p:sp>
        <p:nvSpPr>
          <p:cNvPr id="27" name="矩形 26">
            <a:extLst>
              <a:ext uri="{FF2B5EF4-FFF2-40B4-BE49-F238E27FC236}">
                <a16:creationId xmlns:a16="http://schemas.microsoft.com/office/drawing/2014/main" id="{44A5BD9C-BB55-48A2-8B85-5D93D7F53574}"/>
              </a:ext>
            </a:extLst>
          </p:cNvPr>
          <p:cNvSpPr/>
          <p:nvPr/>
        </p:nvSpPr>
        <p:spPr>
          <a:xfrm>
            <a:off x="551384" y="142428"/>
            <a:ext cx="3887788"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4.8 虚拟段式分配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ppt_x"/>
                                          </p:val>
                                        </p:tav>
                                        <p:tav tm="100000">
                                          <p:val>
                                            <p:strVal val="#ppt_x"/>
                                          </p:val>
                                        </p:tav>
                                      </p:tavLst>
                                    </p:anim>
                                    <p:anim calcmode="lin" valueType="num">
                                      <p:cBhvr additive="base">
                                        <p:cTn id="8" dur="500" fill="hold"/>
                                        <p:tgtEl>
                                          <p:spTgt spid="3512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1234"/>
                                        </p:tgtEl>
                                        <p:attrNameLst>
                                          <p:attrName>style.visibility</p:attrName>
                                        </p:attrNameLst>
                                      </p:cBhvr>
                                      <p:to>
                                        <p:strVal val="visible"/>
                                      </p:to>
                                    </p:set>
                                    <p:anim calcmode="lin" valueType="num">
                                      <p:cBhvr additive="base">
                                        <p:cTn id="12" dur="500" fill="hold"/>
                                        <p:tgtEl>
                                          <p:spTgt spid="351234"/>
                                        </p:tgtEl>
                                        <p:attrNameLst>
                                          <p:attrName>ppt_x</p:attrName>
                                        </p:attrNameLst>
                                      </p:cBhvr>
                                      <p:tavLst>
                                        <p:tav tm="0">
                                          <p:val>
                                            <p:strVal val="#ppt_x"/>
                                          </p:val>
                                        </p:tav>
                                        <p:tav tm="100000">
                                          <p:val>
                                            <p:strVal val="#ppt_x"/>
                                          </p:val>
                                        </p:tav>
                                      </p:tavLst>
                                    </p:anim>
                                    <p:anim calcmode="lin" valueType="num">
                                      <p:cBhvr additive="base">
                                        <p:cTn id="13" dur="500" fill="hold"/>
                                        <p:tgtEl>
                                          <p:spTgt spid="35123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51235"/>
                                        </p:tgtEl>
                                        <p:attrNameLst>
                                          <p:attrName>style.visibility</p:attrName>
                                        </p:attrNameLst>
                                      </p:cBhvr>
                                      <p:to>
                                        <p:strVal val="visible"/>
                                      </p:to>
                                    </p:set>
                                    <p:anim calcmode="lin" valueType="num">
                                      <p:cBhvr additive="base">
                                        <p:cTn id="17" dur="500" fill="hold"/>
                                        <p:tgtEl>
                                          <p:spTgt spid="351235"/>
                                        </p:tgtEl>
                                        <p:attrNameLst>
                                          <p:attrName>ppt_x</p:attrName>
                                        </p:attrNameLst>
                                      </p:cBhvr>
                                      <p:tavLst>
                                        <p:tav tm="0">
                                          <p:val>
                                            <p:strVal val="#ppt_x"/>
                                          </p:val>
                                        </p:tav>
                                        <p:tav tm="100000">
                                          <p:val>
                                            <p:strVal val="#ppt_x"/>
                                          </p:val>
                                        </p:tav>
                                      </p:tavLst>
                                    </p:anim>
                                    <p:anim calcmode="lin" valueType="num">
                                      <p:cBhvr additive="base">
                                        <p:cTn id="18" dur="500" fill="hold"/>
                                        <p:tgtEl>
                                          <p:spTgt spid="35123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1237"/>
                                        </p:tgtEl>
                                        <p:attrNameLst>
                                          <p:attrName>style.visibility</p:attrName>
                                        </p:attrNameLst>
                                      </p:cBhvr>
                                      <p:to>
                                        <p:strVal val="visible"/>
                                      </p:to>
                                    </p:set>
                                    <p:anim calcmode="lin" valueType="num">
                                      <p:cBhvr additive="base">
                                        <p:cTn id="22" dur="500" fill="hold"/>
                                        <p:tgtEl>
                                          <p:spTgt spid="351237"/>
                                        </p:tgtEl>
                                        <p:attrNameLst>
                                          <p:attrName>ppt_x</p:attrName>
                                        </p:attrNameLst>
                                      </p:cBhvr>
                                      <p:tavLst>
                                        <p:tav tm="0">
                                          <p:val>
                                            <p:strVal val="#ppt_x"/>
                                          </p:val>
                                        </p:tav>
                                        <p:tav tm="100000">
                                          <p:val>
                                            <p:strVal val="#ppt_x"/>
                                          </p:val>
                                        </p:tav>
                                      </p:tavLst>
                                    </p:anim>
                                    <p:anim calcmode="lin" valueType="num">
                                      <p:cBhvr additive="base">
                                        <p:cTn id="23" dur="500" fill="hold"/>
                                        <p:tgtEl>
                                          <p:spTgt spid="3512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51238"/>
                                        </p:tgtEl>
                                        <p:attrNameLst>
                                          <p:attrName>style.visibility</p:attrName>
                                        </p:attrNameLst>
                                      </p:cBhvr>
                                      <p:to>
                                        <p:strVal val="visible"/>
                                      </p:to>
                                    </p:set>
                                    <p:anim calcmode="lin" valueType="num">
                                      <p:cBhvr additive="base">
                                        <p:cTn id="27" dur="500" fill="hold"/>
                                        <p:tgtEl>
                                          <p:spTgt spid="351238"/>
                                        </p:tgtEl>
                                        <p:attrNameLst>
                                          <p:attrName>ppt_x</p:attrName>
                                        </p:attrNameLst>
                                      </p:cBhvr>
                                      <p:tavLst>
                                        <p:tav tm="0">
                                          <p:val>
                                            <p:strVal val="#ppt_x"/>
                                          </p:val>
                                        </p:tav>
                                        <p:tav tm="100000">
                                          <p:val>
                                            <p:strVal val="#ppt_x"/>
                                          </p:val>
                                        </p:tav>
                                      </p:tavLst>
                                    </p:anim>
                                    <p:anim calcmode="lin" valueType="num">
                                      <p:cBhvr additive="base">
                                        <p:cTn id="28" dur="500" fill="hold"/>
                                        <p:tgtEl>
                                          <p:spTgt spid="35123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51255"/>
                                        </p:tgtEl>
                                        <p:attrNameLst>
                                          <p:attrName>style.visibility</p:attrName>
                                        </p:attrNameLst>
                                      </p:cBhvr>
                                      <p:to>
                                        <p:strVal val="visible"/>
                                      </p:to>
                                    </p:set>
                                    <p:anim calcmode="lin" valueType="num">
                                      <p:cBhvr additive="base">
                                        <p:cTn id="32" dur="500" fill="hold"/>
                                        <p:tgtEl>
                                          <p:spTgt spid="351255"/>
                                        </p:tgtEl>
                                        <p:attrNameLst>
                                          <p:attrName>ppt_x</p:attrName>
                                        </p:attrNameLst>
                                      </p:cBhvr>
                                      <p:tavLst>
                                        <p:tav tm="0">
                                          <p:val>
                                            <p:strVal val="#ppt_x"/>
                                          </p:val>
                                        </p:tav>
                                        <p:tav tm="100000">
                                          <p:val>
                                            <p:strVal val="#ppt_x"/>
                                          </p:val>
                                        </p:tav>
                                      </p:tavLst>
                                    </p:anim>
                                    <p:anim calcmode="lin" valueType="num">
                                      <p:cBhvr additive="base">
                                        <p:cTn id="33" dur="500" fill="hold"/>
                                        <p:tgtEl>
                                          <p:spTgt spid="35125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51239"/>
                                        </p:tgtEl>
                                        <p:attrNameLst>
                                          <p:attrName>style.visibility</p:attrName>
                                        </p:attrNameLst>
                                      </p:cBhvr>
                                      <p:to>
                                        <p:strVal val="visible"/>
                                      </p:to>
                                    </p:set>
                                    <p:anim calcmode="lin" valueType="num">
                                      <p:cBhvr additive="base">
                                        <p:cTn id="37" dur="500" fill="hold"/>
                                        <p:tgtEl>
                                          <p:spTgt spid="351239"/>
                                        </p:tgtEl>
                                        <p:attrNameLst>
                                          <p:attrName>ppt_x</p:attrName>
                                        </p:attrNameLst>
                                      </p:cBhvr>
                                      <p:tavLst>
                                        <p:tav tm="0">
                                          <p:val>
                                            <p:strVal val="#ppt_x"/>
                                          </p:val>
                                        </p:tav>
                                        <p:tav tm="100000">
                                          <p:val>
                                            <p:strVal val="#ppt_x"/>
                                          </p:val>
                                        </p:tav>
                                      </p:tavLst>
                                    </p:anim>
                                    <p:anim calcmode="lin" valueType="num">
                                      <p:cBhvr additive="base">
                                        <p:cTn id="38" dur="500" fill="hold"/>
                                        <p:tgtEl>
                                          <p:spTgt spid="35123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51240"/>
                                        </p:tgtEl>
                                        <p:attrNameLst>
                                          <p:attrName>style.visibility</p:attrName>
                                        </p:attrNameLst>
                                      </p:cBhvr>
                                      <p:to>
                                        <p:strVal val="visible"/>
                                      </p:to>
                                    </p:set>
                                    <p:anim calcmode="lin" valueType="num">
                                      <p:cBhvr additive="base">
                                        <p:cTn id="42" dur="500" fill="hold"/>
                                        <p:tgtEl>
                                          <p:spTgt spid="351240"/>
                                        </p:tgtEl>
                                        <p:attrNameLst>
                                          <p:attrName>ppt_x</p:attrName>
                                        </p:attrNameLst>
                                      </p:cBhvr>
                                      <p:tavLst>
                                        <p:tav tm="0">
                                          <p:val>
                                            <p:strVal val="#ppt_x"/>
                                          </p:val>
                                        </p:tav>
                                        <p:tav tm="100000">
                                          <p:val>
                                            <p:strVal val="#ppt_x"/>
                                          </p:val>
                                        </p:tav>
                                      </p:tavLst>
                                    </p:anim>
                                    <p:anim calcmode="lin" valueType="num">
                                      <p:cBhvr additive="base">
                                        <p:cTn id="43" dur="500" fill="hold"/>
                                        <p:tgtEl>
                                          <p:spTgt spid="35124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51241"/>
                                        </p:tgtEl>
                                        <p:attrNameLst>
                                          <p:attrName>style.visibility</p:attrName>
                                        </p:attrNameLst>
                                      </p:cBhvr>
                                      <p:to>
                                        <p:strVal val="visible"/>
                                      </p:to>
                                    </p:set>
                                    <p:anim calcmode="lin" valueType="num">
                                      <p:cBhvr additive="base">
                                        <p:cTn id="47" dur="500" fill="hold"/>
                                        <p:tgtEl>
                                          <p:spTgt spid="351241"/>
                                        </p:tgtEl>
                                        <p:attrNameLst>
                                          <p:attrName>ppt_x</p:attrName>
                                        </p:attrNameLst>
                                      </p:cBhvr>
                                      <p:tavLst>
                                        <p:tav tm="0">
                                          <p:val>
                                            <p:strVal val="#ppt_x"/>
                                          </p:val>
                                        </p:tav>
                                        <p:tav tm="100000">
                                          <p:val>
                                            <p:strVal val="#ppt_x"/>
                                          </p:val>
                                        </p:tav>
                                      </p:tavLst>
                                    </p:anim>
                                    <p:anim calcmode="lin" valueType="num">
                                      <p:cBhvr additive="base">
                                        <p:cTn id="48" dur="500" fill="hold"/>
                                        <p:tgtEl>
                                          <p:spTgt spid="35124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51242"/>
                                        </p:tgtEl>
                                        <p:attrNameLst>
                                          <p:attrName>style.visibility</p:attrName>
                                        </p:attrNameLst>
                                      </p:cBhvr>
                                      <p:to>
                                        <p:strVal val="visible"/>
                                      </p:to>
                                    </p:set>
                                    <p:anim calcmode="lin" valueType="num">
                                      <p:cBhvr additive="base">
                                        <p:cTn id="52" dur="500" fill="hold"/>
                                        <p:tgtEl>
                                          <p:spTgt spid="351242"/>
                                        </p:tgtEl>
                                        <p:attrNameLst>
                                          <p:attrName>ppt_x</p:attrName>
                                        </p:attrNameLst>
                                      </p:cBhvr>
                                      <p:tavLst>
                                        <p:tav tm="0">
                                          <p:val>
                                            <p:strVal val="#ppt_x"/>
                                          </p:val>
                                        </p:tav>
                                        <p:tav tm="100000">
                                          <p:val>
                                            <p:strVal val="#ppt_x"/>
                                          </p:val>
                                        </p:tav>
                                      </p:tavLst>
                                    </p:anim>
                                    <p:anim calcmode="lin" valueType="num">
                                      <p:cBhvr additive="base">
                                        <p:cTn id="53" dur="500" fill="hold"/>
                                        <p:tgtEl>
                                          <p:spTgt spid="351242"/>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51243"/>
                                        </p:tgtEl>
                                        <p:attrNameLst>
                                          <p:attrName>style.visibility</p:attrName>
                                        </p:attrNameLst>
                                      </p:cBhvr>
                                      <p:to>
                                        <p:strVal val="visible"/>
                                      </p:to>
                                    </p:set>
                                    <p:anim calcmode="lin" valueType="num">
                                      <p:cBhvr additive="base">
                                        <p:cTn id="57" dur="500" fill="hold"/>
                                        <p:tgtEl>
                                          <p:spTgt spid="351243"/>
                                        </p:tgtEl>
                                        <p:attrNameLst>
                                          <p:attrName>ppt_x</p:attrName>
                                        </p:attrNameLst>
                                      </p:cBhvr>
                                      <p:tavLst>
                                        <p:tav tm="0">
                                          <p:val>
                                            <p:strVal val="#ppt_x"/>
                                          </p:val>
                                        </p:tav>
                                        <p:tav tm="100000">
                                          <p:val>
                                            <p:strVal val="#ppt_x"/>
                                          </p:val>
                                        </p:tav>
                                      </p:tavLst>
                                    </p:anim>
                                    <p:anim calcmode="lin" valueType="num">
                                      <p:cBhvr additive="base">
                                        <p:cTn id="58" dur="500" fill="hold"/>
                                        <p:tgtEl>
                                          <p:spTgt spid="351243"/>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51256"/>
                                        </p:tgtEl>
                                        <p:attrNameLst>
                                          <p:attrName>style.visibility</p:attrName>
                                        </p:attrNameLst>
                                      </p:cBhvr>
                                      <p:to>
                                        <p:strVal val="visible"/>
                                      </p:to>
                                    </p:set>
                                    <p:anim calcmode="lin" valueType="num">
                                      <p:cBhvr additive="base">
                                        <p:cTn id="62" dur="500" fill="hold"/>
                                        <p:tgtEl>
                                          <p:spTgt spid="351256"/>
                                        </p:tgtEl>
                                        <p:attrNameLst>
                                          <p:attrName>ppt_x</p:attrName>
                                        </p:attrNameLst>
                                      </p:cBhvr>
                                      <p:tavLst>
                                        <p:tav tm="0">
                                          <p:val>
                                            <p:strVal val="#ppt_x"/>
                                          </p:val>
                                        </p:tav>
                                        <p:tav tm="100000">
                                          <p:val>
                                            <p:strVal val="#ppt_x"/>
                                          </p:val>
                                        </p:tav>
                                      </p:tavLst>
                                    </p:anim>
                                    <p:anim calcmode="lin" valueType="num">
                                      <p:cBhvr additive="base">
                                        <p:cTn id="63" dur="500" fill="hold"/>
                                        <p:tgtEl>
                                          <p:spTgt spid="351256"/>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351244"/>
                                        </p:tgtEl>
                                        <p:attrNameLst>
                                          <p:attrName>style.visibility</p:attrName>
                                        </p:attrNameLst>
                                      </p:cBhvr>
                                      <p:to>
                                        <p:strVal val="visible"/>
                                      </p:to>
                                    </p:set>
                                    <p:anim calcmode="lin" valueType="num">
                                      <p:cBhvr additive="base">
                                        <p:cTn id="67" dur="500" fill="hold"/>
                                        <p:tgtEl>
                                          <p:spTgt spid="351244"/>
                                        </p:tgtEl>
                                        <p:attrNameLst>
                                          <p:attrName>ppt_x</p:attrName>
                                        </p:attrNameLst>
                                      </p:cBhvr>
                                      <p:tavLst>
                                        <p:tav tm="0">
                                          <p:val>
                                            <p:strVal val="#ppt_x"/>
                                          </p:val>
                                        </p:tav>
                                        <p:tav tm="100000">
                                          <p:val>
                                            <p:strVal val="#ppt_x"/>
                                          </p:val>
                                        </p:tav>
                                      </p:tavLst>
                                    </p:anim>
                                    <p:anim calcmode="lin" valueType="num">
                                      <p:cBhvr additive="base">
                                        <p:cTn id="68" dur="500" fill="hold"/>
                                        <p:tgtEl>
                                          <p:spTgt spid="351244"/>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51247"/>
                                        </p:tgtEl>
                                        <p:attrNameLst>
                                          <p:attrName>style.visibility</p:attrName>
                                        </p:attrNameLst>
                                      </p:cBhvr>
                                      <p:to>
                                        <p:strVal val="visible"/>
                                      </p:to>
                                    </p:set>
                                    <p:anim calcmode="lin" valueType="num">
                                      <p:cBhvr additive="base">
                                        <p:cTn id="72" dur="500" fill="hold"/>
                                        <p:tgtEl>
                                          <p:spTgt spid="351247"/>
                                        </p:tgtEl>
                                        <p:attrNameLst>
                                          <p:attrName>ppt_x</p:attrName>
                                        </p:attrNameLst>
                                      </p:cBhvr>
                                      <p:tavLst>
                                        <p:tav tm="0">
                                          <p:val>
                                            <p:strVal val="#ppt_x"/>
                                          </p:val>
                                        </p:tav>
                                        <p:tav tm="100000">
                                          <p:val>
                                            <p:strVal val="#ppt_x"/>
                                          </p:val>
                                        </p:tav>
                                      </p:tavLst>
                                    </p:anim>
                                    <p:anim calcmode="lin" valueType="num">
                                      <p:cBhvr additive="base">
                                        <p:cTn id="73" dur="500" fill="hold"/>
                                        <p:tgtEl>
                                          <p:spTgt spid="351247"/>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51248"/>
                                        </p:tgtEl>
                                        <p:attrNameLst>
                                          <p:attrName>style.visibility</p:attrName>
                                        </p:attrNameLst>
                                      </p:cBhvr>
                                      <p:to>
                                        <p:strVal val="visible"/>
                                      </p:to>
                                    </p:set>
                                    <p:anim calcmode="lin" valueType="num">
                                      <p:cBhvr additive="base">
                                        <p:cTn id="77" dur="500" fill="hold"/>
                                        <p:tgtEl>
                                          <p:spTgt spid="351248"/>
                                        </p:tgtEl>
                                        <p:attrNameLst>
                                          <p:attrName>ppt_x</p:attrName>
                                        </p:attrNameLst>
                                      </p:cBhvr>
                                      <p:tavLst>
                                        <p:tav tm="0">
                                          <p:val>
                                            <p:strVal val="#ppt_x"/>
                                          </p:val>
                                        </p:tav>
                                        <p:tav tm="100000">
                                          <p:val>
                                            <p:strVal val="#ppt_x"/>
                                          </p:val>
                                        </p:tav>
                                      </p:tavLst>
                                    </p:anim>
                                    <p:anim calcmode="lin" valueType="num">
                                      <p:cBhvr additive="base">
                                        <p:cTn id="78" dur="500" fill="hold"/>
                                        <p:tgtEl>
                                          <p:spTgt spid="351248"/>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351249"/>
                                        </p:tgtEl>
                                        <p:attrNameLst>
                                          <p:attrName>style.visibility</p:attrName>
                                        </p:attrNameLst>
                                      </p:cBhvr>
                                      <p:to>
                                        <p:strVal val="visible"/>
                                      </p:to>
                                    </p:set>
                                    <p:anim calcmode="lin" valueType="num">
                                      <p:cBhvr additive="base">
                                        <p:cTn id="82" dur="500" fill="hold"/>
                                        <p:tgtEl>
                                          <p:spTgt spid="351249"/>
                                        </p:tgtEl>
                                        <p:attrNameLst>
                                          <p:attrName>ppt_x</p:attrName>
                                        </p:attrNameLst>
                                      </p:cBhvr>
                                      <p:tavLst>
                                        <p:tav tm="0">
                                          <p:val>
                                            <p:strVal val="#ppt_x"/>
                                          </p:val>
                                        </p:tav>
                                        <p:tav tm="100000">
                                          <p:val>
                                            <p:strVal val="#ppt_x"/>
                                          </p:val>
                                        </p:tav>
                                      </p:tavLst>
                                    </p:anim>
                                    <p:anim calcmode="lin" valueType="num">
                                      <p:cBhvr additive="base">
                                        <p:cTn id="83" dur="500" fill="hold"/>
                                        <p:tgtEl>
                                          <p:spTgt spid="351249"/>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351257"/>
                                        </p:tgtEl>
                                        <p:attrNameLst>
                                          <p:attrName>style.visibility</p:attrName>
                                        </p:attrNameLst>
                                      </p:cBhvr>
                                      <p:to>
                                        <p:strVal val="visible"/>
                                      </p:to>
                                    </p:set>
                                    <p:anim calcmode="lin" valueType="num">
                                      <p:cBhvr additive="base">
                                        <p:cTn id="87" dur="500" fill="hold"/>
                                        <p:tgtEl>
                                          <p:spTgt spid="351257"/>
                                        </p:tgtEl>
                                        <p:attrNameLst>
                                          <p:attrName>ppt_x</p:attrName>
                                        </p:attrNameLst>
                                      </p:cBhvr>
                                      <p:tavLst>
                                        <p:tav tm="0">
                                          <p:val>
                                            <p:strVal val="#ppt_x"/>
                                          </p:val>
                                        </p:tav>
                                        <p:tav tm="100000">
                                          <p:val>
                                            <p:strVal val="#ppt_x"/>
                                          </p:val>
                                        </p:tav>
                                      </p:tavLst>
                                    </p:anim>
                                    <p:anim calcmode="lin" valueType="num">
                                      <p:cBhvr additive="base">
                                        <p:cTn id="88" dur="500" fill="hold"/>
                                        <p:tgtEl>
                                          <p:spTgt spid="351257"/>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351250"/>
                                        </p:tgtEl>
                                        <p:attrNameLst>
                                          <p:attrName>style.visibility</p:attrName>
                                        </p:attrNameLst>
                                      </p:cBhvr>
                                      <p:to>
                                        <p:strVal val="visible"/>
                                      </p:to>
                                    </p:set>
                                    <p:anim calcmode="lin" valueType="num">
                                      <p:cBhvr additive="base">
                                        <p:cTn id="92" dur="500" fill="hold"/>
                                        <p:tgtEl>
                                          <p:spTgt spid="351250"/>
                                        </p:tgtEl>
                                        <p:attrNameLst>
                                          <p:attrName>ppt_x</p:attrName>
                                        </p:attrNameLst>
                                      </p:cBhvr>
                                      <p:tavLst>
                                        <p:tav tm="0">
                                          <p:val>
                                            <p:strVal val="#ppt_x"/>
                                          </p:val>
                                        </p:tav>
                                        <p:tav tm="100000">
                                          <p:val>
                                            <p:strVal val="#ppt_x"/>
                                          </p:val>
                                        </p:tav>
                                      </p:tavLst>
                                    </p:anim>
                                    <p:anim calcmode="lin" valueType="num">
                                      <p:cBhvr additive="base">
                                        <p:cTn id="93" dur="500" fill="hold"/>
                                        <p:tgtEl>
                                          <p:spTgt spid="351250"/>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351251"/>
                                        </p:tgtEl>
                                        <p:attrNameLst>
                                          <p:attrName>style.visibility</p:attrName>
                                        </p:attrNameLst>
                                      </p:cBhvr>
                                      <p:to>
                                        <p:strVal val="visible"/>
                                      </p:to>
                                    </p:set>
                                    <p:anim calcmode="lin" valueType="num">
                                      <p:cBhvr additive="base">
                                        <p:cTn id="97" dur="500" fill="hold"/>
                                        <p:tgtEl>
                                          <p:spTgt spid="351251"/>
                                        </p:tgtEl>
                                        <p:attrNameLst>
                                          <p:attrName>ppt_x</p:attrName>
                                        </p:attrNameLst>
                                      </p:cBhvr>
                                      <p:tavLst>
                                        <p:tav tm="0">
                                          <p:val>
                                            <p:strVal val="#ppt_x"/>
                                          </p:val>
                                        </p:tav>
                                        <p:tav tm="100000">
                                          <p:val>
                                            <p:strVal val="#ppt_x"/>
                                          </p:val>
                                        </p:tav>
                                      </p:tavLst>
                                    </p:anim>
                                    <p:anim calcmode="lin" valueType="num">
                                      <p:cBhvr additive="base">
                                        <p:cTn id="98" dur="500" fill="hold"/>
                                        <p:tgtEl>
                                          <p:spTgt spid="351251"/>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51254"/>
                                        </p:tgtEl>
                                        <p:attrNameLst>
                                          <p:attrName>style.visibility</p:attrName>
                                        </p:attrNameLst>
                                      </p:cBhvr>
                                      <p:to>
                                        <p:strVal val="visible"/>
                                      </p:to>
                                    </p:set>
                                    <p:anim calcmode="lin" valueType="num">
                                      <p:cBhvr additive="base">
                                        <p:cTn id="102" dur="500" fill="hold"/>
                                        <p:tgtEl>
                                          <p:spTgt spid="351254"/>
                                        </p:tgtEl>
                                        <p:attrNameLst>
                                          <p:attrName>ppt_x</p:attrName>
                                        </p:attrNameLst>
                                      </p:cBhvr>
                                      <p:tavLst>
                                        <p:tav tm="0">
                                          <p:val>
                                            <p:strVal val="#ppt_x"/>
                                          </p:val>
                                        </p:tav>
                                        <p:tav tm="100000">
                                          <p:val>
                                            <p:strVal val="#ppt_x"/>
                                          </p:val>
                                        </p:tav>
                                      </p:tavLst>
                                    </p:anim>
                                    <p:anim calcmode="lin" valueType="num">
                                      <p:cBhvr additive="base">
                                        <p:cTn id="103" dur="500" fill="hold"/>
                                        <p:tgtEl>
                                          <p:spTgt spid="351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ldLvl="0" animBg="1"/>
      <p:bldP spid="351237" grpId="0"/>
      <p:bldP spid="351238" grpId="0" bldLvl="0" animBg="1"/>
      <p:bldP spid="351239" grpId="0" bldLvl="0" animBg="1"/>
      <p:bldP spid="351240" grpId="0" bldLvl="0" animBg="1"/>
      <p:bldP spid="351241" grpId="0" bldLvl="0" animBg="1"/>
      <p:bldP spid="351242" grpId="0"/>
      <p:bldP spid="351243" grpId="0" bldLvl="0" animBg="1"/>
      <p:bldP spid="351247" grpId="0" bldLvl="0" animBg="1"/>
      <p:bldP spid="351248" grpId="0"/>
      <p:bldP spid="351249" grpId="0" bldLvl="0" animBg="1"/>
      <p:bldP spid="351250" grpId="0" bldLvl="0" animBg="1"/>
      <p:bldP spid="351254" grpId="0"/>
      <p:bldP spid="351255" grpId="0"/>
      <p:bldP spid="351256" grpId="0"/>
      <p:bldP spid="35125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任意多边形 257025"/>
          <p:cNvSpPr/>
          <p:nvPr/>
        </p:nvSpPr>
        <p:spPr>
          <a:xfrm rot="5400000">
            <a:off x="-2413000" y="1172395"/>
            <a:ext cx="4824413" cy="4770438"/>
          </a:xfrm>
          <a:custGeom>
            <a:avLst/>
            <a:gdLst>
              <a:gd name="txL" fmla="*/ 1 w 21600"/>
              <a:gd name="txT" fmla="*/ 0 h 21600"/>
              <a:gd name="txR" fmla="*/ 21598 w 21600"/>
              <a:gd name="txB" fmla="*/ 10641 h 21600"/>
            </a:gdLst>
            <a:ahLst/>
            <a:cxnLst>
              <a:cxn ang="270">
                <a:pos x="10800" y="0"/>
              </a:cxn>
              <a:cxn ang="180">
                <a:pos x="162" y="10638"/>
              </a:cxn>
              <a:cxn ang="270">
                <a:pos x="10800" y="322"/>
              </a:cxn>
              <a:cxn ang="0">
                <a:pos x="21437" y="10638"/>
              </a:cxn>
            </a:cxnLst>
            <a:rect l="txL" t="txT" r="txR" b="txB"/>
            <a:pathLst>
              <a:path w="21600" h="21600">
                <a:moveTo>
                  <a:pt x="323" y="10641"/>
                </a:moveTo>
                <a:arcTo wR="10478" hR="10478" stAng="-10747833" swAng="10695667"/>
                <a:lnTo>
                  <a:pt x="21598" y="10636"/>
                </a:lnTo>
                <a:arcTo wR="10800" hR="10800" stAng="21547833" swAng="-10695667"/>
                <a:close/>
              </a:path>
            </a:pathLst>
          </a:custGeom>
          <a:solidFill>
            <a:srgbClr val="99FF66"/>
          </a:solidFill>
          <a:ln w="38100" cap="flat" cmpd="dbl">
            <a:solidFill>
              <a:srgbClr val="FF9900"/>
            </a:solidFill>
            <a:prstDash val="solid"/>
            <a:miter/>
            <a:headEnd type="none" w="med" len="med"/>
            <a:tailEnd type="none" w="med" len="med"/>
          </a:ln>
        </p:spPr>
        <p:txBody>
          <a:bodyPr/>
          <a:lstStyle/>
          <a:p>
            <a:endParaRPr lang="zh-CN" altLang="en-US"/>
          </a:p>
        </p:txBody>
      </p:sp>
      <p:grpSp>
        <p:nvGrpSpPr>
          <p:cNvPr id="257027" name="组合 257026"/>
          <p:cNvGrpSpPr/>
          <p:nvPr/>
        </p:nvGrpSpPr>
        <p:grpSpPr>
          <a:xfrm>
            <a:off x="2135188" y="3690170"/>
            <a:ext cx="3979862" cy="385763"/>
            <a:chOff x="1338" y="2387"/>
            <a:chExt cx="2790" cy="320"/>
          </a:xfrm>
        </p:grpSpPr>
        <p:sp>
          <p:nvSpPr>
            <p:cNvPr id="257028" name="圆角矩形 257027">
              <a:hlinkClick r:id="rId3"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008000"/>
                  </a:solidFill>
                  <a:effectLst>
                    <a:outerShdw blurRad="38100" dist="38100" dir="2700000">
                      <a:srgbClr val="C0C0C0"/>
                    </a:outerShdw>
                  </a:effectLst>
                  <a:latin typeface="Arial" panose="020B0604020202020204" pitchFamily="34" charset="0"/>
                  <a:ea typeface="华文新魏" pitchFamily="2" charset="-122"/>
                </a:rPr>
                <a:t>三、段页式地址转换</a:t>
              </a:r>
              <a:r>
                <a:rPr lang="zh-CN" altLang="en-US" dirty="0">
                  <a:effectLst>
                    <a:outerShdw blurRad="38100" dist="38100" dir="2700000">
                      <a:srgbClr val="C0C0C0"/>
                    </a:outerShdw>
                  </a:effectLst>
                  <a:latin typeface="Tahoma" panose="020B0604030504040204" pitchFamily="34" charset="0"/>
                </a:rPr>
                <a:t> </a:t>
              </a:r>
              <a:endParaRPr lang="zh-CN" altLang="en-US">
                <a:effectLst>
                  <a:outerShdw blurRad="38100" dist="38100" dir="2700000">
                    <a:srgbClr val="C0C0C0"/>
                  </a:outerShdw>
                </a:effectLst>
                <a:latin typeface="Tahoma" panose="020B0604030504040204" pitchFamily="34" charset="0"/>
              </a:endParaRPr>
            </a:p>
          </p:txBody>
        </p:sp>
        <p:grpSp>
          <p:nvGrpSpPr>
            <p:cNvPr id="257029" name="组合 257028"/>
            <p:cNvGrpSpPr/>
            <p:nvPr/>
          </p:nvGrpSpPr>
          <p:grpSpPr>
            <a:xfrm>
              <a:off x="1338" y="2432"/>
              <a:ext cx="240" cy="240"/>
              <a:chOff x="2078" y="1680"/>
              <a:chExt cx="1615" cy="1615"/>
            </a:xfrm>
          </p:grpSpPr>
          <p:sp>
            <p:nvSpPr>
              <p:cNvPr id="257030" name="椭圆 257029"/>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7031" name="椭圆 257030"/>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7032" name="椭圆 257031"/>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7033" name="椭圆 257032"/>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7034" name="椭圆 257033"/>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7035" name="椭圆 257034"/>
              <p:cNvSpPr/>
              <p:nvPr/>
            </p:nvSpPr>
            <p:spPr>
              <a:xfrm>
                <a:off x="2337" y="1939"/>
                <a:ext cx="1096" cy="1098"/>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grpSp>
      </p:grpSp>
      <p:grpSp>
        <p:nvGrpSpPr>
          <p:cNvPr id="257036" name="组合 257035"/>
          <p:cNvGrpSpPr/>
          <p:nvPr/>
        </p:nvGrpSpPr>
        <p:grpSpPr>
          <a:xfrm>
            <a:off x="1908175" y="4529958"/>
            <a:ext cx="4051300" cy="390525"/>
            <a:chOff x="1092" y="3168"/>
            <a:chExt cx="3084" cy="320"/>
          </a:xfrm>
        </p:grpSpPr>
        <p:sp>
          <p:nvSpPr>
            <p:cNvPr id="257037" name="圆角矩形 257036">
              <a:hlinkClick r:id="rId4"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四、段页式存储管理特点</a:t>
              </a:r>
            </a:p>
          </p:txBody>
        </p:sp>
        <p:grpSp>
          <p:nvGrpSpPr>
            <p:cNvPr id="257038" name="组合 257037"/>
            <p:cNvGrpSpPr/>
            <p:nvPr/>
          </p:nvGrpSpPr>
          <p:grpSpPr>
            <a:xfrm>
              <a:off x="1092" y="3232"/>
              <a:ext cx="240" cy="240"/>
              <a:chOff x="2078" y="1680"/>
              <a:chExt cx="1615" cy="1615"/>
            </a:xfrm>
          </p:grpSpPr>
          <p:sp>
            <p:nvSpPr>
              <p:cNvPr id="257039" name="椭圆 257038"/>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7040" name="椭圆 257039"/>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7041" name="椭圆 257040"/>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7042" name="椭圆 257041"/>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7043" name="椭圆 257042"/>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7044" name="椭圆 257043"/>
              <p:cNvSpPr/>
              <p:nvPr/>
            </p:nvSpPr>
            <p:spPr>
              <a:xfrm>
                <a:off x="2337" y="1939"/>
                <a:ext cx="1096" cy="1098"/>
              </a:xfrm>
              <a:prstGeom prst="ellipse">
                <a:avLst/>
              </a:prstGeom>
              <a:gradFill rotWithShape="1">
                <a:gsLst>
                  <a:gs pos="0">
                    <a:srgbClr val="FF33CC"/>
                  </a:gs>
                  <a:gs pos="100000">
                    <a:srgbClr val="FF33CC">
                      <a:gamma/>
                      <a:shade val="48627"/>
                      <a:invGamma/>
                    </a:srgbClr>
                  </a:gs>
                </a:gsLst>
                <a:lin ang="2700000" scaled="1"/>
                <a:tileRect/>
              </a:gradFill>
              <a:ln w="38100">
                <a:noFill/>
              </a:ln>
            </p:spPr>
            <p:txBody>
              <a:bodyPr/>
              <a:lstStyle/>
              <a:p>
                <a:endParaRPr lang="zh-CN" altLang="en-US"/>
              </a:p>
            </p:txBody>
          </p:sp>
        </p:grpSp>
      </p:grpSp>
      <p:sp>
        <p:nvSpPr>
          <p:cNvPr id="257045" name="任意多边形 257044"/>
          <p:cNvSpPr/>
          <p:nvPr/>
        </p:nvSpPr>
        <p:spPr>
          <a:xfrm rot="-16200000" flipH="1">
            <a:off x="-2016125" y="1680395"/>
            <a:ext cx="4032250" cy="3929063"/>
          </a:xfrm>
          <a:custGeom>
            <a:avLst/>
            <a:gdLst>
              <a:gd name="txL" fmla="*/ 0 w 21600"/>
              <a:gd name="txT" fmla="*/ 0 h 21600"/>
              <a:gd name="txR" fmla="*/ 21600 w 21600"/>
              <a:gd name="txB" fmla="*/ 10800 h 21600"/>
            </a:gdLst>
            <a:ahLst/>
            <a:cxnLst>
              <a:cxn ang="270">
                <a:pos x="10800" y="0"/>
              </a:cxn>
              <a:cxn ang="180">
                <a:pos x="5372" y="10800"/>
              </a:cxn>
              <a:cxn ang="270">
                <a:pos x="10800" y="10744"/>
              </a:cxn>
              <a:cxn ang="0">
                <a:pos x="16228" y="10800"/>
              </a:cxn>
            </a:cxnLst>
            <a:rect l="txL" t="txT" r="txR" b="txB"/>
            <a:pathLst>
              <a:path w="21600" h="21600">
                <a:moveTo>
                  <a:pt x="10744" y="10800"/>
                </a:moveTo>
                <a:arcTo wR="56" hR="56" stAng="10800000" swAng="10800000"/>
                <a:lnTo>
                  <a:pt x="21600" y="10800"/>
                </a:lnTo>
                <a:arcTo wR="10800" hR="10800" stAng="0" swAng="-10800000"/>
                <a:close/>
              </a:path>
            </a:pathLst>
          </a:custGeom>
          <a:gradFill rotWithShape="1">
            <a:gsLst>
              <a:gs pos="0">
                <a:srgbClr val="CCFF66">
                  <a:alpha val="56000"/>
                </a:srgbClr>
              </a:gs>
              <a:gs pos="50000">
                <a:srgbClr val="CCFF66">
                  <a:gamma/>
                  <a:shade val="46275"/>
                  <a:invGamma/>
                </a:srgbClr>
              </a:gs>
              <a:gs pos="100000">
                <a:srgbClr val="CCFF66">
                  <a:alpha val="56000"/>
                </a:srgbClr>
              </a:gs>
            </a:gsLst>
            <a:lin ang="5400000" scaled="1"/>
            <a:tileRect/>
          </a:gradFill>
          <a:ln w="0">
            <a:noFill/>
          </a:ln>
        </p:spPr>
        <p:txBody>
          <a:bodyPr/>
          <a:lstStyle/>
          <a:p>
            <a:endParaRPr lang="zh-CN" altLang="en-US"/>
          </a:p>
        </p:txBody>
      </p:sp>
      <p:grpSp>
        <p:nvGrpSpPr>
          <p:cNvPr id="257055" name="组合 257054"/>
          <p:cNvGrpSpPr/>
          <p:nvPr/>
        </p:nvGrpSpPr>
        <p:grpSpPr>
          <a:xfrm>
            <a:off x="1763713" y="1937570"/>
            <a:ext cx="3979862" cy="385763"/>
            <a:chOff x="1338" y="2387"/>
            <a:chExt cx="2790" cy="320"/>
          </a:xfrm>
        </p:grpSpPr>
        <p:sp>
          <p:nvSpPr>
            <p:cNvPr id="257056" name="圆角矩形 257055">
              <a:hlinkClick r:id="rId5" action="ppaction://hlinksldjump"/>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dirty="0">
                  <a:solidFill>
                    <a:srgbClr val="CC00CC"/>
                  </a:solidFill>
                  <a:effectLst>
                    <a:outerShdw blurRad="38100" dist="38100" dir="2700000">
                      <a:srgbClr val="C0C0C0"/>
                    </a:outerShdw>
                  </a:effectLst>
                  <a:latin typeface="Arial" panose="020B0604020202020204" pitchFamily="34" charset="0"/>
                  <a:ea typeface="华文新魏" pitchFamily="2" charset="-122"/>
                </a:rPr>
                <a:t>一、段页式存储管理概念</a:t>
              </a:r>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 </a:t>
              </a:r>
            </a:p>
          </p:txBody>
        </p:sp>
        <p:grpSp>
          <p:nvGrpSpPr>
            <p:cNvPr id="257057" name="组合 257056"/>
            <p:cNvGrpSpPr/>
            <p:nvPr/>
          </p:nvGrpSpPr>
          <p:grpSpPr>
            <a:xfrm>
              <a:off x="1338" y="2432"/>
              <a:ext cx="240" cy="240"/>
              <a:chOff x="2078" y="1680"/>
              <a:chExt cx="1615" cy="1615"/>
            </a:xfrm>
          </p:grpSpPr>
          <p:sp>
            <p:nvSpPr>
              <p:cNvPr id="257058" name="椭圆 257057"/>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7059" name="椭圆 257058"/>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7060" name="椭圆 257059"/>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7061" name="椭圆 257060"/>
              <p:cNvSpPr/>
              <p:nvPr/>
            </p:nvSpPr>
            <p:spPr>
              <a:xfrm>
                <a:off x="2254" y="1856"/>
                <a:ext cx="1262" cy="1264"/>
              </a:xfrm>
              <a:prstGeom prst="ellipse">
                <a:avLst/>
              </a:prstGeom>
              <a:gradFill rotWithShape="1">
                <a:gsLst>
                  <a:gs pos="0">
                    <a:srgbClr val="48BE67">
                      <a:gamma/>
                      <a:shade val="0"/>
                      <a:invGamma/>
                    </a:srgbClr>
                  </a:gs>
                  <a:gs pos="100000">
                    <a:srgbClr val="48BE67"/>
                  </a:gs>
                </a:gsLst>
                <a:lin ang="2700000" scaled="1"/>
                <a:tileRect/>
              </a:gradFill>
              <a:ln w="38100">
                <a:noFill/>
              </a:ln>
            </p:spPr>
            <p:txBody>
              <a:bodyPr/>
              <a:lstStyle/>
              <a:p>
                <a:endParaRPr lang="zh-CN" altLang="en-US"/>
              </a:p>
            </p:txBody>
          </p:sp>
          <p:sp>
            <p:nvSpPr>
              <p:cNvPr id="257062" name="椭圆 257061"/>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7063" name="椭圆 257062"/>
              <p:cNvSpPr/>
              <p:nvPr/>
            </p:nvSpPr>
            <p:spPr>
              <a:xfrm>
                <a:off x="2337" y="1939"/>
                <a:ext cx="1096" cy="1098"/>
              </a:xfrm>
              <a:prstGeom prst="ellipse">
                <a:avLst/>
              </a:prstGeom>
              <a:gradFill rotWithShape="1">
                <a:gsLst>
                  <a:gs pos="0">
                    <a:srgbClr val="CC00CC"/>
                  </a:gs>
                  <a:gs pos="100000">
                    <a:srgbClr val="CC00CC">
                      <a:gamma/>
                      <a:shade val="48627"/>
                      <a:invGamma/>
                    </a:srgbClr>
                  </a:gs>
                </a:gsLst>
                <a:lin ang="2700000" scaled="1"/>
                <a:tileRect/>
              </a:gradFill>
              <a:ln w="38100">
                <a:noFill/>
              </a:ln>
            </p:spPr>
            <p:txBody>
              <a:bodyPr/>
              <a:lstStyle/>
              <a:p>
                <a:endParaRPr lang="zh-CN" altLang="en-US"/>
              </a:p>
            </p:txBody>
          </p:sp>
        </p:grpSp>
      </p:grpSp>
      <p:grpSp>
        <p:nvGrpSpPr>
          <p:cNvPr id="257064" name="组合 257063"/>
          <p:cNvGrpSpPr/>
          <p:nvPr/>
        </p:nvGrpSpPr>
        <p:grpSpPr>
          <a:xfrm>
            <a:off x="2124075" y="2801170"/>
            <a:ext cx="4195763" cy="390525"/>
            <a:chOff x="1092" y="3168"/>
            <a:chExt cx="3084" cy="320"/>
          </a:xfrm>
        </p:grpSpPr>
        <p:sp>
          <p:nvSpPr>
            <p:cNvPr id="257065" name="圆角矩形 257064">
              <a:hlinkClick r:id="rId6" action="ppaction://hlinksldjump"/>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dirty="0">
                  <a:solidFill>
                    <a:srgbClr val="000099"/>
                  </a:solidFill>
                  <a:effectLst>
                    <a:outerShdw blurRad="38100" dist="38100" dir="2700000">
                      <a:srgbClr val="C0C0C0"/>
                    </a:outerShdw>
                  </a:effectLst>
                  <a:latin typeface="Arial" panose="020B0604020202020204" pitchFamily="34" charset="0"/>
                  <a:ea typeface="华文新魏" pitchFamily="2" charset="-122"/>
                </a:rPr>
                <a:t>二、引入段页式管理的目的</a:t>
              </a:r>
            </a:p>
          </p:txBody>
        </p:sp>
        <p:grpSp>
          <p:nvGrpSpPr>
            <p:cNvPr id="257066" name="组合 257065"/>
            <p:cNvGrpSpPr/>
            <p:nvPr/>
          </p:nvGrpSpPr>
          <p:grpSpPr>
            <a:xfrm>
              <a:off x="1092" y="3232"/>
              <a:ext cx="240" cy="240"/>
              <a:chOff x="2078" y="1680"/>
              <a:chExt cx="1615" cy="1615"/>
            </a:xfrm>
          </p:grpSpPr>
          <p:sp>
            <p:nvSpPr>
              <p:cNvPr id="257067" name="椭圆 257066"/>
              <p:cNvSpPr/>
              <p:nvPr/>
            </p:nvSpPr>
            <p:spPr>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tileRect/>
              </a:gradFill>
              <a:ln w="57150">
                <a:noFill/>
              </a:ln>
            </p:spPr>
            <p:txBody>
              <a:bodyPr/>
              <a:lstStyle/>
              <a:p>
                <a:endParaRPr lang="zh-CN" altLang="en-US"/>
              </a:p>
            </p:txBody>
          </p:sp>
          <p:sp>
            <p:nvSpPr>
              <p:cNvPr id="257068" name="椭圆 257067"/>
              <p:cNvSpPr/>
              <p:nvPr/>
            </p:nvSpPr>
            <p:spPr>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tileRect/>
              </a:gradFill>
              <a:ln w="9525">
                <a:noFill/>
              </a:ln>
            </p:spPr>
            <p:txBody>
              <a:bodyPr/>
              <a:lstStyle/>
              <a:p>
                <a:endParaRPr lang="zh-CN" altLang="en-US"/>
              </a:p>
            </p:txBody>
          </p:sp>
          <p:sp>
            <p:nvSpPr>
              <p:cNvPr id="257069" name="椭圆 257068"/>
              <p:cNvSpPr/>
              <p:nvPr/>
            </p:nvSpPr>
            <p:spPr>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257070" name="椭圆 257069"/>
              <p:cNvSpPr/>
              <p:nvPr/>
            </p:nvSpPr>
            <p:spPr>
              <a:xfrm>
                <a:off x="2254" y="1856"/>
                <a:ext cx="1262" cy="1264"/>
              </a:xfrm>
              <a:prstGeom prst="ellipse">
                <a:avLst/>
              </a:prstGeom>
              <a:gradFill rotWithShape="1">
                <a:gsLst>
                  <a:gs pos="0">
                    <a:srgbClr val="8D67E1">
                      <a:gamma/>
                      <a:shade val="0"/>
                      <a:invGamma/>
                    </a:srgbClr>
                  </a:gs>
                  <a:gs pos="100000">
                    <a:srgbClr val="8D67E1"/>
                  </a:gs>
                </a:gsLst>
                <a:lin ang="2700000" scaled="1"/>
                <a:tileRect/>
              </a:gradFill>
              <a:ln w="38100">
                <a:noFill/>
              </a:ln>
            </p:spPr>
            <p:txBody>
              <a:bodyPr/>
              <a:lstStyle/>
              <a:p>
                <a:endParaRPr lang="zh-CN" altLang="en-US"/>
              </a:p>
            </p:txBody>
          </p:sp>
          <p:sp>
            <p:nvSpPr>
              <p:cNvPr id="257071" name="椭圆 257070"/>
              <p:cNvSpPr/>
              <p:nvPr/>
            </p:nvSpPr>
            <p:spPr>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257072" name="椭圆 257071"/>
              <p:cNvSpPr/>
              <p:nvPr/>
            </p:nvSpPr>
            <p:spPr>
              <a:xfrm>
                <a:off x="2337" y="1939"/>
                <a:ext cx="1096" cy="1098"/>
              </a:xfrm>
              <a:prstGeom prst="ellipse">
                <a:avLst/>
              </a:prstGeom>
              <a:gradFill rotWithShape="1">
                <a:gsLst>
                  <a:gs pos="0">
                    <a:srgbClr val="8D67E1"/>
                  </a:gs>
                  <a:gs pos="100000">
                    <a:srgbClr val="8D67E1">
                      <a:gamma/>
                      <a:shade val="48627"/>
                      <a:invGamma/>
                    </a:srgbClr>
                  </a:gs>
                </a:gsLst>
                <a:lin ang="2700000" scaled="1"/>
                <a:tileRect/>
              </a:gradFill>
              <a:ln w="38100">
                <a:noFill/>
              </a:ln>
            </p:spPr>
            <p:txBody>
              <a:bodyPr/>
              <a:lstStyle/>
              <a:p>
                <a:endParaRPr lang="zh-CN" altLang="en-US"/>
              </a:p>
            </p:txBody>
          </p:sp>
        </p:grpSp>
      </p:grpSp>
      <p:sp>
        <p:nvSpPr>
          <p:cNvPr id="257083" name="矩形 257082"/>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6" name="AutoShape 5"/>
          <p:cNvSpPr/>
          <p:nvPr/>
        </p:nvSpPr>
        <p:spPr>
          <a:xfrm>
            <a:off x="983432" y="980728"/>
            <a:ext cx="5532437"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7331" name="文本占位符 227330"/>
          <p:cNvSpPr>
            <a:spLocks noGrp="1"/>
          </p:cNvSpPr>
          <p:nvPr>
            <p:ph type="body" idx="1"/>
          </p:nvPr>
        </p:nvSpPr>
        <p:spPr>
          <a:xfrm>
            <a:off x="911424" y="1772816"/>
            <a:ext cx="9457878" cy="3713163"/>
          </a:xfrm>
          <a:solidFill>
            <a:srgbClr val="FFFFFF"/>
          </a:solidFill>
          <a:ln>
            <a:noFill/>
          </a:ln>
        </p:spPr>
        <p:txBody>
          <a:bodyPr/>
          <a:lstStyle/>
          <a:p>
            <a:pPr>
              <a:lnSpc>
                <a:spcPct val="150000"/>
              </a:lnSpc>
              <a:buNone/>
            </a:pPr>
            <a:r>
              <a:rPr lang="zh-CN" altLang="en-US" sz="2400" dirty="0">
                <a:effectLst>
                  <a:outerShdw blurRad="38100" dist="38100" dir="2700000">
                    <a:srgbClr val="C0C0C0"/>
                  </a:outerShdw>
                </a:effectLst>
                <a:latin typeface="宋体" panose="02010600030101010101" pitchFamily="2" charset="-122"/>
              </a:rPr>
              <a:t>		分段和分页都有各自的优势。分页对程序员来说是透明的，它消除了外部碎片，因而可以更有效地使用主存。此外，由于换入和换出主存的页是固定的、大小相等的，因而有可能开发出更精致的存储管理算法。分段对程序员是透明的，它具有处理不断增长的数据结构的能力，对段的共享及保护操作容易，支持动态链接等优势。把它们二者的优点结合起来，就形成了非常具有优势的“段页式存储管理”方式。</a:t>
            </a:r>
            <a:r>
              <a:rPr lang="zh-CN" altLang="en-US" sz="2400" dirty="0">
                <a:effectLst>
                  <a:outerShdw blurRad="38100" dist="38100" dir="2700000">
                    <a:srgbClr val="C0C0C0"/>
                  </a:outerShdw>
                </a:effectLst>
              </a:rPr>
              <a:t> </a:t>
            </a:r>
          </a:p>
        </p:txBody>
      </p:sp>
      <p:sp>
        <p:nvSpPr>
          <p:cNvPr id="227332" name="矩形 227331"/>
          <p:cNvSpPr/>
          <p:nvPr/>
        </p:nvSpPr>
        <p:spPr>
          <a:xfrm>
            <a:off x="1115194" y="1061850"/>
            <a:ext cx="5187950" cy="521970"/>
          </a:xfrm>
          <a:prstGeom prst="rect">
            <a:avLst/>
          </a:prstGeom>
          <a:noFill/>
          <a:ln w="9525">
            <a:noFill/>
          </a:ln>
        </p:spPr>
        <p:txBody>
          <a:bodyPr wrap="none" anchor="ctr">
            <a:spAutoFit/>
          </a:bodyPr>
          <a:lstStyle/>
          <a:p>
            <a:r>
              <a:rPr lang="zh-CN" altLang="en-US" sz="2800" dirty="0">
                <a:solidFill>
                  <a:srgbClr val="FF0000"/>
                </a:solidFill>
                <a:effectLst>
                  <a:outerShdw blurRad="38100" dist="38100" dir="2700000">
                    <a:srgbClr val="C0C0C0"/>
                  </a:outerShdw>
                </a:effectLst>
                <a:latin typeface="Tahoma" panose="020B0604030504040204" pitchFamily="34" charset="0"/>
              </a:rPr>
              <a:t>一、段页式存储管理的基本思想</a:t>
            </a:r>
            <a:r>
              <a:rPr lang="zh-CN" altLang="en-US" dirty="0">
                <a:effectLst>
                  <a:outerShdw blurRad="38100" dist="38100" dir="2700000">
                    <a:srgbClr val="C0C0C0"/>
                  </a:outerShdw>
                </a:effectLst>
                <a:latin typeface="Tahoma" panose="020B0604030504040204" pitchFamily="34" charset="0"/>
              </a:rPr>
              <a:t> </a:t>
            </a:r>
          </a:p>
        </p:txBody>
      </p:sp>
      <p:sp>
        <p:nvSpPr>
          <p:cNvPr id="6" name="矩形 5">
            <a:extLst>
              <a:ext uri="{FF2B5EF4-FFF2-40B4-BE49-F238E27FC236}">
                <a16:creationId xmlns:a16="http://schemas.microsoft.com/office/drawing/2014/main" id="{67D9187E-E03E-4C05-8FDB-E8133583C7DB}"/>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7336"/>
                                        </p:tgtEl>
                                        <p:attrNameLst>
                                          <p:attrName>style.visibility</p:attrName>
                                        </p:attrNameLst>
                                      </p:cBhvr>
                                      <p:to>
                                        <p:strVal val="visible"/>
                                      </p:to>
                                    </p:set>
                                    <p:anim calcmode="lin" valueType="num">
                                      <p:cBhvr additive="base">
                                        <p:cTn id="7" dur="500" fill="hold"/>
                                        <p:tgtEl>
                                          <p:spTgt spid="227336"/>
                                        </p:tgtEl>
                                        <p:attrNameLst>
                                          <p:attrName>ppt_x</p:attrName>
                                        </p:attrNameLst>
                                      </p:cBhvr>
                                      <p:tavLst>
                                        <p:tav tm="0">
                                          <p:val>
                                            <p:strVal val="#ppt_x"/>
                                          </p:val>
                                        </p:tav>
                                        <p:tav tm="100000">
                                          <p:val>
                                            <p:strVal val="#ppt_x"/>
                                          </p:val>
                                        </p:tav>
                                      </p:tavLst>
                                    </p:anim>
                                    <p:anim calcmode="lin" valueType="num">
                                      <p:cBhvr additive="base">
                                        <p:cTn id="8" dur="500" fill="hold"/>
                                        <p:tgtEl>
                                          <p:spTgt spid="2273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7332"/>
                                        </p:tgtEl>
                                        <p:attrNameLst>
                                          <p:attrName>style.visibility</p:attrName>
                                        </p:attrNameLst>
                                      </p:cBhvr>
                                      <p:to>
                                        <p:strVal val="visible"/>
                                      </p:to>
                                    </p:set>
                                    <p:anim calcmode="lin" valueType="num">
                                      <p:cBhvr additive="base">
                                        <p:cTn id="12" dur="500" fill="hold"/>
                                        <p:tgtEl>
                                          <p:spTgt spid="227332"/>
                                        </p:tgtEl>
                                        <p:attrNameLst>
                                          <p:attrName>ppt_x</p:attrName>
                                        </p:attrNameLst>
                                      </p:cBhvr>
                                      <p:tavLst>
                                        <p:tav tm="0">
                                          <p:val>
                                            <p:strVal val="#ppt_x"/>
                                          </p:val>
                                        </p:tav>
                                        <p:tav tm="100000">
                                          <p:val>
                                            <p:strVal val="#ppt_x"/>
                                          </p:val>
                                        </p:tav>
                                      </p:tavLst>
                                    </p:anim>
                                    <p:anim calcmode="lin" valueType="num">
                                      <p:cBhvr additive="base">
                                        <p:cTn id="13" dur="500" fill="hold"/>
                                        <p:tgtEl>
                                          <p:spTgt spid="22733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27331">
                                            <p:bg/>
                                          </p:spTgt>
                                        </p:tgtEl>
                                        <p:attrNameLst>
                                          <p:attrName>style.visibility</p:attrName>
                                        </p:attrNameLst>
                                      </p:cBhvr>
                                      <p:to>
                                        <p:strVal val="visible"/>
                                      </p:to>
                                    </p:set>
                                    <p:anim calcmode="lin" valueType="num">
                                      <p:cBhvr additive="base">
                                        <p:cTn id="17" dur="500" fill="hold"/>
                                        <p:tgtEl>
                                          <p:spTgt spid="22733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227331">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27331">
                                            <p:txEl>
                                              <p:pRg st="0" end="0"/>
                                            </p:txEl>
                                          </p:spTgt>
                                        </p:tgtEl>
                                        <p:attrNameLst>
                                          <p:attrName>style.visibility</p:attrName>
                                        </p:attrNameLst>
                                      </p:cBhvr>
                                      <p:to>
                                        <p:strVal val="visible"/>
                                      </p:to>
                                    </p:set>
                                    <p:anim calcmode="lin" valueType="num">
                                      <p:cBhvr additive="base">
                                        <p:cTn id="22" dur="500" fill="hold"/>
                                        <p:tgtEl>
                                          <p:spTgt spid="22733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7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6" grpId="0" bldLvl="0" animBg="1"/>
      <p:bldP spid="227331" grpId="0" build="p" animBg="1"/>
      <p:bldP spid="22733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7" name="AutoShape 5"/>
          <p:cNvSpPr/>
          <p:nvPr/>
        </p:nvSpPr>
        <p:spPr>
          <a:xfrm>
            <a:off x="1056011" y="1104107"/>
            <a:ext cx="5040312"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28354" name="文本占位符 228353"/>
          <p:cNvSpPr>
            <a:spLocks noGrp="1"/>
          </p:cNvSpPr>
          <p:nvPr>
            <p:ph type="body" idx="1"/>
          </p:nvPr>
        </p:nvSpPr>
        <p:spPr>
          <a:xfrm>
            <a:off x="1056011" y="1916832"/>
            <a:ext cx="9793534" cy="4176712"/>
          </a:xfrm>
          <a:solidFill>
            <a:srgbClr val="FFFFFF"/>
          </a:solidFill>
          <a:ln>
            <a:noFill/>
          </a:ln>
        </p:spPr>
        <p:txBody>
          <a:bodyPr/>
          <a:lstStyle/>
          <a:p>
            <a:pPr>
              <a:lnSpc>
                <a:spcPct val="150000"/>
              </a:lnSpc>
              <a:spcAft>
                <a:spcPct val="20000"/>
              </a:spcAft>
              <a:buNone/>
            </a:pPr>
            <a:r>
              <a:rPr lang="zh-CN" altLang="en-US" dirty="0">
                <a:solidFill>
                  <a:srgbClr val="0000CC"/>
                </a:solidFill>
                <a:effectLst>
                  <a:outerShdw blurRad="38100" dist="38100" dir="2700000">
                    <a:srgbClr val="C0C0C0"/>
                  </a:outerShdw>
                </a:effectLst>
              </a:rPr>
              <a:t>　　为了获得分段在逻辑上的优点和分页在管理存储空间方面的优点。</a:t>
            </a:r>
          </a:p>
          <a:p>
            <a:pPr lvl="1">
              <a:lnSpc>
                <a:spcPct val="150000"/>
              </a:lnSpc>
              <a:spcAft>
                <a:spcPct val="20000"/>
              </a:spcAft>
              <a:buClr>
                <a:srgbClr val="FF3300"/>
              </a:buClr>
              <a:buFont typeface="Wingdings" panose="05000000000000000000" pitchFamily="2" charset="2"/>
              <a:buChar char="n"/>
            </a:pPr>
            <a:r>
              <a:rPr lang="zh-CN" altLang="en-US" dirty="0">
                <a:effectLst>
                  <a:outerShdw blurRad="38100" dist="38100" dir="2700000">
                    <a:srgbClr val="C0C0C0"/>
                  </a:outerShdw>
                </a:effectLst>
              </a:rPr>
              <a:t>用分段方法来分配和管理虚拟存储器。把作业的地址空间分成若干段，而每一段有自己的段名，把每一段分成若干页。 </a:t>
            </a:r>
          </a:p>
          <a:p>
            <a:pPr lvl="1">
              <a:lnSpc>
                <a:spcPct val="150000"/>
              </a:lnSpc>
              <a:spcAft>
                <a:spcPct val="20000"/>
              </a:spcAft>
              <a:buClr>
                <a:srgbClr val="FF3300"/>
              </a:buClr>
              <a:buFont typeface="Wingdings" panose="05000000000000000000" pitchFamily="2" charset="2"/>
              <a:buChar char="n"/>
            </a:pPr>
            <a:r>
              <a:rPr lang="zh-CN" altLang="en-US" dirty="0">
                <a:effectLst>
                  <a:outerShdw blurRad="38100" dist="38100" dir="2700000">
                    <a:srgbClr val="C0C0C0"/>
                  </a:outerShdw>
                </a:effectLst>
              </a:rPr>
              <a:t>用分页方法来分配和管理实存。即把整个主存分成大小相等的存储块，可装入作业的任何一页。</a:t>
            </a:r>
          </a:p>
        </p:txBody>
      </p:sp>
      <p:sp>
        <p:nvSpPr>
          <p:cNvPr id="228360" name="矩形 228359"/>
          <p:cNvSpPr/>
          <p:nvPr/>
        </p:nvSpPr>
        <p:spPr>
          <a:xfrm>
            <a:off x="1127448" y="1124744"/>
            <a:ext cx="4472940" cy="521970"/>
          </a:xfrm>
          <a:prstGeom prst="rect">
            <a:avLst/>
          </a:prstGeom>
          <a:noFill/>
          <a:ln w="9525">
            <a:noFill/>
          </a:ln>
        </p:spPr>
        <p:txBody>
          <a:bodyPr wrap="none" anchor="t">
            <a:spAutoFit/>
          </a:bodyPr>
          <a:lstStyle/>
          <a:p>
            <a:r>
              <a:rPr lang="zh-CN" altLang="en-US" sz="2800" dirty="0">
                <a:solidFill>
                  <a:srgbClr val="FF0000"/>
                </a:solidFill>
                <a:effectLst>
                  <a:outerShdw blurRad="38100" dist="38100" dir="2700000">
                    <a:srgbClr val="C0C0C0"/>
                  </a:outerShdw>
                </a:effectLst>
                <a:latin typeface="Tahoma" panose="020B0604030504040204" pitchFamily="34" charset="0"/>
              </a:rPr>
              <a:t>二、引入段页式管理的目的</a:t>
            </a:r>
          </a:p>
        </p:txBody>
      </p:sp>
      <p:sp>
        <p:nvSpPr>
          <p:cNvPr id="6" name="矩形 5">
            <a:extLst>
              <a:ext uri="{FF2B5EF4-FFF2-40B4-BE49-F238E27FC236}">
                <a16:creationId xmlns:a16="http://schemas.microsoft.com/office/drawing/2014/main" id="{122E9579-B724-439A-B652-FD29E79F04E1}"/>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8357"/>
                                        </p:tgtEl>
                                        <p:attrNameLst>
                                          <p:attrName>style.visibility</p:attrName>
                                        </p:attrNameLst>
                                      </p:cBhvr>
                                      <p:to>
                                        <p:strVal val="visible"/>
                                      </p:to>
                                    </p:set>
                                    <p:anim calcmode="lin" valueType="num">
                                      <p:cBhvr additive="base">
                                        <p:cTn id="7" dur="500" fill="hold"/>
                                        <p:tgtEl>
                                          <p:spTgt spid="228357"/>
                                        </p:tgtEl>
                                        <p:attrNameLst>
                                          <p:attrName>ppt_x</p:attrName>
                                        </p:attrNameLst>
                                      </p:cBhvr>
                                      <p:tavLst>
                                        <p:tav tm="0">
                                          <p:val>
                                            <p:strVal val="#ppt_x"/>
                                          </p:val>
                                        </p:tav>
                                        <p:tav tm="100000">
                                          <p:val>
                                            <p:strVal val="#ppt_x"/>
                                          </p:val>
                                        </p:tav>
                                      </p:tavLst>
                                    </p:anim>
                                    <p:anim calcmode="lin" valueType="num">
                                      <p:cBhvr additive="base">
                                        <p:cTn id="8" dur="500" fill="hold"/>
                                        <p:tgtEl>
                                          <p:spTgt spid="2283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8360"/>
                                        </p:tgtEl>
                                        <p:attrNameLst>
                                          <p:attrName>style.visibility</p:attrName>
                                        </p:attrNameLst>
                                      </p:cBhvr>
                                      <p:to>
                                        <p:strVal val="visible"/>
                                      </p:to>
                                    </p:set>
                                    <p:anim calcmode="lin" valueType="num">
                                      <p:cBhvr additive="base">
                                        <p:cTn id="12" dur="500" fill="hold"/>
                                        <p:tgtEl>
                                          <p:spTgt spid="228360"/>
                                        </p:tgtEl>
                                        <p:attrNameLst>
                                          <p:attrName>ppt_x</p:attrName>
                                        </p:attrNameLst>
                                      </p:cBhvr>
                                      <p:tavLst>
                                        <p:tav tm="0">
                                          <p:val>
                                            <p:strVal val="#ppt_x"/>
                                          </p:val>
                                        </p:tav>
                                        <p:tav tm="100000">
                                          <p:val>
                                            <p:strVal val="#ppt_x"/>
                                          </p:val>
                                        </p:tav>
                                      </p:tavLst>
                                    </p:anim>
                                    <p:anim calcmode="lin" valueType="num">
                                      <p:cBhvr additive="base">
                                        <p:cTn id="13" dur="500" fill="hold"/>
                                        <p:tgtEl>
                                          <p:spTgt spid="22836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28354">
                                            <p:bg/>
                                          </p:spTgt>
                                        </p:tgtEl>
                                        <p:attrNameLst>
                                          <p:attrName>style.visibility</p:attrName>
                                        </p:attrNameLst>
                                      </p:cBhvr>
                                      <p:to>
                                        <p:strVal val="visible"/>
                                      </p:to>
                                    </p:set>
                                    <p:anim calcmode="lin" valueType="num">
                                      <p:cBhvr additive="base">
                                        <p:cTn id="17" dur="500" fill="hold"/>
                                        <p:tgtEl>
                                          <p:spTgt spid="228354">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228354">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28354">
                                            <p:txEl>
                                              <p:pRg st="0" end="0"/>
                                            </p:txEl>
                                          </p:spTgt>
                                        </p:tgtEl>
                                        <p:attrNameLst>
                                          <p:attrName>style.visibility</p:attrName>
                                        </p:attrNameLst>
                                      </p:cBhvr>
                                      <p:to>
                                        <p:strVal val="visible"/>
                                      </p:to>
                                    </p:set>
                                    <p:anim calcmode="lin" valueType="num">
                                      <p:cBhvr additive="base">
                                        <p:cTn id="22" dur="500" fill="hold"/>
                                        <p:tgtEl>
                                          <p:spTgt spid="22835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8354">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28354">
                                            <p:txEl>
                                              <p:pRg st="1" end="1"/>
                                            </p:txEl>
                                          </p:spTgt>
                                        </p:tgtEl>
                                        <p:attrNameLst>
                                          <p:attrName>style.visibility</p:attrName>
                                        </p:attrNameLst>
                                      </p:cBhvr>
                                      <p:to>
                                        <p:strVal val="visible"/>
                                      </p:to>
                                    </p:set>
                                    <p:anim calcmode="lin" valueType="num">
                                      <p:cBhvr additive="base">
                                        <p:cTn id="27" dur="500" fill="hold"/>
                                        <p:tgtEl>
                                          <p:spTgt spid="22835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8354">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28354">
                                            <p:txEl>
                                              <p:pRg st="2" end="2"/>
                                            </p:txEl>
                                          </p:spTgt>
                                        </p:tgtEl>
                                        <p:attrNameLst>
                                          <p:attrName>style.visibility</p:attrName>
                                        </p:attrNameLst>
                                      </p:cBhvr>
                                      <p:to>
                                        <p:strVal val="visible"/>
                                      </p:to>
                                    </p:set>
                                    <p:anim calcmode="lin" valueType="num">
                                      <p:cBhvr additive="base">
                                        <p:cTn id="32" dur="500" fill="hold"/>
                                        <p:tgtEl>
                                          <p:spTgt spid="228354">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2835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ldLvl="0" animBg="1"/>
      <p:bldP spid="228354" grpId="0" build="p" animBg="1"/>
      <p:bldP spid="22836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403" name="组合 230402"/>
          <p:cNvGrpSpPr/>
          <p:nvPr/>
        </p:nvGrpSpPr>
        <p:grpSpPr>
          <a:xfrm>
            <a:off x="2208213" y="2420938"/>
            <a:ext cx="8064500" cy="4191000"/>
            <a:chOff x="720" y="576"/>
            <a:chExt cx="2574" cy="1453"/>
          </a:xfrm>
        </p:grpSpPr>
        <p:sp>
          <p:nvSpPr>
            <p:cNvPr id="230404" name="矩形 230403"/>
            <p:cNvSpPr>
              <a:spLocks noChangeAspect="1" noTextEdit="1"/>
            </p:cNvSpPr>
            <p:nvPr/>
          </p:nvSpPr>
          <p:spPr>
            <a:xfrm>
              <a:off x="720" y="576"/>
              <a:ext cx="2574" cy="1453"/>
            </a:xfrm>
            <a:prstGeom prst="rect">
              <a:avLst/>
            </a:prstGeom>
            <a:noFill/>
            <a:ln w="9525">
              <a:noFill/>
            </a:ln>
          </p:spPr>
          <p:txBody>
            <a:bodyPr/>
            <a:lstStyle/>
            <a:p>
              <a:endParaRPr lang="zh-CN" altLang="en-US"/>
            </a:p>
          </p:txBody>
        </p:sp>
        <p:sp>
          <p:nvSpPr>
            <p:cNvPr id="230405" name="文本框 230404"/>
            <p:cNvSpPr txBox="1"/>
            <p:nvPr/>
          </p:nvSpPr>
          <p:spPr>
            <a:xfrm>
              <a:off x="960" y="576"/>
              <a:ext cx="456" cy="187"/>
            </a:xfrm>
            <a:prstGeom prst="rect">
              <a:avLst/>
            </a:prstGeom>
            <a:noFill/>
            <a:ln w="9525">
              <a:noFill/>
            </a:ln>
          </p:spPr>
          <p:txBody>
            <a:bodyPr/>
            <a:lstStyle/>
            <a:p>
              <a:pPr eaLnBrk="0" hangingPunct="0"/>
              <a:r>
                <a:rPr lang="zh-CN" altLang="en-US" sz="1600" dirty="0">
                  <a:solidFill>
                    <a:srgbClr val="000000"/>
                  </a:solidFill>
                  <a:effectLst>
                    <a:outerShdw blurRad="38100" dist="38100" dir="2700000">
                      <a:srgbClr val="C0C0C0"/>
                    </a:outerShdw>
                  </a:effectLst>
                  <a:latin typeface="Times New Roman" panose="02020603050405020304" pitchFamily="18" charset="0"/>
                </a:rPr>
                <a:t>主程序段</a:t>
              </a:r>
            </a:p>
          </p:txBody>
        </p:sp>
        <p:sp>
          <p:nvSpPr>
            <p:cNvPr id="230406" name="矩形 230405"/>
            <p:cNvSpPr/>
            <p:nvPr/>
          </p:nvSpPr>
          <p:spPr>
            <a:xfrm>
              <a:off x="912" y="719"/>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07" name="矩形 230406"/>
            <p:cNvSpPr/>
            <p:nvPr/>
          </p:nvSpPr>
          <p:spPr>
            <a:xfrm>
              <a:off x="912" y="856"/>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08" name="矩形 230407"/>
            <p:cNvSpPr/>
            <p:nvPr/>
          </p:nvSpPr>
          <p:spPr>
            <a:xfrm>
              <a:off x="912" y="986"/>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09" name="矩形 230408"/>
            <p:cNvSpPr/>
            <p:nvPr/>
          </p:nvSpPr>
          <p:spPr>
            <a:xfrm>
              <a:off x="912" y="1123"/>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10" name="直接连接符 230409"/>
            <p:cNvSpPr/>
            <p:nvPr/>
          </p:nvSpPr>
          <p:spPr>
            <a:xfrm>
              <a:off x="912" y="1212"/>
              <a:ext cx="504" cy="0"/>
            </a:xfrm>
            <a:prstGeom prst="line">
              <a:avLst/>
            </a:prstGeom>
            <a:ln w="9525" cap="flat" cmpd="sng">
              <a:solidFill>
                <a:srgbClr val="000000"/>
              </a:solidFill>
              <a:prstDash val="dash"/>
              <a:headEnd type="none" w="med" len="med"/>
              <a:tailEnd type="none" w="med" len="med"/>
            </a:ln>
          </p:spPr>
        </p:sp>
        <p:sp>
          <p:nvSpPr>
            <p:cNvPr id="230411" name="文本框 230410"/>
            <p:cNvSpPr txBox="1"/>
            <p:nvPr/>
          </p:nvSpPr>
          <p:spPr>
            <a:xfrm>
              <a:off x="798" y="626"/>
              <a:ext cx="216" cy="188"/>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0</a:t>
              </a:r>
            </a:p>
          </p:txBody>
        </p:sp>
        <p:sp>
          <p:nvSpPr>
            <p:cNvPr id="230412" name="文本框 230411"/>
            <p:cNvSpPr txBox="1"/>
            <p:nvPr/>
          </p:nvSpPr>
          <p:spPr>
            <a:xfrm>
              <a:off x="756" y="731"/>
              <a:ext cx="216"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4K</a:t>
              </a:r>
            </a:p>
          </p:txBody>
        </p:sp>
        <p:sp>
          <p:nvSpPr>
            <p:cNvPr id="230413" name="文本框 230412"/>
            <p:cNvSpPr txBox="1"/>
            <p:nvPr/>
          </p:nvSpPr>
          <p:spPr>
            <a:xfrm>
              <a:off x="756" y="876"/>
              <a:ext cx="216"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8K</a:t>
              </a:r>
            </a:p>
          </p:txBody>
        </p:sp>
        <p:sp>
          <p:nvSpPr>
            <p:cNvPr id="230414" name="文本框 230413"/>
            <p:cNvSpPr txBox="1"/>
            <p:nvPr/>
          </p:nvSpPr>
          <p:spPr>
            <a:xfrm>
              <a:off x="720" y="1013"/>
              <a:ext cx="288"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12K</a:t>
              </a:r>
            </a:p>
          </p:txBody>
        </p:sp>
        <p:sp>
          <p:nvSpPr>
            <p:cNvPr id="230415" name="文本框 230414"/>
            <p:cNvSpPr txBox="1"/>
            <p:nvPr/>
          </p:nvSpPr>
          <p:spPr>
            <a:xfrm>
              <a:off x="720" y="1099"/>
              <a:ext cx="360"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15K</a:t>
              </a:r>
            </a:p>
          </p:txBody>
        </p:sp>
        <p:sp>
          <p:nvSpPr>
            <p:cNvPr id="230416" name="文本框 230415"/>
            <p:cNvSpPr txBox="1"/>
            <p:nvPr/>
          </p:nvSpPr>
          <p:spPr>
            <a:xfrm>
              <a:off x="720" y="1168"/>
              <a:ext cx="288"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16K</a:t>
              </a:r>
            </a:p>
          </p:txBody>
        </p:sp>
        <p:sp>
          <p:nvSpPr>
            <p:cNvPr id="230417" name="文本框 230416"/>
            <p:cNvSpPr txBox="1"/>
            <p:nvPr/>
          </p:nvSpPr>
          <p:spPr>
            <a:xfrm>
              <a:off x="1896" y="576"/>
              <a:ext cx="456" cy="187"/>
            </a:xfrm>
            <a:prstGeom prst="rect">
              <a:avLst/>
            </a:prstGeom>
            <a:noFill/>
            <a:ln w="9525">
              <a:noFill/>
            </a:ln>
          </p:spPr>
          <p:txBody>
            <a:bodyPr/>
            <a:lstStyle/>
            <a:p>
              <a:pPr eaLnBrk="0" hangingPunct="0"/>
              <a:r>
                <a:rPr lang="zh-CN" altLang="en-US" sz="1600" dirty="0">
                  <a:solidFill>
                    <a:srgbClr val="000000"/>
                  </a:solidFill>
                  <a:effectLst>
                    <a:outerShdw blurRad="38100" dist="38100" dir="2700000">
                      <a:srgbClr val="C0C0C0"/>
                    </a:outerShdw>
                  </a:effectLst>
                  <a:latin typeface="Times New Roman" panose="02020603050405020304" pitchFamily="18" charset="0"/>
                </a:rPr>
                <a:t>子程序段</a:t>
              </a:r>
            </a:p>
          </p:txBody>
        </p:sp>
        <p:sp>
          <p:nvSpPr>
            <p:cNvPr id="230418" name="矩形 230417"/>
            <p:cNvSpPr/>
            <p:nvPr/>
          </p:nvSpPr>
          <p:spPr>
            <a:xfrm>
              <a:off x="1848" y="719"/>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19" name="矩形 230418"/>
            <p:cNvSpPr/>
            <p:nvPr/>
          </p:nvSpPr>
          <p:spPr>
            <a:xfrm>
              <a:off x="1848" y="856"/>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20" name="文本框 230419"/>
            <p:cNvSpPr txBox="1"/>
            <p:nvPr/>
          </p:nvSpPr>
          <p:spPr>
            <a:xfrm>
              <a:off x="1734" y="626"/>
              <a:ext cx="216" cy="188"/>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0</a:t>
              </a:r>
            </a:p>
          </p:txBody>
        </p:sp>
        <p:sp>
          <p:nvSpPr>
            <p:cNvPr id="230421" name="文本框 230420"/>
            <p:cNvSpPr txBox="1"/>
            <p:nvPr/>
          </p:nvSpPr>
          <p:spPr>
            <a:xfrm>
              <a:off x="1692" y="731"/>
              <a:ext cx="216"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4K</a:t>
              </a:r>
            </a:p>
          </p:txBody>
        </p:sp>
        <p:sp>
          <p:nvSpPr>
            <p:cNvPr id="230422" name="文本框 230421"/>
            <p:cNvSpPr txBox="1"/>
            <p:nvPr/>
          </p:nvSpPr>
          <p:spPr>
            <a:xfrm>
              <a:off x="1692" y="876"/>
              <a:ext cx="216"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8K</a:t>
              </a:r>
            </a:p>
          </p:txBody>
        </p:sp>
        <p:sp>
          <p:nvSpPr>
            <p:cNvPr id="230423" name="文本框 230422"/>
            <p:cNvSpPr txBox="1"/>
            <p:nvPr/>
          </p:nvSpPr>
          <p:spPr>
            <a:xfrm>
              <a:off x="2838" y="576"/>
              <a:ext cx="456" cy="187"/>
            </a:xfrm>
            <a:prstGeom prst="rect">
              <a:avLst/>
            </a:prstGeom>
            <a:noFill/>
            <a:ln w="9525">
              <a:noFill/>
            </a:ln>
          </p:spPr>
          <p:txBody>
            <a:bodyPr/>
            <a:lstStyle/>
            <a:p>
              <a:pPr eaLnBrk="0" hangingPunct="0"/>
              <a:r>
                <a:rPr lang="zh-CN" altLang="en-US" sz="1600" dirty="0">
                  <a:solidFill>
                    <a:srgbClr val="000000"/>
                  </a:solidFill>
                  <a:effectLst>
                    <a:outerShdw blurRad="38100" dist="38100" dir="2700000">
                      <a:srgbClr val="C0C0C0"/>
                    </a:outerShdw>
                  </a:effectLst>
                  <a:latin typeface="Times New Roman" panose="02020603050405020304" pitchFamily="18" charset="0"/>
                </a:rPr>
                <a:t>数据段</a:t>
              </a:r>
            </a:p>
          </p:txBody>
        </p:sp>
        <p:sp>
          <p:nvSpPr>
            <p:cNvPr id="230424" name="矩形 230423"/>
            <p:cNvSpPr/>
            <p:nvPr/>
          </p:nvSpPr>
          <p:spPr>
            <a:xfrm>
              <a:off x="2760" y="719"/>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25" name="矩形 230424"/>
            <p:cNvSpPr/>
            <p:nvPr/>
          </p:nvSpPr>
          <p:spPr>
            <a:xfrm>
              <a:off x="2760" y="856"/>
              <a:ext cx="499" cy="136"/>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26" name="矩形 230425"/>
            <p:cNvSpPr/>
            <p:nvPr/>
          </p:nvSpPr>
          <p:spPr>
            <a:xfrm>
              <a:off x="2760" y="992"/>
              <a:ext cx="499" cy="136"/>
            </a:xfrm>
            <a:prstGeom prst="rect">
              <a:avLst/>
            </a:prstGeom>
            <a:solidFill>
              <a:srgbClr val="FFFFFF"/>
            </a:solidFill>
            <a:ln w="9525" cap="flat" cmpd="sng">
              <a:solidFill>
                <a:srgbClr val="000000"/>
              </a:solidFill>
              <a:prstDash val="dash"/>
              <a:miter/>
              <a:headEnd type="none" w="med" len="med"/>
              <a:tailEnd type="none" w="med" len="med"/>
            </a:ln>
          </p:spPr>
          <p:txBody>
            <a:bodyPr/>
            <a:lstStyle/>
            <a:p>
              <a:endParaRPr lang="zh-CN" altLang="en-US"/>
            </a:p>
          </p:txBody>
        </p:sp>
        <p:sp>
          <p:nvSpPr>
            <p:cNvPr id="230427" name="文本框 230426"/>
            <p:cNvSpPr txBox="1"/>
            <p:nvPr/>
          </p:nvSpPr>
          <p:spPr>
            <a:xfrm>
              <a:off x="2646" y="626"/>
              <a:ext cx="216" cy="188"/>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0</a:t>
              </a:r>
            </a:p>
          </p:txBody>
        </p:sp>
        <p:sp>
          <p:nvSpPr>
            <p:cNvPr id="230428" name="文本框 230427"/>
            <p:cNvSpPr txBox="1"/>
            <p:nvPr/>
          </p:nvSpPr>
          <p:spPr>
            <a:xfrm>
              <a:off x="2604" y="731"/>
              <a:ext cx="216"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4K</a:t>
              </a:r>
            </a:p>
          </p:txBody>
        </p:sp>
        <p:sp>
          <p:nvSpPr>
            <p:cNvPr id="230429" name="文本框 230428"/>
            <p:cNvSpPr txBox="1"/>
            <p:nvPr/>
          </p:nvSpPr>
          <p:spPr>
            <a:xfrm>
              <a:off x="2604" y="876"/>
              <a:ext cx="216"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8K</a:t>
              </a:r>
            </a:p>
          </p:txBody>
        </p:sp>
        <p:sp>
          <p:nvSpPr>
            <p:cNvPr id="230430" name="文本框 230429"/>
            <p:cNvSpPr txBox="1"/>
            <p:nvPr/>
          </p:nvSpPr>
          <p:spPr>
            <a:xfrm>
              <a:off x="2568" y="1031"/>
              <a:ext cx="288" cy="187"/>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12K</a:t>
              </a:r>
            </a:p>
          </p:txBody>
        </p:sp>
        <p:sp>
          <p:nvSpPr>
            <p:cNvPr id="230431" name="文本框 230430"/>
            <p:cNvSpPr txBox="1"/>
            <p:nvPr/>
          </p:nvSpPr>
          <p:spPr>
            <a:xfrm>
              <a:off x="2568" y="950"/>
              <a:ext cx="288" cy="188"/>
            </a:xfrm>
            <a:prstGeom prst="rect">
              <a:avLst/>
            </a:prstGeom>
            <a:noFill/>
            <a:ln w="9525">
              <a:noFill/>
            </a:ln>
          </p:spPr>
          <p:txBody>
            <a:bodyPr/>
            <a:lstStyle/>
            <a:p>
              <a:pPr eaLnBrk="0" hangingPunct="0"/>
              <a:r>
                <a:rPr lang="en-US" altLang="zh-CN" sz="1600">
                  <a:solidFill>
                    <a:srgbClr val="000000"/>
                  </a:solidFill>
                  <a:latin typeface="Times New Roman" panose="02020603050405020304" pitchFamily="18" charset="0"/>
                </a:rPr>
                <a:t>10K</a:t>
              </a:r>
            </a:p>
          </p:txBody>
        </p:sp>
        <p:sp>
          <p:nvSpPr>
            <p:cNvPr id="230432" name="矩形 230431"/>
            <p:cNvSpPr/>
            <p:nvPr/>
          </p:nvSpPr>
          <p:spPr>
            <a:xfrm>
              <a:off x="2760" y="989"/>
              <a:ext cx="499" cy="68"/>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230433" name="文本框 230432"/>
            <p:cNvSpPr txBox="1"/>
            <p:nvPr/>
          </p:nvSpPr>
          <p:spPr>
            <a:xfrm>
              <a:off x="1584" y="1216"/>
              <a:ext cx="1152" cy="187"/>
            </a:xfrm>
            <a:prstGeom prst="rect">
              <a:avLst/>
            </a:prstGeom>
            <a:noFill/>
            <a:ln w="9525">
              <a:noFill/>
            </a:ln>
          </p:spPr>
          <p:txBody>
            <a:bodyPr/>
            <a:lstStyle/>
            <a:p>
              <a:pP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（a）</a:t>
              </a:r>
              <a:r>
                <a:rPr lang="zh-CN" altLang="en-US" sz="1600" dirty="0">
                  <a:solidFill>
                    <a:srgbClr val="000000"/>
                  </a:solidFill>
                  <a:effectLst>
                    <a:outerShdw blurRad="38100" dist="38100" dir="2700000">
                      <a:srgbClr val="C0C0C0"/>
                    </a:outerShdw>
                  </a:effectLst>
                  <a:latin typeface="Times New Roman" panose="02020603050405020304" pitchFamily="18" charset="0"/>
                </a:rPr>
                <a:t>一个作业地址空间的结构</a:t>
              </a:r>
            </a:p>
          </p:txBody>
        </p:sp>
        <p:sp>
          <p:nvSpPr>
            <p:cNvPr id="230434" name="文本框 230433"/>
            <p:cNvSpPr txBox="1"/>
            <p:nvPr/>
          </p:nvSpPr>
          <p:spPr>
            <a:xfrm>
              <a:off x="1056" y="1467"/>
              <a:ext cx="648" cy="188"/>
            </a:xfrm>
            <a:prstGeom prst="rect">
              <a:avLst/>
            </a:prstGeom>
            <a:solidFill>
              <a:srgbClr val="CCFFFF"/>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段号（</a:t>
              </a:r>
              <a:r>
                <a:rPr lang="en-US" altLang="zh-CN" sz="2000">
                  <a:solidFill>
                    <a:srgbClr val="000000"/>
                  </a:solidFill>
                  <a:latin typeface="Times New Roman" panose="02020603050405020304" pitchFamily="18" charset="0"/>
                </a:rPr>
                <a:t>s）</a:t>
              </a:r>
            </a:p>
          </p:txBody>
        </p:sp>
        <p:sp>
          <p:nvSpPr>
            <p:cNvPr id="230435" name="文本框 230434"/>
            <p:cNvSpPr txBox="1"/>
            <p:nvPr/>
          </p:nvSpPr>
          <p:spPr>
            <a:xfrm>
              <a:off x="1704" y="1467"/>
              <a:ext cx="648" cy="188"/>
            </a:xfrm>
            <a:prstGeom prst="rect">
              <a:avLst/>
            </a:prstGeom>
            <a:solidFill>
              <a:srgbClr val="FFFF99"/>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段内页号（</a:t>
              </a:r>
              <a:r>
                <a:rPr lang="en-US" altLang="zh-CN" sz="2000">
                  <a:solidFill>
                    <a:srgbClr val="000000"/>
                  </a:solidFill>
                  <a:latin typeface="Times New Roman" panose="02020603050405020304" pitchFamily="18" charset="0"/>
                </a:rPr>
                <a:t>p）</a:t>
              </a:r>
            </a:p>
          </p:txBody>
        </p:sp>
        <p:sp>
          <p:nvSpPr>
            <p:cNvPr id="230436" name="文本框 230435"/>
            <p:cNvSpPr txBox="1"/>
            <p:nvPr/>
          </p:nvSpPr>
          <p:spPr>
            <a:xfrm>
              <a:off x="2352" y="1467"/>
              <a:ext cx="792" cy="188"/>
            </a:xfrm>
            <a:prstGeom prst="rect">
              <a:avLst/>
            </a:prstGeom>
            <a:solidFill>
              <a:srgbClr val="CCFFFF"/>
            </a:solidFill>
            <a:ln w="9525" cap="flat" cmpd="sng">
              <a:solidFill>
                <a:srgbClr val="000000"/>
              </a:solidFill>
              <a:prstDash val="solid"/>
              <a:miter/>
              <a:headEnd type="none" w="med" len="med"/>
              <a:tailEnd type="none" w="med" len="med"/>
            </a:ln>
          </p:spPr>
          <p:txBody>
            <a:bodyPr/>
            <a:lstStyle/>
            <a:p>
              <a:pPr algn="ctr" eaLnBrk="0" hangingPunct="0"/>
              <a:r>
                <a:rPr lang="zh-CN" altLang="en-US" sz="2000" dirty="0">
                  <a:solidFill>
                    <a:srgbClr val="000000"/>
                  </a:solidFill>
                  <a:latin typeface="Times New Roman" panose="02020603050405020304" pitchFamily="18" charset="0"/>
                </a:rPr>
                <a:t>页内偏移量（</a:t>
              </a:r>
              <a:r>
                <a:rPr lang="en-US" altLang="zh-CN" sz="2000">
                  <a:solidFill>
                    <a:srgbClr val="000000"/>
                  </a:solidFill>
                  <a:latin typeface="Times New Roman" panose="02020603050405020304" pitchFamily="18" charset="0"/>
                </a:rPr>
                <a:t>w）</a:t>
              </a:r>
            </a:p>
          </p:txBody>
        </p:sp>
        <p:sp>
          <p:nvSpPr>
            <p:cNvPr id="230437" name="文本框 230436"/>
            <p:cNvSpPr txBox="1"/>
            <p:nvPr/>
          </p:nvSpPr>
          <p:spPr>
            <a:xfrm>
              <a:off x="1590" y="1675"/>
              <a:ext cx="1152" cy="187"/>
            </a:xfrm>
            <a:prstGeom prst="rect">
              <a:avLst/>
            </a:prstGeom>
            <a:noFill/>
            <a:ln w="9525">
              <a:noFill/>
            </a:ln>
          </p:spPr>
          <p:txBody>
            <a:bodyPr/>
            <a:lstStyle/>
            <a:p>
              <a:pPr eaLnBrk="0" hangingPunct="0"/>
              <a:r>
                <a:rPr lang="en-US" altLang="zh-CN" sz="1600">
                  <a:solidFill>
                    <a:srgbClr val="000000"/>
                  </a:solidFill>
                  <a:effectLst>
                    <a:outerShdw blurRad="38100" dist="38100" dir="2700000">
                      <a:srgbClr val="C0C0C0"/>
                    </a:outerShdw>
                  </a:effectLst>
                  <a:latin typeface="Times New Roman" panose="02020603050405020304" pitchFamily="18" charset="0"/>
                </a:rPr>
                <a:t>（b）</a:t>
              </a:r>
              <a:r>
                <a:rPr lang="zh-CN" altLang="en-US" sz="1600" dirty="0">
                  <a:solidFill>
                    <a:srgbClr val="000000"/>
                  </a:solidFill>
                  <a:effectLst>
                    <a:outerShdw blurRad="38100" dist="38100" dir="2700000">
                      <a:srgbClr val="C0C0C0"/>
                    </a:outerShdw>
                  </a:effectLst>
                  <a:latin typeface="Times New Roman" panose="02020603050405020304" pitchFamily="18" charset="0"/>
                </a:rPr>
                <a:t>段页式地址结构的组成</a:t>
              </a:r>
            </a:p>
          </p:txBody>
        </p:sp>
        <p:sp>
          <p:nvSpPr>
            <p:cNvPr id="230438" name="文本框 230437"/>
            <p:cNvSpPr txBox="1"/>
            <p:nvPr/>
          </p:nvSpPr>
          <p:spPr>
            <a:xfrm>
              <a:off x="1488" y="1842"/>
              <a:ext cx="1152" cy="187"/>
            </a:xfrm>
            <a:prstGeom prst="rect">
              <a:avLst/>
            </a:prstGeom>
            <a:noFill/>
            <a:ln w="9525">
              <a:noFill/>
            </a:ln>
          </p:spPr>
          <p:txBody>
            <a:bodyPr/>
            <a:lstStyle/>
            <a:p>
              <a:pPr eaLnBrk="0" hangingPunct="0"/>
              <a:r>
                <a:rPr lang="zh-CN" altLang="en-US" sz="2000" dirty="0">
                  <a:solidFill>
                    <a:srgbClr val="000000"/>
                  </a:solidFill>
                  <a:effectLst>
                    <a:outerShdw blurRad="38100" dist="38100" dir="2700000">
                      <a:srgbClr val="C0C0C0"/>
                    </a:outerShdw>
                  </a:effectLst>
                  <a:latin typeface="Times New Roman" panose="02020603050405020304" pitchFamily="18" charset="0"/>
                </a:rPr>
                <a:t>图</a:t>
              </a:r>
              <a:r>
                <a:rPr lang="en-US" altLang="zh-CN" sz="2000">
                  <a:solidFill>
                    <a:srgbClr val="000000"/>
                  </a:solidFill>
                  <a:effectLst>
                    <a:outerShdw blurRad="38100" dist="38100" dir="2700000">
                      <a:srgbClr val="C0C0C0"/>
                    </a:outerShdw>
                  </a:effectLst>
                  <a:latin typeface="Times New Roman" panose="02020603050405020304" pitchFamily="18" charset="0"/>
                </a:rPr>
                <a:t>   </a:t>
              </a:r>
              <a:r>
                <a:rPr lang="zh-CN" altLang="en-US" sz="2000" dirty="0">
                  <a:solidFill>
                    <a:srgbClr val="000000"/>
                  </a:solidFill>
                  <a:effectLst>
                    <a:outerShdw blurRad="38100" dist="38100" dir="2700000">
                      <a:srgbClr val="C0C0C0"/>
                    </a:outerShdw>
                  </a:effectLst>
                  <a:latin typeface="Times New Roman" panose="02020603050405020304" pitchFamily="18" charset="0"/>
                </a:rPr>
                <a:t>作业地址空间和地址结构</a:t>
              </a:r>
            </a:p>
          </p:txBody>
        </p:sp>
      </p:grpSp>
      <p:sp>
        <p:nvSpPr>
          <p:cNvPr id="230439" name="矩形 230438"/>
          <p:cNvSpPr/>
          <p:nvPr/>
        </p:nvSpPr>
        <p:spPr>
          <a:xfrm>
            <a:off x="1604561" y="1630664"/>
            <a:ext cx="2912110" cy="521970"/>
          </a:xfrm>
          <a:prstGeom prst="rect">
            <a:avLst/>
          </a:prstGeom>
          <a:noFill/>
          <a:ln w="9525">
            <a:noFill/>
          </a:ln>
        </p:spPr>
        <p:txBody>
          <a:bodyPr wrap="none" anchor="ctr">
            <a:spAutoFit/>
          </a:bodyPr>
          <a:lstStyle/>
          <a:p>
            <a:r>
              <a:rPr lang="en-US" altLang="zh-CN" sz="280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、逻辑地址结构</a:t>
            </a:r>
            <a:r>
              <a:rPr lang="zh-CN" altLang="en-US" dirty="0">
                <a:effectLst>
                  <a:outerShdw blurRad="38100" dist="38100" dir="2700000">
                    <a:srgbClr val="C0C0C0"/>
                  </a:outerShdw>
                </a:effectLst>
                <a:latin typeface="Tahoma" panose="020B0604030504040204" pitchFamily="34" charset="0"/>
              </a:rPr>
              <a:t> </a:t>
            </a:r>
          </a:p>
        </p:txBody>
      </p:sp>
      <p:sp>
        <p:nvSpPr>
          <p:cNvPr id="230442" name="AutoShape 5"/>
          <p:cNvSpPr/>
          <p:nvPr/>
        </p:nvSpPr>
        <p:spPr>
          <a:xfrm>
            <a:off x="1101324" y="933593"/>
            <a:ext cx="5040312"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0443" name="矩形 230442"/>
          <p:cNvSpPr/>
          <p:nvPr/>
        </p:nvSpPr>
        <p:spPr>
          <a:xfrm>
            <a:off x="1172761" y="966930"/>
            <a:ext cx="3400425" cy="521970"/>
          </a:xfrm>
          <a:prstGeom prst="rect">
            <a:avLst/>
          </a:prstGeom>
          <a:noFill/>
          <a:ln w="9525">
            <a:noFill/>
          </a:ln>
        </p:spPr>
        <p:txBody>
          <a:bodyPr wrap="none" anchor="t">
            <a:spAutoFit/>
          </a:bodyPr>
          <a:lstStyle/>
          <a:p>
            <a:r>
              <a:rPr lang="zh-CN" altLang="en-US" sz="2800" dirty="0">
                <a:solidFill>
                  <a:srgbClr val="FF0000"/>
                </a:solidFill>
                <a:effectLst>
                  <a:outerShdw blurRad="38100" dist="38100" dir="2700000">
                    <a:srgbClr val="C0C0C0"/>
                  </a:outerShdw>
                </a:effectLst>
                <a:latin typeface="Tahoma" panose="020B0604030504040204" pitchFamily="34" charset="0"/>
              </a:rPr>
              <a:t>三、段页式地址转换</a:t>
            </a:r>
            <a:r>
              <a:rPr lang="zh-CN" altLang="en-US" dirty="0">
                <a:effectLst>
                  <a:outerShdw blurRad="38100" dist="38100" dir="2700000">
                    <a:srgbClr val="C0C0C0"/>
                  </a:outerShdw>
                </a:effectLst>
                <a:latin typeface="Tahoma" panose="020B0604030504040204" pitchFamily="34" charset="0"/>
              </a:rPr>
              <a:t> </a:t>
            </a:r>
          </a:p>
        </p:txBody>
      </p:sp>
      <p:sp>
        <p:nvSpPr>
          <p:cNvPr id="42" name="矩形 41">
            <a:extLst>
              <a:ext uri="{FF2B5EF4-FFF2-40B4-BE49-F238E27FC236}">
                <a16:creationId xmlns:a16="http://schemas.microsoft.com/office/drawing/2014/main" id="{9C33F0AC-AAA1-4645-B5EB-00B330AB17FD}"/>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0442"/>
                                        </p:tgtEl>
                                        <p:attrNameLst>
                                          <p:attrName>style.visibility</p:attrName>
                                        </p:attrNameLst>
                                      </p:cBhvr>
                                      <p:to>
                                        <p:strVal val="visible"/>
                                      </p:to>
                                    </p:set>
                                    <p:anim calcmode="lin" valueType="num">
                                      <p:cBhvr additive="base">
                                        <p:cTn id="7" dur="500" fill="hold"/>
                                        <p:tgtEl>
                                          <p:spTgt spid="230442"/>
                                        </p:tgtEl>
                                        <p:attrNameLst>
                                          <p:attrName>ppt_x</p:attrName>
                                        </p:attrNameLst>
                                      </p:cBhvr>
                                      <p:tavLst>
                                        <p:tav tm="0">
                                          <p:val>
                                            <p:strVal val="#ppt_x"/>
                                          </p:val>
                                        </p:tav>
                                        <p:tav tm="100000">
                                          <p:val>
                                            <p:strVal val="#ppt_x"/>
                                          </p:val>
                                        </p:tav>
                                      </p:tavLst>
                                    </p:anim>
                                    <p:anim calcmode="lin" valueType="num">
                                      <p:cBhvr additive="base">
                                        <p:cTn id="8" dur="500" fill="hold"/>
                                        <p:tgtEl>
                                          <p:spTgt spid="2304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0443"/>
                                        </p:tgtEl>
                                        <p:attrNameLst>
                                          <p:attrName>style.visibility</p:attrName>
                                        </p:attrNameLst>
                                      </p:cBhvr>
                                      <p:to>
                                        <p:strVal val="visible"/>
                                      </p:to>
                                    </p:set>
                                    <p:anim calcmode="lin" valueType="num">
                                      <p:cBhvr additive="base">
                                        <p:cTn id="12" dur="500" fill="hold"/>
                                        <p:tgtEl>
                                          <p:spTgt spid="230443"/>
                                        </p:tgtEl>
                                        <p:attrNameLst>
                                          <p:attrName>ppt_x</p:attrName>
                                        </p:attrNameLst>
                                      </p:cBhvr>
                                      <p:tavLst>
                                        <p:tav tm="0">
                                          <p:val>
                                            <p:strVal val="#ppt_x"/>
                                          </p:val>
                                        </p:tav>
                                        <p:tav tm="100000">
                                          <p:val>
                                            <p:strVal val="#ppt_x"/>
                                          </p:val>
                                        </p:tav>
                                      </p:tavLst>
                                    </p:anim>
                                    <p:anim calcmode="lin" valueType="num">
                                      <p:cBhvr additive="base">
                                        <p:cTn id="13" dur="500" fill="hold"/>
                                        <p:tgtEl>
                                          <p:spTgt spid="2304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30403"/>
                                        </p:tgtEl>
                                        <p:attrNameLst>
                                          <p:attrName>style.visibility</p:attrName>
                                        </p:attrNameLst>
                                      </p:cBhvr>
                                      <p:to>
                                        <p:strVal val="visible"/>
                                      </p:to>
                                    </p:set>
                                    <p:anim calcmode="lin" valueType="num">
                                      <p:cBhvr additive="base">
                                        <p:cTn id="17" dur="500" fill="hold"/>
                                        <p:tgtEl>
                                          <p:spTgt spid="230403"/>
                                        </p:tgtEl>
                                        <p:attrNameLst>
                                          <p:attrName>ppt_x</p:attrName>
                                        </p:attrNameLst>
                                      </p:cBhvr>
                                      <p:tavLst>
                                        <p:tav tm="0">
                                          <p:val>
                                            <p:strVal val="#ppt_x"/>
                                          </p:val>
                                        </p:tav>
                                        <p:tav tm="100000">
                                          <p:val>
                                            <p:strVal val="#ppt_x"/>
                                          </p:val>
                                        </p:tav>
                                      </p:tavLst>
                                    </p:anim>
                                    <p:anim calcmode="lin" valueType="num">
                                      <p:cBhvr additive="base">
                                        <p:cTn id="18" dur="500" fill="hold"/>
                                        <p:tgtEl>
                                          <p:spTgt spid="23040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0439"/>
                                        </p:tgtEl>
                                        <p:attrNameLst>
                                          <p:attrName>style.visibility</p:attrName>
                                        </p:attrNameLst>
                                      </p:cBhvr>
                                      <p:to>
                                        <p:strVal val="visible"/>
                                      </p:to>
                                    </p:set>
                                    <p:anim calcmode="lin" valueType="num">
                                      <p:cBhvr additive="base">
                                        <p:cTn id="22" dur="500" fill="hold"/>
                                        <p:tgtEl>
                                          <p:spTgt spid="230439"/>
                                        </p:tgtEl>
                                        <p:attrNameLst>
                                          <p:attrName>ppt_x</p:attrName>
                                        </p:attrNameLst>
                                      </p:cBhvr>
                                      <p:tavLst>
                                        <p:tav tm="0">
                                          <p:val>
                                            <p:strVal val="#ppt_x"/>
                                          </p:val>
                                        </p:tav>
                                        <p:tav tm="100000">
                                          <p:val>
                                            <p:strVal val="#ppt_x"/>
                                          </p:val>
                                        </p:tav>
                                      </p:tavLst>
                                    </p:anim>
                                    <p:anim calcmode="lin" valueType="num">
                                      <p:cBhvr additive="base">
                                        <p:cTn id="23" dur="500" fill="hold"/>
                                        <p:tgtEl>
                                          <p:spTgt spid="230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39" grpId="0"/>
      <p:bldP spid="230442" grpId="0" bldLvl="0" animBg="1"/>
      <p:bldP spid="23044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矩形 231425"/>
          <p:cNvSpPr/>
          <p:nvPr/>
        </p:nvSpPr>
        <p:spPr>
          <a:xfrm>
            <a:off x="1195452" y="2093155"/>
            <a:ext cx="9048992" cy="4118050"/>
          </a:xfrm>
          <a:prstGeom prst="rect">
            <a:avLst/>
          </a:prstGeom>
          <a:noFill/>
          <a:ln w="9525">
            <a:noFill/>
          </a:ln>
        </p:spPr>
        <p:txBody>
          <a:bodyPr wrap="square" anchor="ctr">
            <a:spAutoFit/>
          </a:bodyPr>
          <a:lstStyle/>
          <a:p>
            <a:pPr>
              <a:spcBef>
                <a:spcPct val="30000"/>
              </a:spcBef>
            </a:pPr>
            <a:r>
              <a:rPr lang="zh-CN" altLang="en-US" dirty="0">
                <a:solidFill>
                  <a:srgbClr val="0000CC"/>
                </a:solidFill>
                <a:effectLst>
                  <a:outerShdw blurRad="38100" dist="38100" dir="2700000">
                    <a:srgbClr val="C0C0C0"/>
                  </a:outerShdw>
                </a:effectLst>
                <a:latin typeface="Tahoma" panose="020B0604030504040204" pitchFamily="34" charset="0"/>
              </a:rPr>
              <a:t>      若运行进程访问虚地址</a:t>
            </a:r>
            <a:r>
              <a:rPr lang="en-US" altLang="zh-CN" dirty="0">
                <a:solidFill>
                  <a:srgbClr val="0000CC"/>
                </a:solidFill>
                <a:effectLst>
                  <a:outerShdw blurRad="38100" dist="38100" dir="2700000">
                    <a:srgbClr val="C0C0C0"/>
                  </a:outerShdw>
                </a:effectLst>
                <a:latin typeface="Tahoma" panose="020B0604030504040204" pitchFamily="34" charset="0"/>
              </a:rPr>
              <a:t>v=(</a:t>
            </a:r>
            <a:r>
              <a:rPr lang="en-US" altLang="zh-CN" dirty="0" err="1">
                <a:solidFill>
                  <a:srgbClr val="0000CC"/>
                </a:solidFill>
                <a:effectLst>
                  <a:outerShdw blurRad="38100" dist="38100" dir="2700000">
                    <a:srgbClr val="C0C0C0"/>
                  </a:outerShdw>
                </a:effectLst>
                <a:latin typeface="Tahoma" panose="020B0604030504040204" pitchFamily="34" charset="0"/>
              </a:rPr>
              <a:t>s,p,w</a:t>
            </a:r>
            <a:r>
              <a:rPr lang="en-US" altLang="zh-CN" dirty="0">
                <a:solidFill>
                  <a:srgbClr val="0000CC"/>
                </a:solidFill>
                <a:effectLst>
                  <a:outerShdw blurRad="38100" dist="38100" dir="2700000">
                    <a:srgbClr val="C0C0C0"/>
                  </a:outerShdw>
                </a:effectLst>
                <a:latin typeface="Tahoma" panose="020B0604030504040204" pitchFamily="34" charset="0"/>
              </a:rPr>
              <a:t>)</a:t>
            </a:r>
            <a:r>
              <a:rPr lang="zh-CN" altLang="en-US" dirty="0">
                <a:solidFill>
                  <a:srgbClr val="0000CC"/>
                </a:solidFill>
                <a:effectLst>
                  <a:outerShdw blurRad="38100" dist="38100" dir="2700000">
                    <a:srgbClr val="C0C0C0"/>
                  </a:outerShdw>
                </a:effectLst>
                <a:latin typeface="Tahoma" panose="020B0604030504040204" pitchFamily="34" charset="0"/>
              </a:rPr>
              <a:t>，在没有联想寄存器的情况下，地址变换过程如下：</a:t>
            </a:r>
          </a:p>
          <a:p>
            <a:pPr lvl="1">
              <a:spcBef>
                <a:spcPct val="30000"/>
              </a:spcBef>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ahoma" panose="020B0604030504040204" pitchFamily="34" charset="0"/>
              </a:rPr>
              <a:t>由段表控制寄存器确定段表在主存中的位置。</a:t>
            </a:r>
          </a:p>
          <a:p>
            <a:pPr lvl="1">
              <a:spcBef>
                <a:spcPct val="30000"/>
              </a:spcBef>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ahoma" panose="020B0604030504040204" pitchFamily="34" charset="0"/>
              </a:rPr>
              <a:t>将虚地址中的段号和控制寄存器中的段表大小比较，以确保其访问的有效性。 </a:t>
            </a:r>
          </a:p>
          <a:p>
            <a:pPr lvl="1">
              <a:spcBef>
                <a:spcPct val="30000"/>
              </a:spcBef>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ahoma" panose="020B0604030504040204" pitchFamily="34" charset="0"/>
              </a:rPr>
              <a:t>硬件地址转换机构根据虚地址中的段号</a:t>
            </a:r>
            <a:r>
              <a:rPr lang="en-US" altLang="zh-CN" b="1" dirty="0">
                <a:solidFill>
                  <a:srgbClr val="000000"/>
                </a:solidFill>
                <a:effectLst>
                  <a:outerShdw blurRad="38100" dist="38100" dir="2700000">
                    <a:srgbClr val="C0C0C0"/>
                  </a:outerShdw>
                </a:effectLst>
                <a:latin typeface="Tahoma" panose="020B0604030504040204" pitchFamily="34" charset="0"/>
              </a:rPr>
              <a:t>S</a:t>
            </a:r>
            <a:r>
              <a:rPr lang="zh-CN" altLang="en-US" b="1" dirty="0">
                <a:solidFill>
                  <a:srgbClr val="000000"/>
                </a:solidFill>
                <a:effectLst>
                  <a:outerShdw blurRad="38100" dist="38100" dir="2700000">
                    <a:srgbClr val="C0C0C0"/>
                  </a:outerShdw>
                </a:effectLst>
                <a:latin typeface="Tahoma" panose="020B0604030504040204" pitchFamily="34" charset="0"/>
              </a:rPr>
              <a:t>，得到表目。验证存取权限，检查标识位，如果段在主存，则通过段表找到该段的页表存放地址，再根据虚地址中的页号</a:t>
            </a:r>
            <a:r>
              <a:rPr lang="en-US" altLang="zh-CN" b="1" dirty="0">
                <a:solidFill>
                  <a:srgbClr val="000000"/>
                </a:solidFill>
                <a:effectLst>
                  <a:outerShdw blurRad="38100" dist="38100" dir="2700000">
                    <a:srgbClr val="C0C0C0"/>
                  </a:outerShdw>
                </a:effectLst>
                <a:latin typeface="Tahoma" panose="020B0604030504040204" pitchFamily="34" charset="0"/>
              </a:rPr>
              <a:t>P</a:t>
            </a:r>
            <a:r>
              <a:rPr lang="zh-CN" altLang="en-US" b="1" dirty="0">
                <a:solidFill>
                  <a:srgbClr val="000000"/>
                </a:solidFill>
                <a:effectLst>
                  <a:outerShdw blurRad="38100" dist="38100" dir="2700000">
                    <a:srgbClr val="C0C0C0"/>
                  </a:outerShdw>
                </a:effectLst>
                <a:latin typeface="Tahoma" panose="020B0604030504040204" pitchFamily="34" charset="0"/>
              </a:rPr>
              <a:t>查页表，找到该页所对应的内存块号与虚地址中的页内地址</a:t>
            </a:r>
            <a:r>
              <a:rPr lang="en-US" altLang="zh-CN" b="1" dirty="0">
                <a:solidFill>
                  <a:srgbClr val="000000"/>
                </a:solidFill>
                <a:effectLst>
                  <a:outerShdw blurRad="38100" dist="38100" dir="2700000">
                    <a:srgbClr val="C0C0C0"/>
                  </a:outerShdw>
                </a:effectLst>
                <a:latin typeface="Tahoma" panose="020B0604030504040204" pitchFamily="34" charset="0"/>
              </a:rPr>
              <a:t>d</a:t>
            </a:r>
            <a:r>
              <a:rPr lang="zh-CN" altLang="en-US" b="1" dirty="0">
                <a:solidFill>
                  <a:srgbClr val="000000"/>
                </a:solidFill>
                <a:effectLst>
                  <a:outerShdw blurRad="38100" dist="38100" dir="2700000">
                    <a:srgbClr val="C0C0C0"/>
                  </a:outerShdw>
                </a:effectLst>
                <a:latin typeface="Tahoma" panose="020B0604030504040204" pitchFamily="34" charset="0"/>
              </a:rPr>
              <a:t>相加形成物理地址；若访问的分段不在主存，则由硬件产生缺段中断。</a:t>
            </a:r>
          </a:p>
        </p:txBody>
      </p:sp>
      <p:sp>
        <p:nvSpPr>
          <p:cNvPr id="231427" name="矩形 231426"/>
          <p:cNvSpPr/>
          <p:nvPr/>
        </p:nvSpPr>
        <p:spPr>
          <a:xfrm>
            <a:off x="1231310" y="1523083"/>
            <a:ext cx="2912110" cy="521970"/>
          </a:xfrm>
          <a:prstGeom prst="rect">
            <a:avLst/>
          </a:prstGeom>
          <a:noFill/>
          <a:ln w="9525">
            <a:noFill/>
          </a:ln>
        </p:spPr>
        <p:txBody>
          <a:bodyPr wrap="none" anchor="t">
            <a:spAutoFit/>
          </a:bodyPr>
          <a:lstStyle/>
          <a:p>
            <a:pPr algn="ctr"/>
            <a:r>
              <a:rPr lang="en-US" altLang="zh-CN" sz="280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、地址变换过程</a:t>
            </a:r>
          </a:p>
        </p:txBody>
      </p:sp>
      <p:sp>
        <p:nvSpPr>
          <p:cNvPr id="231431" name="AutoShape 5"/>
          <p:cNvSpPr/>
          <p:nvPr/>
        </p:nvSpPr>
        <p:spPr>
          <a:xfrm>
            <a:off x="760140" y="875383"/>
            <a:ext cx="5040312"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1432" name="矩形 231431"/>
          <p:cNvSpPr/>
          <p:nvPr/>
        </p:nvSpPr>
        <p:spPr>
          <a:xfrm>
            <a:off x="831577" y="908720"/>
            <a:ext cx="3400425" cy="521970"/>
          </a:xfrm>
          <a:prstGeom prst="rect">
            <a:avLst/>
          </a:prstGeom>
          <a:noFill/>
          <a:ln w="9525">
            <a:noFill/>
          </a:ln>
        </p:spPr>
        <p:txBody>
          <a:bodyPr wrap="none" anchor="t">
            <a:spAutoFit/>
          </a:bodyPr>
          <a:lstStyle/>
          <a:p>
            <a:r>
              <a:rPr lang="zh-CN" altLang="en-US" sz="2800" dirty="0">
                <a:solidFill>
                  <a:srgbClr val="FF0000"/>
                </a:solidFill>
                <a:effectLst>
                  <a:outerShdw blurRad="38100" dist="38100" dir="2700000">
                    <a:srgbClr val="C0C0C0"/>
                  </a:outerShdw>
                </a:effectLst>
                <a:latin typeface="Tahoma" panose="020B0604030504040204" pitchFamily="34" charset="0"/>
              </a:rPr>
              <a:t>三、段页式地址转换</a:t>
            </a:r>
            <a:r>
              <a:rPr lang="zh-CN" altLang="en-US" dirty="0">
                <a:effectLst>
                  <a:outerShdw blurRad="38100" dist="38100" dir="2700000">
                    <a:srgbClr val="C0C0C0"/>
                  </a:outerShdw>
                </a:effectLst>
                <a:latin typeface="Tahoma" panose="020B0604030504040204" pitchFamily="34" charset="0"/>
              </a:rPr>
              <a:t> </a:t>
            </a:r>
          </a:p>
        </p:txBody>
      </p:sp>
      <p:sp>
        <p:nvSpPr>
          <p:cNvPr id="7" name="矩形 6">
            <a:extLst>
              <a:ext uri="{FF2B5EF4-FFF2-40B4-BE49-F238E27FC236}">
                <a16:creationId xmlns:a16="http://schemas.microsoft.com/office/drawing/2014/main" id="{B7575143-8BAF-4692-BA71-F12856392C58}"/>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1431"/>
                                        </p:tgtEl>
                                        <p:attrNameLst>
                                          <p:attrName>style.visibility</p:attrName>
                                        </p:attrNameLst>
                                      </p:cBhvr>
                                      <p:to>
                                        <p:strVal val="visible"/>
                                      </p:to>
                                    </p:set>
                                    <p:anim calcmode="lin" valueType="num">
                                      <p:cBhvr additive="base">
                                        <p:cTn id="7" dur="500" fill="hold"/>
                                        <p:tgtEl>
                                          <p:spTgt spid="231431"/>
                                        </p:tgtEl>
                                        <p:attrNameLst>
                                          <p:attrName>ppt_x</p:attrName>
                                        </p:attrNameLst>
                                      </p:cBhvr>
                                      <p:tavLst>
                                        <p:tav tm="0">
                                          <p:val>
                                            <p:strVal val="#ppt_x"/>
                                          </p:val>
                                        </p:tav>
                                        <p:tav tm="100000">
                                          <p:val>
                                            <p:strVal val="#ppt_x"/>
                                          </p:val>
                                        </p:tav>
                                      </p:tavLst>
                                    </p:anim>
                                    <p:anim calcmode="lin" valueType="num">
                                      <p:cBhvr additive="base">
                                        <p:cTn id="8" dur="500" fill="hold"/>
                                        <p:tgtEl>
                                          <p:spTgt spid="2314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1432"/>
                                        </p:tgtEl>
                                        <p:attrNameLst>
                                          <p:attrName>style.visibility</p:attrName>
                                        </p:attrNameLst>
                                      </p:cBhvr>
                                      <p:to>
                                        <p:strVal val="visible"/>
                                      </p:to>
                                    </p:set>
                                    <p:anim calcmode="lin" valueType="num">
                                      <p:cBhvr additive="base">
                                        <p:cTn id="12" dur="500" fill="hold"/>
                                        <p:tgtEl>
                                          <p:spTgt spid="231432"/>
                                        </p:tgtEl>
                                        <p:attrNameLst>
                                          <p:attrName>ppt_x</p:attrName>
                                        </p:attrNameLst>
                                      </p:cBhvr>
                                      <p:tavLst>
                                        <p:tav tm="0">
                                          <p:val>
                                            <p:strVal val="#ppt_x"/>
                                          </p:val>
                                        </p:tav>
                                        <p:tav tm="100000">
                                          <p:val>
                                            <p:strVal val="#ppt_x"/>
                                          </p:val>
                                        </p:tav>
                                      </p:tavLst>
                                    </p:anim>
                                    <p:anim calcmode="lin" valueType="num">
                                      <p:cBhvr additive="base">
                                        <p:cTn id="13" dur="500" fill="hold"/>
                                        <p:tgtEl>
                                          <p:spTgt spid="23143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1426"/>
                                        </p:tgtEl>
                                        <p:attrNameLst>
                                          <p:attrName>style.visibility</p:attrName>
                                        </p:attrNameLst>
                                      </p:cBhvr>
                                      <p:to>
                                        <p:strVal val="visible"/>
                                      </p:to>
                                    </p:set>
                                    <p:anim calcmode="lin" valueType="num">
                                      <p:cBhvr additive="base">
                                        <p:cTn id="17" dur="500" fill="hold"/>
                                        <p:tgtEl>
                                          <p:spTgt spid="231426"/>
                                        </p:tgtEl>
                                        <p:attrNameLst>
                                          <p:attrName>ppt_x</p:attrName>
                                        </p:attrNameLst>
                                      </p:cBhvr>
                                      <p:tavLst>
                                        <p:tav tm="0">
                                          <p:val>
                                            <p:strVal val="#ppt_x"/>
                                          </p:val>
                                        </p:tav>
                                        <p:tav tm="100000">
                                          <p:val>
                                            <p:strVal val="#ppt_x"/>
                                          </p:val>
                                        </p:tav>
                                      </p:tavLst>
                                    </p:anim>
                                    <p:anim calcmode="lin" valueType="num">
                                      <p:cBhvr additive="base">
                                        <p:cTn id="18" dur="500" fill="hold"/>
                                        <p:tgtEl>
                                          <p:spTgt spid="2314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1427"/>
                                        </p:tgtEl>
                                        <p:attrNameLst>
                                          <p:attrName>style.visibility</p:attrName>
                                        </p:attrNameLst>
                                      </p:cBhvr>
                                      <p:to>
                                        <p:strVal val="visible"/>
                                      </p:to>
                                    </p:set>
                                    <p:anim calcmode="lin" valueType="num">
                                      <p:cBhvr additive="base">
                                        <p:cTn id="22" dur="500" fill="hold"/>
                                        <p:tgtEl>
                                          <p:spTgt spid="231427"/>
                                        </p:tgtEl>
                                        <p:attrNameLst>
                                          <p:attrName>ppt_x</p:attrName>
                                        </p:attrNameLst>
                                      </p:cBhvr>
                                      <p:tavLst>
                                        <p:tav tm="0">
                                          <p:val>
                                            <p:strVal val="#ppt_x"/>
                                          </p:val>
                                        </p:tav>
                                        <p:tav tm="100000">
                                          <p:val>
                                            <p:strVal val="#ppt_x"/>
                                          </p:val>
                                        </p:tav>
                                      </p:tavLst>
                                    </p:anim>
                                    <p:anim calcmode="lin" valueType="num">
                                      <p:cBhvr additive="base">
                                        <p:cTn id="23" dur="500" fill="hold"/>
                                        <p:tgtEl>
                                          <p:spTgt spid="231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P spid="231427" grpId="0"/>
      <p:bldP spid="231431" grpId="0" bldLvl="0" animBg="1"/>
      <p:bldP spid="23143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矩形 232449"/>
          <p:cNvSpPr/>
          <p:nvPr/>
        </p:nvSpPr>
        <p:spPr>
          <a:xfrm>
            <a:off x="1559496" y="2473298"/>
            <a:ext cx="9068816" cy="3669402"/>
          </a:xfrm>
          <a:prstGeom prst="rect">
            <a:avLst/>
          </a:prstGeom>
          <a:noFill/>
          <a:ln w="9525">
            <a:noFill/>
          </a:ln>
        </p:spPr>
        <p:txBody>
          <a:bodyPr wrap="square" anchor="ctr">
            <a:spAutoFit/>
          </a:bodyPr>
          <a:lstStyle/>
          <a:p>
            <a:pPr>
              <a:lnSpc>
                <a:spcPct val="200000"/>
              </a:lnSpc>
            </a:pPr>
            <a:r>
              <a:rPr lang="zh-CN" altLang="en-US" dirty="0">
                <a:solidFill>
                  <a:srgbClr val="0000CC"/>
                </a:solidFill>
                <a:effectLst>
                  <a:outerShdw blurRad="38100" dist="38100" dir="2700000">
                    <a:srgbClr val="C0C0C0"/>
                  </a:outerShdw>
                </a:effectLst>
                <a:latin typeface="Times New Roman" panose="02020603050405020304" pitchFamily="18" charset="0"/>
              </a:rPr>
              <a:t>　　要是段表和页表全在主存的话，那么，要得到访问主存的物理地址，就需要访问主存两次。一次是访问段表，以段号为索引找到页表所在位置。另一次是访问页表，以页号为索引找到该页所在的存储块号。然后，把存储块号和虚地址中的位移量相加形成所需要访问的主存单元物理地址。</a:t>
            </a:r>
          </a:p>
        </p:txBody>
      </p:sp>
      <p:pic>
        <p:nvPicPr>
          <p:cNvPr id="232451" name="图片 232450" descr="zpjs0600006"/>
          <p:cNvPicPr>
            <a:picLocks noChangeAspect="1"/>
          </p:cNvPicPr>
          <p:nvPr/>
        </p:nvPicPr>
        <p:blipFill>
          <a:blip r:embed="rId3"/>
          <a:stretch>
            <a:fillRect/>
          </a:stretch>
        </p:blipFill>
        <p:spPr>
          <a:xfrm>
            <a:off x="-1955800" y="3170238"/>
            <a:ext cx="76200" cy="76200"/>
          </a:xfrm>
          <a:prstGeom prst="rect">
            <a:avLst/>
          </a:prstGeom>
          <a:noFill/>
          <a:ln w="9525">
            <a:noFill/>
          </a:ln>
        </p:spPr>
      </p:pic>
      <p:sp>
        <p:nvSpPr>
          <p:cNvPr id="232452" name="矩形 232451"/>
          <p:cNvSpPr/>
          <p:nvPr/>
        </p:nvSpPr>
        <p:spPr>
          <a:xfrm>
            <a:off x="1235399" y="2028032"/>
            <a:ext cx="6442075" cy="521970"/>
          </a:xfrm>
          <a:prstGeom prst="rect">
            <a:avLst/>
          </a:prstGeom>
          <a:noFill/>
          <a:ln w="9525">
            <a:noFill/>
          </a:ln>
        </p:spPr>
        <p:txBody>
          <a:bodyPr wrap="none" anchor="t">
            <a:spAutoFit/>
          </a:bodyPr>
          <a:lstStyle/>
          <a:p>
            <a:pPr algn="ctr"/>
            <a:r>
              <a:rPr lang="zh-CN" altLang="en-US" sz="2800" dirty="0">
                <a:solidFill>
                  <a:srgbClr val="800000"/>
                </a:solidFill>
                <a:effectLst>
                  <a:outerShdw blurRad="38100" dist="38100" dir="2700000">
                    <a:srgbClr val="C0C0C0"/>
                  </a:outerShdw>
                </a:effectLst>
                <a:latin typeface="Tahoma" panose="020B0604030504040204" pitchFamily="34" charset="0"/>
              </a:rPr>
              <a:t>   </a:t>
            </a:r>
            <a:r>
              <a:rPr lang="en-US" altLang="zh-CN" sz="2800">
                <a:solidFill>
                  <a:srgbClr val="800000"/>
                </a:solidFill>
                <a:effectLst>
                  <a:outerShdw blurRad="38100" dist="38100" dir="2700000">
                    <a:srgbClr val="C0C0C0"/>
                  </a:outerShdw>
                </a:effectLst>
                <a:latin typeface="Tahoma" panose="020B0604030504040204" pitchFamily="34" charset="0"/>
              </a:rPr>
              <a:t>3</a:t>
            </a:r>
            <a:r>
              <a:rPr lang="zh-CN" altLang="en-US" sz="2800" dirty="0">
                <a:solidFill>
                  <a:srgbClr val="800000"/>
                </a:solidFill>
                <a:effectLst>
                  <a:outerShdw blurRad="38100" dist="38100" dir="2700000">
                    <a:srgbClr val="C0C0C0"/>
                  </a:outerShdw>
                </a:effectLst>
                <a:latin typeface="Tahoma" panose="020B0604030504040204" pitchFamily="34" charset="0"/>
              </a:rPr>
              <a:t>、段页式地址转换需要访问主存次数</a:t>
            </a:r>
          </a:p>
        </p:txBody>
      </p:sp>
      <p:sp>
        <p:nvSpPr>
          <p:cNvPr id="232456" name="AutoShape 5"/>
          <p:cNvSpPr/>
          <p:nvPr/>
        </p:nvSpPr>
        <p:spPr>
          <a:xfrm>
            <a:off x="1056011" y="1091407"/>
            <a:ext cx="5040312"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2457" name="矩形 232456"/>
          <p:cNvSpPr/>
          <p:nvPr/>
        </p:nvSpPr>
        <p:spPr>
          <a:xfrm>
            <a:off x="1127448" y="1124744"/>
            <a:ext cx="4679950" cy="521970"/>
          </a:xfrm>
          <a:prstGeom prst="rect">
            <a:avLst/>
          </a:prstGeom>
          <a:noFill/>
          <a:ln w="9525">
            <a:noFill/>
          </a:ln>
        </p:spPr>
        <p:txBody>
          <a:bodyPr>
            <a:spAutoFit/>
          </a:bodyPr>
          <a:lstStyle/>
          <a:p>
            <a:r>
              <a:rPr lang="zh-CN" altLang="en-US" sz="2800" dirty="0">
                <a:solidFill>
                  <a:srgbClr val="FF0000"/>
                </a:solidFill>
                <a:effectLst>
                  <a:outerShdw blurRad="38100" dist="38100" dir="2700000">
                    <a:srgbClr val="C0C0C0"/>
                  </a:outerShdw>
                </a:effectLst>
                <a:latin typeface="Tahoma" panose="020B0604030504040204" pitchFamily="34" charset="0"/>
              </a:rPr>
              <a:t>三、段页式地址转换</a:t>
            </a:r>
            <a:r>
              <a:rPr lang="zh-CN" altLang="en-US" dirty="0">
                <a:effectLst>
                  <a:outerShdw blurRad="38100" dist="38100" dir="2700000">
                    <a:srgbClr val="C0C0C0"/>
                  </a:outerShdw>
                </a:effectLst>
                <a:latin typeface="Tahoma" panose="020B0604030504040204" pitchFamily="34" charset="0"/>
              </a:rPr>
              <a:t> </a:t>
            </a:r>
          </a:p>
        </p:txBody>
      </p:sp>
      <p:sp>
        <p:nvSpPr>
          <p:cNvPr id="8" name="矩形 7">
            <a:extLst>
              <a:ext uri="{FF2B5EF4-FFF2-40B4-BE49-F238E27FC236}">
                <a16:creationId xmlns:a16="http://schemas.microsoft.com/office/drawing/2014/main" id="{E1B21E67-EEEA-4E1F-AE16-6CD959199122}"/>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2456"/>
                                        </p:tgtEl>
                                        <p:attrNameLst>
                                          <p:attrName>style.visibility</p:attrName>
                                        </p:attrNameLst>
                                      </p:cBhvr>
                                      <p:to>
                                        <p:strVal val="visible"/>
                                      </p:to>
                                    </p:set>
                                    <p:anim calcmode="lin" valueType="num">
                                      <p:cBhvr additive="base">
                                        <p:cTn id="7" dur="500" fill="hold"/>
                                        <p:tgtEl>
                                          <p:spTgt spid="232456"/>
                                        </p:tgtEl>
                                        <p:attrNameLst>
                                          <p:attrName>ppt_x</p:attrName>
                                        </p:attrNameLst>
                                      </p:cBhvr>
                                      <p:tavLst>
                                        <p:tav tm="0">
                                          <p:val>
                                            <p:strVal val="#ppt_x"/>
                                          </p:val>
                                        </p:tav>
                                        <p:tav tm="100000">
                                          <p:val>
                                            <p:strVal val="#ppt_x"/>
                                          </p:val>
                                        </p:tav>
                                      </p:tavLst>
                                    </p:anim>
                                    <p:anim calcmode="lin" valueType="num">
                                      <p:cBhvr additive="base">
                                        <p:cTn id="8" dur="500" fill="hold"/>
                                        <p:tgtEl>
                                          <p:spTgt spid="2324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2457"/>
                                        </p:tgtEl>
                                        <p:attrNameLst>
                                          <p:attrName>style.visibility</p:attrName>
                                        </p:attrNameLst>
                                      </p:cBhvr>
                                      <p:to>
                                        <p:strVal val="visible"/>
                                      </p:to>
                                    </p:set>
                                    <p:anim calcmode="lin" valueType="num">
                                      <p:cBhvr additive="base">
                                        <p:cTn id="12" dur="500" fill="hold"/>
                                        <p:tgtEl>
                                          <p:spTgt spid="232457"/>
                                        </p:tgtEl>
                                        <p:attrNameLst>
                                          <p:attrName>ppt_x</p:attrName>
                                        </p:attrNameLst>
                                      </p:cBhvr>
                                      <p:tavLst>
                                        <p:tav tm="0">
                                          <p:val>
                                            <p:strVal val="#ppt_x"/>
                                          </p:val>
                                        </p:tav>
                                        <p:tav tm="100000">
                                          <p:val>
                                            <p:strVal val="#ppt_x"/>
                                          </p:val>
                                        </p:tav>
                                      </p:tavLst>
                                    </p:anim>
                                    <p:anim calcmode="lin" valueType="num">
                                      <p:cBhvr additive="base">
                                        <p:cTn id="13" dur="500" fill="hold"/>
                                        <p:tgtEl>
                                          <p:spTgt spid="23245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2450"/>
                                        </p:tgtEl>
                                        <p:attrNameLst>
                                          <p:attrName>style.visibility</p:attrName>
                                        </p:attrNameLst>
                                      </p:cBhvr>
                                      <p:to>
                                        <p:strVal val="visible"/>
                                      </p:to>
                                    </p:set>
                                    <p:anim calcmode="lin" valueType="num">
                                      <p:cBhvr additive="base">
                                        <p:cTn id="17" dur="500" fill="hold"/>
                                        <p:tgtEl>
                                          <p:spTgt spid="232450"/>
                                        </p:tgtEl>
                                        <p:attrNameLst>
                                          <p:attrName>ppt_x</p:attrName>
                                        </p:attrNameLst>
                                      </p:cBhvr>
                                      <p:tavLst>
                                        <p:tav tm="0">
                                          <p:val>
                                            <p:strVal val="#ppt_x"/>
                                          </p:val>
                                        </p:tav>
                                        <p:tav tm="100000">
                                          <p:val>
                                            <p:strVal val="#ppt_x"/>
                                          </p:val>
                                        </p:tav>
                                      </p:tavLst>
                                    </p:anim>
                                    <p:anim calcmode="lin" valueType="num">
                                      <p:cBhvr additive="base">
                                        <p:cTn id="18" dur="500" fill="hold"/>
                                        <p:tgtEl>
                                          <p:spTgt spid="23245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2452"/>
                                        </p:tgtEl>
                                        <p:attrNameLst>
                                          <p:attrName>style.visibility</p:attrName>
                                        </p:attrNameLst>
                                      </p:cBhvr>
                                      <p:to>
                                        <p:strVal val="visible"/>
                                      </p:to>
                                    </p:set>
                                    <p:anim calcmode="lin" valueType="num">
                                      <p:cBhvr additive="base">
                                        <p:cTn id="22" dur="500" fill="hold"/>
                                        <p:tgtEl>
                                          <p:spTgt spid="232452"/>
                                        </p:tgtEl>
                                        <p:attrNameLst>
                                          <p:attrName>ppt_x</p:attrName>
                                        </p:attrNameLst>
                                      </p:cBhvr>
                                      <p:tavLst>
                                        <p:tav tm="0">
                                          <p:val>
                                            <p:strVal val="#ppt_x"/>
                                          </p:val>
                                        </p:tav>
                                        <p:tav tm="100000">
                                          <p:val>
                                            <p:strVal val="#ppt_x"/>
                                          </p:val>
                                        </p:tav>
                                      </p:tavLst>
                                    </p:anim>
                                    <p:anim calcmode="lin" valueType="num">
                                      <p:cBhvr additive="base">
                                        <p:cTn id="23" dur="500" fill="hold"/>
                                        <p:tgtEl>
                                          <p:spTgt spid="232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2" grpId="0"/>
      <p:bldP spid="232456" grpId="0" bldLvl="0" animBg="1"/>
      <p:bldP spid="23245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矩形 234497"/>
          <p:cNvSpPr/>
          <p:nvPr/>
        </p:nvSpPr>
        <p:spPr>
          <a:xfrm>
            <a:off x="1559496" y="1666314"/>
            <a:ext cx="8280920" cy="4524315"/>
          </a:xfrm>
          <a:prstGeom prst="rect">
            <a:avLst/>
          </a:prstGeom>
          <a:noFill/>
          <a:ln w="9525">
            <a:noFill/>
          </a:ln>
        </p:spPr>
        <p:txBody>
          <a:bodyPr wrap="square" anchor="ctr">
            <a:spAutoFit/>
          </a:bodyPr>
          <a:lstStyle/>
          <a:p>
            <a:pPr>
              <a:spcBef>
                <a:spcPts val="600"/>
              </a:spcBef>
              <a:spcAft>
                <a:spcPts val="0"/>
              </a:spcAft>
            </a:pPr>
            <a:r>
              <a:rPr lang="en-US" altLang="zh-CN" sz="2800" dirty="0">
                <a:solidFill>
                  <a:srgbClr val="800000"/>
                </a:solidFill>
                <a:effectLst>
                  <a:outerShdw blurRad="38100" dist="38100" dir="2700000">
                    <a:srgbClr val="C0C0C0"/>
                  </a:outerShdw>
                </a:effectLst>
                <a:latin typeface="Tahoma" panose="020B0604030504040204" pitchFamily="34" charset="0"/>
              </a:rPr>
              <a:t>1</a:t>
            </a:r>
            <a:r>
              <a:rPr lang="zh-CN" altLang="en-US" sz="2800" dirty="0">
                <a:solidFill>
                  <a:srgbClr val="800000"/>
                </a:solidFill>
                <a:effectLst>
                  <a:outerShdw blurRad="38100" dist="38100" dir="2700000">
                    <a:srgbClr val="C0C0C0"/>
                  </a:outerShdw>
                </a:effectLst>
                <a:latin typeface="Tahoma" panose="020B0604030504040204" pitchFamily="34" charset="0"/>
              </a:rPr>
              <a:t>、优点</a:t>
            </a:r>
          </a:p>
          <a:p>
            <a:pPr lvl="1" eaLnBrk="0" hangingPunct="0">
              <a:spcBef>
                <a:spcPts val="600"/>
              </a:spcBef>
              <a:spcAft>
                <a:spcPts val="0"/>
              </a:spcAft>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imes New Roman" panose="02020603050405020304" pitchFamily="18" charset="0"/>
              </a:rPr>
              <a:t>它提供了大量的虚拟存储空间。</a:t>
            </a:r>
          </a:p>
          <a:p>
            <a:pPr lvl="1" eaLnBrk="0" hangingPunct="0">
              <a:spcBef>
                <a:spcPts val="600"/>
              </a:spcBef>
              <a:spcAft>
                <a:spcPts val="0"/>
              </a:spcAft>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imes New Roman" panose="02020603050405020304" pitchFamily="18" charset="0"/>
              </a:rPr>
              <a:t>能有效地利用主存，为组织多道程序运行提供了方便。</a:t>
            </a:r>
          </a:p>
          <a:p>
            <a:pPr eaLnBrk="0" hangingPunct="0">
              <a:spcBef>
                <a:spcPts val="600"/>
              </a:spcBef>
              <a:spcAft>
                <a:spcPts val="0"/>
              </a:spcAft>
            </a:pPr>
            <a:r>
              <a:rPr lang="en-US" altLang="zh-CN" sz="2800" dirty="0">
                <a:solidFill>
                  <a:srgbClr val="800000"/>
                </a:solidFill>
                <a:effectLst>
                  <a:outerShdw blurRad="38100" dist="38100" dir="2700000">
                    <a:srgbClr val="C0C0C0"/>
                  </a:outerShdw>
                </a:effectLst>
                <a:latin typeface="Tahoma" panose="020B0604030504040204" pitchFamily="34" charset="0"/>
              </a:rPr>
              <a:t>2</a:t>
            </a:r>
            <a:r>
              <a:rPr lang="zh-CN" altLang="en-US" sz="2800" dirty="0">
                <a:solidFill>
                  <a:srgbClr val="800000"/>
                </a:solidFill>
                <a:effectLst>
                  <a:outerShdw blurRad="38100" dist="38100" dir="2700000">
                    <a:srgbClr val="C0C0C0"/>
                  </a:outerShdw>
                </a:effectLst>
                <a:latin typeface="Tahoma" panose="020B0604030504040204" pitchFamily="34" charset="0"/>
              </a:rPr>
              <a:t>、缺点</a:t>
            </a:r>
          </a:p>
          <a:p>
            <a:pPr lvl="1" eaLnBrk="0" hangingPunct="0">
              <a:spcBef>
                <a:spcPts val="600"/>
              </a:spcBef>
              <a:spcAft>
                <a:spcPts val="0"/>
              </a:spcAft>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imes New Roman" panose="02020603050405020304" pitchFamily="18" charset="0"/>
              </a:rPr>
              <a:t>增加了硬件成本、系统的复杂性和管理上的开消。</a:t>
            </a:r>
          </a:p>
          <a:p>
            <a:pPr lvl="1" eaLnBrk="0" hangingPunct="0">
              <a:spcBef>
                <a:spcPts val="600"/>
              </a:spcBef>
              <a:spcAft>
                <a:spcPts val="0"/>
              </a:spcAft>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imes New Roman" panose="02020603050405020304" pitchFamily="18" charset="0"/>
              </a:rPr>
              <a:t>存在着系统发生抖动的危险。</a:t>
            </a:r>
          </a:p>
          <a:p>
            <a:pPr lvl="1" eaLnBrk="0" hangingPunct="0">
              <a:spcBef>
                <a:spcPts val="600"/>
              </a:spcBef>
              <a:spcAft>
                <a:spcPts val="0"/>
              </a:spcAft>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imes New Roman" panose="02020603050405020304" pitchFamily="18" charset="0"/>
              </a:rPr>
              <a:t>存在着内碎片。</a:t>
            </a:r>
          </a:p>
          <a:p>
            <a:pPr lvl="1" eaLnBrk="0" hangingPunct="0">
              <a:spcBef>
                <a:spcPts val="600"/>
              </a:spcBef>
              <a:spcAft>
                <a:spcPts val="0"/>
              </a:spcAft>
              <a:buClr>
                <a:srgbClr val="FF3300"/>
              </a:buClr>
              <a:buFont typeface="Wingdings" panose="05000000000000000000" pitchFamily="2" charset="2"/>
              <a:buChar char="n"/>
            </a:pPr>
            <a:r>
              <a:rPr lang="zh-CN" altLang="en-US" b="1" dirty="0">
                <a:solidFill>
                  <a:srgbClr val="000000"/>
                </a:solidFill>
                <a:effectLst>
                  <a:outerShdw blurRad="38100" dist="38100" dir="2700000">
                    <a:srgbClr val="C0C0C0"/>
                  </a:outerShdw>
                </a:effectLst>
                <a:latin typeface="Times New Roman" panose="02020603050405020304" pitchFamily="18" charset="0"/>
              </a:rPr>
              <a:t>还有各种表格要占用主存空间。</a:t>
            </a:r>
          </a:p>
          <a:p>
            <a:pPr eaLnBrk="0" hangingPunct="0">
              <a:spcBef>
                <a:spcPts val="600"/>
              </a:spcBef>
              <a:spcAft>
                <a:spcPts val="0"/>
              </a:spcAft>
              <a:buClr>
                <a:srgbClr val="FF3300"/>
              </a:buClr>
              <a:buFont typeface="Wingdings" panose="05000000000000000000" pitchFamily="2" charset="2"/>
            </a:pPr>
            <a:r>
              <a:rPr lang="zh-CN" altLang="en-US" dirty="0">
                <a:solidFill>
                  <a:srgbClr val="0000CC"/>
                </a:solidFill>
                <a:effectLst>
                  <a:outerShdw blurRad="38100" dist="38100" dir="2700000">
                    <a:srgbClr val="C0C0C0"/>
                  </a:outerShdw>
                </a:effectLst>
                <a:latin typeface="Times New Roman" panose="02020603050405020304" pitchFamily="18" charset="0"/>
              </a:rPr>
              <a:t>段页式存储管理技术对当前的大、中型计算机系统来说，算是最通用、最灵活的一种方案。</a:t>
            </a:r>
          </a:p>
        </p:txBody>
      </p:sp>
      <p:sp>
        <p:nvSpPr>
          <p:cNvPr id="234503" name="AutoShape 5"/>
          <p:cNvSpPr/>
          <p:nvPr/>
        </p:nvSpPr>
        <p:spPr>
          <a:xfrm>
            <a:off x="1056011" y="1032099"/>
            <a:ext cx="5040312" cy="647700"/>
          </a:xfrm>
          <a:prstGeom prst="roundRect">
            <a:avLst>
              <a:gd name="adj" fmla="val 16667"/>
            </a:avLst>
          </a:prstGeom>
          <a:solidFill>
            <a:srgbClr val="FFFFFF">
              <a:alpha val="89803"/>
            </a:srgbClr>
          </a:solidFill>
          <a:ln w="28575" cap="flat" cmpd="sng">
            <a:solidFill>
              <a:srgbClr val="99FF66"/>
            </a:solidFill>
            <a:prstDash val="solid"/>
            <a:headEnd type="none" w="med" len="med"/>
            <a:tailEnd type="none" w="med" len="med"/>
          </a:ln>
        </p:spPr>
        <p:txBody>
          <a:bodyPr wrap="none" anchor="ctr"/>
          <a:lstStyle/>
          <a:p>
            <a:endParaRPr lang="zh-CN" altLang="en-US" sz="1800" b="0" dirty="0">
              <a:latin typeface="Arial" panose="020B0604020202020204" pitchFamily="34" charset="0"/>
            </a:endParaRPr>
          </a:p>
        </p:txBody>
      </p:sp>
      <p:sp>
        <p:nvSpPr>
          <p:cNvPr id="234504" name="矩形 234503"/>
          <p:cNvSpPr/>
          <p:nvPr/>
        </p:nvSpPr>
        <p:spPr>
          <a:xfrm>
            <a:off x="1127448" y="1052736"/>
            <a:ext cx="5400675" cy="521970"/>
          </a:xfrm>
          <a:prstGeom prst="rect">
            <a:avLst/>
          </a:prstGeom>
          <a:noFill/>
          <a:ln w="9525">
            <a:noFill/>
          </a:ln>
        </p:spPr>
        <p:txBody>
          <a:bodyPr>
            <a:spAutoFit/>
          </a:bodyPr>
          <a:lstStyle/>
          <a:p>
            <a:r>
              <a:rPr lang="zh-CN" altLang="en-US" sz="2800" dirty="0">
                <a:solidFill>
                  <a:srgbClr val="FF0000"/>
                </a:solidFill>
                <a:effectLst>
                  <a:outerShdw blurRad="38100" dist="38100" dir="2700000">
                    <a:srgbClr val="C0C0C0"/>
                  </a:outerShdw>
                </a:effectLst>
                <a:latin typeface="Tahoma" panose="020B0604030504040204" pitchFamily="34" charset="0"/>
              </a:rPr>
              <a:t>四、段页式存储管理的优缺点</a:t>
            </a:r>
          </a:p>
        </p:txBody>
      </p:sp>
      <p:sp>
        <p:nvSpPr>
          <p:cNvPr id="6" name="矩形 5">
            <a:extLst>
              <a:ext uri="{FF2B5EF4-FFF2-40B4-BE49-F238E27FC236}">
                <a16:creationId xmlns:a16="http://schemas.microsoft.com/office/drawing/2014/main" id="{9CA9FDDC-F306-4CFE-8B74-F9373CECAA24}"/>
              </a:ext>
            </a:extLst>
          </p:cNvPr>
          <p:cNvSpPr/>
          <p:nvPr/>
        </p:nvSpPr>
        <p:spPr>
          <a:xfrm>
            <a:off x="551384" y="131365"/>
            <a:ext cx="3960813" cy="419100"/>
          </a:xfrm>
          <a:prstGeom prst="rect">
            <a:avLst/>
          </a:prstGeom>
        </p:spPr>
        <p:txBody>
          <a:bodyPr wrap="none" fromWordArt="1">
            <a:prstTxWarp prst="textPlain">
              <a:avLst>
                <a:gd name="adj" fmla="val 50000"/>
              </a:avLst>
            </a:prstTxWarp>
            <a:normAutofit fontScale="72500" lnSpcReduction="20000"/>
          </a:bodyPr>
          <a:lstStyle/>
          <a:p>
            <a:pPr algn="ctr"/>
            <a:r>
              <a:rPr lang="zh-CN" altLang="en-US" sz="3600" b="0" dirty="0">
                <a:ln w="19050" cap="flat" cmpd="sng">
                  <a:solidFill>
                    <a:srgbClr val="FFFFFF"/>
                  </a:solidFill>
                  <a:prstDash val="solid"/>
                  <a:headEnd type="none" w="med" len="med"/>
                  <a:tailEnd type="none" w="med" len="med"/>
                </a:ln>
                <a:solidFill>
                  <a:srgbClr val="FFFFFF"/>
                </a:solidFill>
                <a:effectLst>
                  <a:outerShdw dist="35921" dir="2699999" algn="ctr" rotWithShape="0">
                    <a:srgbClr val="990000"/>
                  </a:outerShdw>
                </a:effectLst>
                <a:latin typeface="宋体" panose="02010600030101010101" pitchFamily="2" charset="-122"/>
                <a:ea typeface="宋体" panose="02010600030101010101" pitchFamily="2" charset="-122"/>
              </a:rPr>
              <a:t>4.9 段页式分配方式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4503"/>
                                        </p:tgtEl>
                                        <p:attrNameLst>
                                          <p:attrName>style.visibility</p:attrName>
                                        </p:attrNameLst>
                                      </p:cBhvr>
                                      <p:to>
                                        <p:strVal val="visible"/>
                                      </p:to>
                                    </p:set>
                                    <p:anim calcmode="lin" valueType="num">
                                      <p:cBhvr additive="base">
                                        <p:cTn id="7" dur="500" fill="hold"/>
                                        <p:tgtEl>
                                          <p:spTgt spid="234503"/>
                                        </p:tgtEl>
                                        <p:attrNameLst>
                                          <p:attrName>ppt_x</p:attrName>
                                        </p:attrNameLst>
                                      </p:cBhvr>
                                      <p:tavLst>
                                        <p:tav tm="0">
                                          <p:val>
                                            <p:strVal val="#ppt_x"/>
                                          </p:val>
                                        </p:tav>
                                        <p:tav tm="100000">
                                          <p:val>
                                            <p:strVal val="#ppt_x"/>
                                          </p:val>
                                        </p:tav>
                                      </p:tavLst>
                                    </p:anim>
                                    <p:anim calcmode="lin" valueType="num">
                                      <p:cBhvr additive="base">
                                        <p:cTn id="8" dur="500" fill="hold"/>
                                        <p:tgtEl>
                                          <p:spTgt spid="2345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4504"/>
                                        </p:tgtEl>
                                        <p:attrNameLst>
                                          <p:attrName>style.visibility</p:attrName>
                                        </p:attrNameLst>
                                      </p:cBhvr>
                                      <p:to>
                                        <p:strVal val="visible"/>
                                      </p:to>
                                    </p:set>
                                    <p:anim calcmode="lin" valueType="num">
                                      <p:cBhvr additive="base">
                                        <p:cTn id="12" dur="500" fill="hold"/>
                                        <p:tgtEl>
                                          <p:spTgt spid="234504"/>
                                        </p:tgtEl>
                                        <p:attrNameLst>
                                          <p:attrName>ppt_x</p:attrName>
                                        </p:attrNameLst>
                                      </p:cBhvr>
                                      <p:tavLst>
                                        <p:tav tm="0">
                                          <p:val>
                                            <p:strVal val="#ppt_x"/>
                                          </p:val>
                                        </p:tav>
                                        <p:tav tm="100000">
                                          <p:val>
                                            <p:strVal val="#ppt_x"/>
                                          </p:val>
                                        </p:tav>
                                      </p:tavLst>
                                    </p:anim>
                                    <p:anim calcmode="lin" valueType="num">
                                      <p:cBhvr additive="base">
                                        <p:cTn id="13" dur="500" fill="hold"/>
                                        <p:tgtEl>
                                          <p:spTgt spid="23450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4498"/>
                                        </p:tgtEl>
                                        <p:attrNameLst>
                                          <p:attrName>style.visibility</p:attrName>
                                        </p:attrNameLst>
                                      </p:cBhvr>
                                      <p:to>
                                        <p:strVal val="visible"/>
                                      </p:to>
                                    </p:set>
                                    <p:anim calcmode="lin" valueType="num">
                                      <p:cBhvr additive="base">
                                        <p:cTn id="17" dur="500" fill="hold"/>
                                        <p:tgtEl>
                                          <p:spTgt spid="234498"/>
                                        </p:tgtEl>
                                        <p:attrNameLst>
                                          <p:attrName>ppt_x</p:attrName>
                                        </p:attrNameLst>
                                      </p:cBhvr>
                                      <p:tavLst>
                                        <p:tav tm="0">
                                          <p:val>
                                            <p:strVal val="#ppt_x"/>
                                          </p:val>
                                        </p:tav>
                                        <p:tav tm="100000">
                                          <p:val>
                                            <p:strVal val="#ppt_x"/>
                                          </p:val>
                                        </p:tav>
                                      </p:tavLst>
                                    </p:anim>
                                    <p:anim calcmode="lin" valueType="num">
                                      <p:cBhvr additive="base">
                                        <p:cTn id="18" dur="500" fill="hold"/>
                                        <p:tgtEl>
                                          <p:spTgt spid="234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P spid="234503" grpId="0" bldLvl="0" animBg="1"/>
      <p:bldP spid="23450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GENSWF_OUTPUT_FILE_NAME" val="04"/>
  <p:tag name="ISPRING_RESOURCE_PATHS_HASH" val="70cd6a3aae9e54d044473e41ecadb36525b7d"/>
</p:tagLst>
</file>

<file path=ppt/tags/tag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Contents"/>
  <p:tag name="GENSWF_ADVANCE_TIME" val="0.00"/>
  <p:tag name="ISPRING_SLIDE_INDENT_LEVEL" val="1"/>
  <p:tag name="ISPRING_PRESENTER_ID" val="None"/>
  <p:tag name="ISPRING_CUSTOM_TIMING_USED" val="0"/>
  <p:tag name="ISPRING_AUDIO_BITRATE" val="0"/>
</p:tagLst>
</file>

<file path=ppt/tags/tag4.xml><?xml version="1.0" encoding="utf-8"?>
<p:tagLst xmlns:a="http://schemas.openxmlformats.org/drawingml/2006/main" xmlns:r="http://schemas.openxmlformats.org/officeDocument/2006/relationships" xmlns:p="http://schemas.openxmlformats.org/presentationml/2006/main">
  <p:tag name="TIMING" val="|69.4|1.7"/>
</p:tagLst>
</file>

<file path=ppt/tags/tag5.xml><?xml version="1.0" encoding="utf-8"?>
<p:tagLst xmlns:a="http://schemas.openxmlformats.org/drawingml/2006/main" xmlns:r="http://schemas.openxmlformats.org/officeDocument/2006/relationships" xmlns:p="http://schemas.openxmlformats.org/presentationml/2006/main">
  <p:tag name="TIMING" val="|5.3"/>
</p:tagLst>
</file>

<file path=ppt/tags/tag6.xml><?xml version="1.0" encoding="utf-8"?>
<p:tagLst xmlns:a="http://schemas.openxmlformats.org/drawingml/2006/main" xmlns:r="http://schemas.openxmlformats.org/officeDocument/2006/relationships" xmlns:p="http://schemas.openxmlformats.org/presentationml/2006/main">
  <p:tag name="TIMING" val="|3.5"/>
</p:tagLst>
</file>

<file path=ppt/tags/tag7.xml><?xml version="1.0" encoding="utf-8"?>
<p:tagLst xmlns:a="http://schemas.openxmlformats.org/drawingml/2006/main" xmlns:r="http://schemas.openxmlformats.org/officeDocument/2006/relationships" xmlns:p="http://schemas.openxmlformats.org/presentationml/2006/main">
  <p:tag name="ISPRING_AUDIO_BITRATE" val="0"/>
</p:tagLst>
</file>

<file path=ppt/theme/theme1.xml><?xml version="1.0" encoding="utf-8"?>
<a:theme xmlns:a="http://schemas.openxmlformats.org/drawingml/2006/main" name="2_国外精美动态PPT模板之绿芽(白色背景) - 副本">
  <a:themeElements>
    <a:clrScheme name="">
      <a:dk1>
        <a:srgbClr val="DDE89A"/>
      </a:dk1>
      <a:lt1>
        <a:srgbClr val="329A2A"/>
      </a:lt1>
      <a:dk2>
        <a:srgbClr val="185E25"/>
      </a:dk2>
      <a:lt2>
        <a:srgbClr val="808080"/>
      </a:lt2>
      <a:accent1>
        <a:srgbClr val="80CB35"/>
      </a:accent1>
      <a:accent2>
        <a:srgbClr val="518CD3"/>
      </a:accent2>
      <a:accent3>
        <a:srgbClr val="ADCAAC"/>
      </a:accent3>
      <a:accent4>
        <a:srgbClr val="BEC884"/>
      </a:accent4>
      <a:accent5>
        <a:srgbClr val="C1E1AE"/>
      </a:accent5>
      <a:accent6>
        <a:srgbClr val="487DBD"/>
      </a:accent6>
      <a:hlink>
        <a:srgbClr val="E15D7C"/>
      </a:hlink>
      <a:folHlink>
        <a:srgbClr val="DB9153"/>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EADCC0"/>
        </a:dk1>
        <a:lt1>
          <a:srgbClr val="F97407"/>
        </a:lt1>
        <a:dk2>
          <a:srgbClr val="E65D00"/>
        </a:dk2>
        <a:lt2>
          <a:srgbClr val="808080"/>
        </a:lt2>
        <a:accent1>
          <a:srgbClr val="FBCF2D"/>
        </a:accent1>
        <a:accent2>
          <a:srgbClr val="5C8CDA"/>
        </a:accent2>
        <a:accent3>
          <a:srgbClr val="FBBDAA"/>
        </a:accent3>
        <a:accent4>
          <a:srgbClr val="CABDA5"/>
        </a:accent4>
        <a:accent5>
          <a:srgbClr val="FDE3AC"/>
        </a:accent5>
        <a:accent6>
          <a:srgbClr val="527DC3"/>
        </a:accent6>
        <a:hlink>
          <a:srgbClr val="87D242"/>
        </a:hlink>
        <a:folHlink>
          <a:srgbClr val="DA6478"/>
        </a:folHlink>
      </a:clrScheme>
      <a:clrMap bg1="lt1" tx1="dk1" bg2="lt2" tx2="dk2" accent1="accent1" accent2="accent2" accent3="accent3" accent4="accent4" accent5="accent5" accent6="accent6" hlink="hlink" folHlink="folHlink"/>
    </a:extraClrScheme>
    <a:extraClrScheme>
      <a:clrScheme name="">
        <a:dk1>
          <a:srgbClr val="9BD3E5"/>
        </a:dk1>
        <a:lt1>
          <a:srgbClr val="357DA9"/>
        </a:lt1>
        <a:dk2>
          <a:srgbClr val="101C56"/>
        </a:dk2>
        <a:lt2>
          <a:srgbClr val="808080"/>
        </a:lt2>
        <a:accent1>
          <a:srgbClr val="58BECC"/>
        </a:accent1>
        <a:accent2>
          <a:srgbClr val="8A5BDF"/>
        </a:accent2>
        <a:accent3>
          <a:srgbClr val="AEC0D1"/>
        </a:accent3>
        <a:accent4>
          <a:srgbClr val="85B6C5"/>
        </a:accent4>
        <a:accent5>
          <a:srgbClr val="B5DBE2"/>
        </a:accent5>
        <a:accent6>
          <a:srgbClr val="7B51C8"/>
        </a:accent6>
        <a:hlink>
          <a:srgbClr val="6ECC4C"/>
        </a:hlink>
        <a:folHlink>
          <a:srgbClr val="DD693B"/>
        </a:folHlink>
      </a:clrScheme>
      <a:clrMap bg1="lt1" tx1="dk1" bg2="lt2" tx2="dk2" accent1="accent1" accent2="accent2" accent3="accent3" accent4="accent4" accent5="accent5" accent6="accent6" hlink="hlink" folHlink="folHlink"/>
    </a:extraClrScheme>
    <a:extraClrScheme>
      <a:clrScheme name="">
        <a:dk1>
          <a:srgbClr val="DDE89A"/>
        </a:dk1>
        <a:lt1>
          <a:srgbClr val="329A2A"/>
        </a:lt1>
        <a:dk2>
          <a:srgbClr val="185E25"/>
        </a:dk2>
        <a:lt2>
          <a:srgbClr val="808080"/>
        </a:lt2>
        <a:accent1>
          <a:srgbClr val="80CB35"/>
        </a:accent1>
        <a:accent2>
          <a:srgbClr val="518CD3"/>
        </a:accent2>
        <a:accent3>
          <a:srgbClr val="ADCAAC"/>
        </a:accent3>
        <a:accent4>
          <a:srgbClr val="BEC884"/>
        </a:accent4>
        <a:accent5>
          <a:srgbClr val="C1E1AE"/>
        </a:accent5>
        <a:accent6>
          <a:srgbClr val="487DBD"/>
        </a:accent6>
        <a:hlink>
          <a:srgbClr val="E15D7C"/>
        </a:hlink>
        <a:folHlink>
          <a:srgbClr val="DB915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7968</Words>
  <Application>Microsoft Office PowerPoint</Application>
  <PresentationFormat>宽屏</PresentationFormat>
  <Paragraphs>1992</Paragraphs>
  <Slides>101</Slides>
  <Notes>99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09" baseType="lpstr">
      <vt:lpstr>楷体_GB2312</vt:lpstr>
      <vt:lpstr>宋体</vt:lpstr>
      <vt:lpstr>Arial</vt:lpstr>
      <vt:lpstr>Tahoma</vt:lpstr>
      <vt:lpstr>Times New Roman</vt:lpstr>
      <vt:lpstr>Wingdings</vt:lpstr>
      <vt:lpstr>2_国外精美动态PPT模板之绿芽(白色背景) - 副本</vt:lpstr>
      <vt:lpstr>Visio.Drawing.5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4、可变分区内存的回收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五、替换策略－基于计数的方法LFU和MFU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gdufs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dc:title>
  <dc:creator>gw</dc:creator>
  <cp:lastModifiedBy>p xh</cp:lastModifiedBy>
  <cp:revision>237</cp:revision>
  <dcterms:created xsi:type="dcterms:W3CDTF">2004-05-16T04:54:48Z</dcterms:created>
  <dcterms:modified xsi:type="dcterms:W3CDTF">2020-08-29T03:23:04Z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