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54"/>
    <a:srgbClr val="FF7E79"/>
    <a:srgbClr val="49B05E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>
        <p:scale>
          <a:sx n="121" d="100"/>
          <a:sy n="121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98C8-DAB3-5642-9621-31AEA47F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5341B-AA6B-894C-A8A2-7FD03F73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5F43-9AC7-8040-BDAE-3346DC15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0DC0-12DA-544C-AA1E-1F98866D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94FA-A853-AE4C-B073-FBCB7A8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01D0-BF27-DC4B-8E38-ED1F83C7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175B8-88E5-3D49-95F3-D39582B43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6542-5770-7544-A553-D28B985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8A0A-422B-CD4F-BDCE-9793AE0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05CB-AD3F-CA44-8001-FD98806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E8AF9-3463-F949-BF83-2665AFA1D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9BE2-A0D7-D141-8EAF-578F30D02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441F-8AED-4F46-A0EC-A65BE9B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79F5-65B6-F44E-BF34-87BA1CCE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6120-A620-3C49-9456-D57C12A4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9966-07F9-1145-8C76-6BDF0FF6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A0BB-BD18-E147-9131-2460E64B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56D7-81B0-9B44-AE9E-06E032E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09B2-AF04-864D-9B2C-BCBFC74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FB65E-125D-D84A-A73A-3431EED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DDB0-69EB-874A-BE7F-634DE1C8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8B1F-241F-274E-96B8-C266E792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EC11-72CE-894C-9B47-F6701F6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30EA-3A94-8E4A-BB52-333B735C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8F24-78E1-3946-A214-6C6D260D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162A-E8C1-FD41-862B-6483078C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CDC9-37C2-9545-AA9D-CA621B06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89F7-6E8F-5841-BEBB-EBC064B9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21A2A-7739-6342-AFF2-EF716016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45AE0-6DD6-7D4A-B325-58E76D21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AE7F-B11F-B849-968E-1CE41615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93D-D221-A240-BA52-E834F6C2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1169-22E5-6142-A450-BA919D26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2B38-0395-4A4E-8C8D-407C0EFA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FFF60-72B7-0242-A498-CE363193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7537-7E54-2E48-BFB2-5B9CDEFAD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D105C-5137-864B-960D-32173E1A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3E639-D72C-B649-8B2D-B0000869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750A1-1BF2-F54A-A6E3-42CDF317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4AAB-3B35-494E-933E-36192FF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101C-CCB9-7744-9C88-24547F3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51F7-B74D-8142-966A-3055C86B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A1D31-1724-624E-9FCF-5C003B1C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C85C-9F84-6B46-A6CD-7E5EE6E9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102F7-EC3A-614A-A2FD-F827D87E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835E1-C6F4-A848-BED1-1041BA6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71A5-DC1F-614D-BD74-2D98892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D8C7-31AD-5149-A0FC-E9E2E7E9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9F1B-8E90-FA4B-B5CF-50CDE369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574B-0E2D-A446-8917-9A6AF70A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48697-43E0-2940-AC02-7EB9EF81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8312-E3D5-D843-896C-F40C6FC3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1E1-6BEB-EE43-9931-61FA12D5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0E717-8F05-F742-A32F-3A697600F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5A2E-D2DC-7F45-83F6-763FC353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CA5D-9802-7A49-9367-3DC03DC6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3414A-D990-8149-8034-3B287877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4C18-4A43-3B4B-AB06-204BCC03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1D1C5-A639-F74A-AAC8-2438D203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2B1E-99F7-0A43-B9D7-8D689AA5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F52D-4E2D-8744-A1B0-56E9E6ACF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A6F-D8A5-E94E-9E7F-D08012C0EC5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FF1C-7483-8F43-9132-7A18C3650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7CAC-C9A8-CC41-B41C-41D73E30A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0269-8923-2E44-A533-8FE54366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1A483-08F1-3242-A058-8DE4BBF7BB30}"/>
              </a:ext>
            </a:extLst>
          </p:cNvPr>
          <p:cNvSpPr/>
          <p:nvPr/>
        </p:nvSpPr>
        <p:spPr>
          <a:xfrm>
            <a:off x="648828" y="189000"/>
            <a:ext cx="64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5E601D-CEF7-8743-A329-DEE390C49E79}"/>
              </a:ext>
            </a:extLst>
          </p:cNvPr>
          <p:cNvGrpSpPr/>
          <p:nvPr/>
        </p:nvGrpSpPr>
        <p:grpSpPr>
          <a:xfrm>
            <a:off x="816396" y="220530"/>
            <a:ext cx="6155370" cy="6320608"/>
            <a:chOff x="816396" y="220530"/>
            <a:chExt cx="6155370" cy="63206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B5832E-1A1F-1B4A-9084-1272C3048A45}"/>
                </a:ext>
              </a:extLst>
            </p:cNvPr>
            <p:cNvGrpSpPr/>
            <p:nvPr/>
          </p:nvGrpSpPr>
          <p:grpSpPr>
            <a:xfrm>
              <a:off x="816396" y="220530"/>
              <a:ext cx="6144863" cy="6318574"/>
              <a:chOff x="816396" y="220530"/>
              <a:chExt cx="6144863" cy="63185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0970946-DF4A-6740-8DC3-545F0BEF7557}"/>
                  </a:ext>
                </a:extLst>
              </p:cNvPr>
              <p:cNvGrpSpPr/>
              <p:nvPr/>
            </p:nvGrpSpPr>
            <p:grpSpPr>
              <a:xfrm>
                <a:off x="816396" y="220530"/>
                <a:ext cx="6144863" cy="6318574"/>
                <a:chOff x="816396" y="220530"/>
                <a:chExt cx="6144863" cy="6318574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611467B-E852-CA4A-99FB-799260FD1B57}"/>
                    </a:ext>
                  </a:extLst>
                </p:cNvPr>
                <p:cNvSpPr/>
                <p:nvPr/>
              </p:nvSpPr>
              <p:spPr>
                <a:xfrm>
                  <a:off x="1030014" y="409903"/>
                  <a:ext cx="5728138" cy="6129201"/>
                </a:xfrm>
                <a:prstGeom prst="roundRect">
                  <a:avLst>
                    <a:gd name="adj" fmla="val 337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0667FAC-6762-FB40-BDC1-CB66AA3356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16396" y="220530"/>
                  <a:ext cx="6144863" cy="6318574"/>
                  <a:chOff x="3348793" y="333634"/>
                  <a:chExt cx="5494412" cy="5649735"/>
                </a:xfrm>
              </p:grpSpPr>
              <p:pic>
                <p:nvPicPr>
                  <p:cNvPr id="8" name="Graphic 7" descr="Server outline">
                    <a:extLst>
                      <a:ext uri="{FF2B5EF4-FFF2-40B4-BE49-F238E27FC236}">
                        <a16:creationId xmlns:a16="http://schemas.microsoft.com/office/drawing/2014/main" id="{06F60D99-7910-B244-BBE2-2809280471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028" t="13762" r="16150" b="33310"/>
                  <a:stretch/>
                </p:blipFill>
                <p:spPr>
                  <a:xfrm>
                    <a:off x="3348794" y="333634"/>
                    <a:ext cx="5494411" cy="4287794"/>
                  </a:xfrm>
                  <a:prstGeom prst="rect">
                    <a:avLst/>
                  </a:prstGeom>
                </p:spPr>
              </p:pic>
              <p:pic>
                <p:nvPicPr>
                  <p:cNvPr id="9" name="Graphic 8" descr="Server outline">
                    <a:extLst>
                      <a:ext uri="{FF2B5EF4-FFF2-40B4-BE49-F238E27FC236}">
                        <a16:creationId xmlns:a16="http://schemas.microsoft.com/office/drawing/2014/main" id="{64945E14-2148-8441-A911-C6E58FE90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028" t="48879" r="16150" b="33310"/>
                  <a:stretch/>
                </p:blipFill>
                <p:spPr>
                  <a:xfrm>
                    <a:off x="3348793" y="4540469"/>
                    <a:ext cx="5494411" cy="14429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FADE3E4-3D6A-6241-A84E-125D26F0FC25}"/>
                  </a:ext>
                </a:extLst>
              </p:cNvPr>
              <p:cNvSpPr/>
              <p:nvPr/>
            </p:nvSpPr>
            <p:spPr>
              <a:xfrm>
                <a:off x="2501460" y="873844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D38961-73C4-CE49-83C7-F5D4557E52E8}"/>
                  </a:ext>
                </a:extLst>
              </p:cNvPr>
              <p:cNvSpPr/>
              <p:nvPr/>
            </p:nvSpPr>
            <p:spPr>
              <a:xfrm>
                <a:off x="1557552" y="87384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6A6E50-3EF8-014A-BAA8-DC021B39275E}"/>
                  </a:ext>
                </a:extLst>
              </p:cNvPr>
              <p:cNvSpPr/>
              <p:nvPr/>
            </p:nvSpPr>
            <p:spPr>
              <a:xfrm>
                <a:off x="2501460" y="2394881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7751DD3-36FC-3B47-B36C-F73365D7AF2C}"/>
                  </a:ext>
                </a:extLst>
              </p:cNvPr>
              <p:cNvSpPr/>
              <p:nvPr/>
            </p:nvSpPr>
            <p:spPr>
              <a:xfrm>
                <a:off x="1557552" y="2394881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EAABCF-0F05-4442-99F4-6157F3204CBF}"/>
                  </a:ext>
                </a:extLst>
              </p:cNvPr>
              <p:cNvSpPr/>
              <p:nvPr/>
            </p:nvSpPr>
            <p:spPr>
              <a:xfrm>
                <a:off x="2500524" y="3909094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709BB1A-A093-AF47-8AC0-0A6B7EAA5A18}"/>
                  </a:ext>
                </a:extLst>
              </p:cNvPr>
              <p:cNvSpPr/>
              <p:nvPr/>
            </p:nvSpPr>
            <p:spPr>
              <a:xfrm>
                <a:off x="1556616" y="3909094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652DBC-8DC7-3041-9D23-79FF89E8934F}"/>
                  </a:ext>
                </a:extLst>
              </p:cNvPr>
              <p:cNvSpPr/>
              <p:nvPr/>
            </p:nvSpPr>
            <p:spPr>
              <a:xfrm>
                <a:off x="2500524" y="5430131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F8043B-24F5-ED48-A79E-888845040921}"/>
                  </a:ext>
                </a:extLst>
              </p:cNvPr>
              <p:cNvSpPr/>
              <p:nvPr/>
            </p:nvSpPr>
            <p:spPr>
              <a:xfrm>
                <a:off x="1556616" y="5430131"/>
                <a:ext cx="540000" cy="54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D942CB-9060-CC47-9DC5-0143C9A525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20839" y="4449094"/>
              <a:ext cx="3650927" cy="2092044"/>
              <a:chOff x="7330840" y="2596057"/>
              <a:chExt cx="3815156" cy="218615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0505286-7CAB-0343-B832-F6137FE5C2B7}"/>
                  </a:ext>
                </a:extLst>
              </p:cNvPr>
              <p:cNvSpPr/>
              <p:nvPr/>
            </p:nvSpPr>
            <p:spPr>
              <a:xfrm>
                <a:off x="7330840" y="3188392"/>
                <a:ext cx="614408" cy="991765"/>
              </a:xfrm>
              <a:prstGeom prst="roundRect">
                <a:avLst>
                  <a:gd name="adj" fmla="val 34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000FC96-F4BD-4347-A705-98C31B6B284A}"/>
                  </a:ext>
                </a:extLst>
              </p:cNvPr>
              <p:cNvSpPr/>
              <p:nvPr/>
            </p:nvSpPr>
            <p:spPr>
              <a:xfrm>
                <a:off x="7651531" y="2596057"/>
                <a:ext cx="3494465" cy="2186150"/>
              </a:xfrm>
              <a:prstGeom prst="roundRect">
                <a:avLst>
                  <a:gd name="adj" fmla="val 686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Graphic 5" descr="Battery with solid fill">
                <a:extLst>
                  <a:ext uri="{FF2B5EF4-FFF2-40B4-BE49-F238E27FC236}">
                    <a16:creationId xmlns:a16="http://schemas.microsoft.com/office/drawing/2014/main" id="{36D205E6-3E53-2B4F-841B-2F198E5858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100" t="24620" r="4279" b="24606"/>
              <a:stretch/>
            </p:blipFill>
            <p:spPr>
              <a:xfrm rot="10800000">
                <a:off x="7487402" y="2701157"/>
                <a:ext cx="3579986" cy="1975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47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White, Gavin</dc:creator>
  <cp:keywords/>
  <dc:description/>
  <cp:lastModifiedBy>White, Gavin</cp:lastModifiedBy>
  <cp:revision>4</cp:revision>
  <dcterms:created xsi:type="dcterms:W3CDTF">2021-12-12T11:23:22Z</dcterms:created>
  <dcterms:modified xsi:type="dcterms:W3CDTF">2021-12-14T18:24:03Z</dcterms:modified>
  <cp:category/>
</cp:coreProperties>
</file>