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>
        <p:scale>
          <a:sx n="92" d="100"/>
          <a:sy n="92" d="100"/>
        </p:scale>
        <p:origin x="107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ovic Tollet" userId="0ec91c370ed981f6" providerId="LiveId" clId="{C5EDAD58-31D5-4702-ACB5-FB9031F179AA}"/>
    <pc:docChg chg="custSel addSld delSld modSld sldOrd">
      <pc:chgData name="Ludovic Tollet" userId="0ec91c370ed981f6" providerId="LiveId" clId="{C5EDAD58-31D5-4702-ACB5-FB9031F179AA}" dt="2024-01-18T17:32:24.112" v="142" actId="1076"/>
      <pc:docMkLst>
        <pc:docMk/>
      </pc:docMkLst>
      <pc:sldChg chg="modSp">
        <pc:chgData name="Ludovic Tollet" userId="0ec91c370ed981f6" providerId="LiveId" clId="{C5EDAD58-31D5-4702-ACB5-FB9031F179AA}" dt="2024-01-18T17:28:50.239" v="118" actId="1076"/>
        <pc:sldMkLst>
          <pc:docMk/>
          <pc:sldMk cId="2685540935" sldId="259"/>
        </pc:sldMkLst>
        <pc:spChg chg="mod">
          <ac:chgData name="Ludovic Tollet" userId="0ec91c370ed981f6" providerId="LiveId" clId="{C5EDAD58-31D5-4702-ACB5-FB9031F179AA}" dt="2024-01-18T17:28:50.239" v="118" actId="1076"/>
          <ac:spMkLst>
            <pc:docMk/>
            <pc:sldMk cId="2685540935" sldId="259"/>
            <ac:spMk id="5" creationId="{8F040733-2CAA-DB4E-0A4A-6E5396E7F279}"/>
          </ac:spMkLst>
        </pc:spChg>
        <pc:spChg chg="mod">
          <ac:chgData name="Ludovic Tollet" userId="0ec91c370ed981f6" providerId="LiveId" clId="{C5EDAD58-31D5-4702-ACB5-FB9031F179AA}" dt="2024-01-18T17:28:45.867" v="117" actId="1076"/>
          <ac:spMkLst>
            <pc:docMk/>
            <pc:sldMk cId="2685540935" sldId="259"/>
            <ac:spMk id="6" creationId="{43EA3DCA-A989-86FC-CD90-95E4941A20F5}"/>
          </ac:spMkLst>
        </pc:spChg>
        <pc:picChg chg="mod">
          <ac:chgData name="Ludovic Tollet" userId="0ec91c370ed981f6" providerId="LiveId" clId="{C5EDAD58-31D5-4702-ACB5-FB9031F179AA}" dt="2024-01-18T17:28:50.239" v="118" actId="1076"/>
          <ac:picMkLst>
            <pc:docMk/>
            <pc:sldMk cId="2685540935" sldId="259"/>
            <ac:picMk id="3076" creationId="{12CE082F-BF70-9587-7A03-DEA862BB06A4}"/>
          </ac:picMkLst>
        </pc:picChg>
        <pc:picChg chg="mod">
          <ac:chgData name="Ludovic Tollet" userId="0ec91c370ed981f6" providerId="LiveId" clId="{C5EDAD58-31D5-4702-ACB5-FB9031F179AA}" dt="2024-01-18T17:28:45.867" v="117" actId="1076"/>
          <ac:picMkLst>
            <pc:docMk/>
            <pc:sldMk cId="2685540935" sldId="259"/>
            <ac:picMk id="3080" creationId="{05BA08B6-3E72-20C7-F0ED-80483FB5ACC5}"/>
          </ac:picMkLst>
        </pc:picChg>
      </pc:sldChg>
      <pc:sldChg chg="modSp">
        <pc:chgData name="Ludovic Tollet" userId="0ec91c370ed981f6" providerId="LiveId" clId="{C5EDAD58-31D5-4702-ACB5-FB9031F179AA}" dt="2024-01-18T17:28:37.963" v="116" actId="1076"/>
        <pc:sldMkLst>
          <pc:docMk/>
          <pc:sldMk cId="3276498921" sldId="260"/>
        </pc:sldMkLst>
        <pc:picChg chg="mod">
          <ac:chgData name="Ludovic Tollet" userId="0ec91c370ed981f6" providerId="LiveId" clId="{C5EDAD58-31D5-4702-ACB5-FB9031F179AA}" dt="2024-01-18T17:28:37.963" v="116" actId="1076"/>
          <ac:picMkLst>
            <pc:docMk/>
            <pc:sldMk cId="3276498921" sldId="260"/>
            <ac:picMk id="4" creationId="{6B94101E-B703-37B3-0FB9-6CDE700741FC}"/>
          </ac:picMkLst>
        </pc:picChg>
        <pc:picChg chg="mod">
          <ac:chgData name="Ludovic Tollet" userId="0ec91c370ed981f6" providerId="LiveId" clId="{C5EDAD58-31D5-4702-ACB5-FB9031F179AA}" dt="2024-01-18T17:28:35.166" v="115" actId="1076"/>
          <ac:picMkLst>
            <pc:docMk/>
            <pc:sldMk cId="3276498921" sldId="260"/>
            <ac:picMk id="4098" creationId="{F61EF5B1-9DAF-DCEE-BD44-D460C21F60D8}"/>
          </ac:picMkLst>
        </pc:picChg>
      </pc:sldChg>
      <pc:sldChg chg="addSp delSp modSp new mod">
        <pc:chgData name="Ludovic Tollet" userId="0ec91c370ed981f6" providerId="LiveId" clId="{C5EDAD58-31D5-4702-ACB5-FB9031F179AA}" dt="2024-01-18T17:31:59.530" v="133" actId="1076"/>
        <pc:sldMkLst>
          <pc:docMk/>
          <pc:sldMk cId="104673384" sldId="261"/>
        </pc:sldMkLst>
        <pc:spChg chg="mod">
          <ac:chgData name="Ludovic Tollet" userId="0ec91c370ed981f6" providerId="LiveId" clId="{C5EDAD58-31D5-4702-ACB5-FB9031F179AA}" dt="2024-01-18T17:24:40.582" v="20" actId="20577"/>
          <ac:spMkLst>
            <pc:docMk/>
            <pc:sldMk cId="104673384" sldId="261"/>
            <ac:spMk id="2" creationId="{539F5564-1AF3-E3D3-5245-D52FAB32BD9C}"/>
          </ac:spMkLst>
        </pc:spChg>
        <pc:spChg chg="del">
          <ac:chgData name="Ludovic Tollet" userId="0ec91c370ed981f6" providerId="LiveId" clId="{C5EDAD58-31D5-4702-ACB5-FB9031F179AA}" dt="2024-01-18T17:25:40.373" v="21"/>
          <ac:spMkLst>
            <pc:docMk/>
            <pc:sldMk cId="104673384" sldId="261"/>
            <ac:spMk id="3" creationId="{8FD12D18-1B2E-1640-C4B8-C1BDADF63796}"/>
          </ac:spMkLst>
        </pc:spChg>
        <pc:picChg chg="add mod">
          <ac:chgData name="Ludovic Tollet" userId="0ec91c370ed981f6" providerId="LiveId" clId="{C5EDAD58-31D5-4702-ACB5-FB9031F179AA}" dt="2024-01-18T17:31:52.105" v="129" actId="1076"/>
          <ac:picMkLst>
            <pc:docMk/>
            <pc:sldMk cId="104673384" sldId="261"/>
            <ac:picMk id="5122" creationId="{1C4A1483-E18E-A22E-37FE-A0A314F79487}"/>
          </ac:picMkLst>
        </pc:picChg>
        <pc:picChg chg="add mod">
          <ac:chgData name="Ludovic Tollet" userId="0ec91c370ed981f6" providerId="LiveId" clId="{C5EDAD58-31D5-4702-ACB5-FB9031F179AA}" dt="2024-01-18T17:31:54.641" v="130" actId="1076"/>
          <ac:picMkLst>
            <pc:docMk/>
            <pc:sldMk cId="104673384" sldId="261"/>
            <ac:picMk id="5124" creationId="{52B006A8-A6C5-120E-92FF-B727C08C3145}"/>
          </ac:picMkLst>
        </pc:picChg>
        <pc:picChg chg="add mod">
          <ac:chgData name="Ludovic Tollet" userId="0ec91c370ed981f6" providerId="LiveId" clId="{C5EDAD58-31D5-4702-ACB5-FB9031F179AA}" dt="2024-01-18T17:31:59.530" v="133" actId="1076"/>
          <ac:picMkLst>
            <pc:docMk/>
            <pc:sldMk cId="104673384" sldId="261"/>
            <ac:picMk id="5126" creationId="{FB15828C-F3F9-116D-DC85-980BA584D7B6}"/>
          </ac:picMkLst>
        </pc:picChg>
      </pc:sldChg>
      <pc:sldChg chg="addSp delSp modSp new mod ord">
        <pc:chgData name="Ludovic Tollet" userId="0ec91c370ed981f6" providerId="LiveId" clId="{C5EDAD58-31D5-4702-ACB5-FB9031F179AA}" dt="2024-01-18T17:28:24.773" v="114" actId="1076"/>
        <pc:sldMkLst>
          <pc:docMk/>
          <pc:sldMk cId="762327618" sldId="262"/>
        </pc:sldMkLst>
        <pc:spChg chg="mod">
          <ac:chgData name="Ludovic Tollet" userId="0ec91c370ed981f6" providerId="LiveId" clId="{C5EDAD58-31D5-4702-ACB5-FB9031F179AA}" dt="2024-01-18T17:27:52.605" v="109" actId="20577"/>
          <ac:spMkLst>
            <pc:docMk/>
            <pc:sldMk cId="762327618" sldId="262"/>
            <ac:spMk id="2" creationId="{49EFCC3A-AC80-8D27-11B1-EBF14D230055}"/>
          </ac:spMkLst>
        </pc:spChg>
        <pc:spChg chg="del">
          <ac:chgData name="Ludovic Tollet" userId="0ec91c370ed981f6" providerId="LiveId" clId="{C5EDAD58-31D5-4702-ACB5-FB9031F179AA}" dt="2024-01-18T17:26:24.916" v="24"/>
          <ac:spMkLst>
            <pc:docMk/>
            <pc:sldMk cId="762327618" sldId="262"/>
            <ac:spMk id="3" creationId="{2537752C-87C8-1989-AB9D-02E43CBC1956}"/>
          </ac:spMkLst>
        </pc:sp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6" creationId="{2534EB83-19F6-AC44-8208-FE1B43FAFA19}"/>
          </ac:picMkLst>
        </pc:pic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8" creationId="{9E0186ED-A191-6051-D2B3-374EA8A6EDE1}"/>
          </ac:picMkLst>
        </pc:picChg>
        <pc:picChg chg="add mod">
          <ac:chgData name="Ludovic Tollet" userId="0ec91c370ed981f6" providerId="LiveId" clId="{C5EDAD58-31D5-4702-ACB5-FB9031F179AA}" dt="2024-01-18T17:28:24.773" v="114" actId="1076"/>
          <ac:picMkLst>
            <pc:docMk/>
            <pc:sldMk cId="762327618" sldId="262"/>
            <ac:picMk id="6150" creationId="{9E9BF70A-43F3-15B6-FFC2-1B1D551E7A0C}"/>
          </ac:picMkLst>
        </pc:picChg>
      </pc:sldChg>
      <pc:sldChg chg="delSp modSp new mod">
        <pc:chgData name="Ludovic Tollet" userId="0ec91c370ed981f6" providerId="LiveId" clId="{C5EDAD58-31D5-4702-ACB5-FB9031F179AA}" dt="2024-01-18T17:32:24.112" v="142" actId="1076"/>
        <pc:sldMkLst>
          <pc:docMk/>
          <pc:sldMk cId="688976082" sldId="263"/>
        </pc:sldMkLst>
        <pc:spChg chg="mod">
          <ac:chgData name="Ludovic Tollet" userId="0ec91c370ed981f6" providerId="LiveId" clId="{C5EDAD58-31D5-4702-ACB5-FB9031F179AA}" dt="2024-01-18T17:32:24.112" v="142" actId="1076"/>
          <ac:spMkLst>
            <pc:docMk/>
            <pc:sldMk cId="688976082" sldId="263"/>
            <ac:spMk id="2" creationId="{9F045FCC-7FF8-EE73-7848-0B9DB78EEA44}"/>
          </ac:spMkLst>
        </pc:spChg>
        <pc:spChg chg="del">
          <ac:chgData name="Ludovic Tollet" userId="0ec91c370ed981f6" providerId="LiveId" clId="{C5EDAD58-31D5-4702-ACB5-FB9031F179AA}" dt="2024-01-18T17:32:15.487" v="140" actId="478"/>
          <ac:spMkLst>
            <pc:docMk/>
            <pc:sldMk cId="688976082" sldId="263"/>
            <ac:spMk id="3" creationId="{DF46F2D2-2A59-D3B5-A560-682021BFA956}"/>
          </ac:spMkLst>
        </pc:spChg>
      </pc:sldChg>
      <pc:sldChg chg="new del">
        <pc:chgData name="Ludovic Tollet" userId="0ec91c370ed981f6" providerId="LiveId" clId="{C5EDAD58-31D5-4702-ACB5-FB9031F179AA}" dt="2024-01-18T17:28:17.855" v="112" actId="47"/>
        <pc:sldMkLst>
          <pc:docMk/>
          <pc:sldMk cId="71773249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8129A-CE34-9F75-DA2C-37868100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A6F2A-0BE5-D477-65A3-3274DC9E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D82F3-CB35-2803-1E13-A9AF8D90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44547-FC78-0678-5036-FA624F56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7F687-3602-6C2F-ECCF-698279F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2C211-4E2E-6272-78C5-33937A97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F16F6-7D0C-7B04-4833-B0B1F256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15307-2D97-CEF3-34F6-C1709908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F5E0F-6E03-A78E-904B-471FA91E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243A1-7704-6E81-C3AA-925FAA7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D6A2F-E83A-5D65-2C09-C439BF1C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E5818-A7BB-A893-ED16-D80DD663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01ABB-5CE8-6F7B-7050-67B7642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886DD-5E44-0CF1-B3F9-891E026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78BE-BCEB-8C1B-7E9E-DC06CFB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534DB-7466-2E67-60FC-198946D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395-8517-734A-B411-97D9D46A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B3A0-8912-DCD1-3BB2-3ED240FD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9CC5FB-8756-CA9E-9305-5461629C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B6CF7-FF8D-A342-9DEA-19CBF8E9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2A6F-AA84-A58C-7812-FD9B4DD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58676-CFF1-8852-DD21-CE5DC35D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EA428-2BA7-681A-3919-6156E77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F69B9-A709-99EF-0F66-CED5691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87DC1-46D5-8A6A-FC1E-970B3D24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2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079E-60F6-9BA2-38C0-2696961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FBA62-8DAD-71FF-DD77-976BF5AC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28227-B5C9-7254-7354-A8422EAE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56EBE-850C-4E47-33E3-F07ECE5F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1155C-503D-FCA6-AF6C-C2BD392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C64C7-F489-16AA-E498-43BB1455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C58DA-A5DF-F168-097D-DD70FD7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3322-37C1-FC2A-A2C0-9D2812C4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45A687-F7F7-DC97-FA7A-C71AA344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517EE2-B210-99B1-4889-0042BAF6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DDB776-E3A1-E770-EB30-C08A9A9C8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A97B12-0798-0892-8BAC-D2CF15C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09CCC0-06B4-736D-CC1F-D9796A6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29D28-AF83-AAE3-508E-B2E6CD07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43E7-CD92-841C-0446-1270476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EBCB93-5C27-4068-638E-C8E781E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E0726F-507D-7AEB-FA2E-D907225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7EFDA-4DC1-C377-49D8-45A8C7A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FA734-9519-08FB-FB35-76F0A703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CCDA71-83F6-D473-BA76-0BA6EED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C03C4C-3149-9DBE-BB97-9A7E778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9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61239-1ABF-E796-237D-D3ACCBF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6F816-60C0-8A2C-0585-22D7C0D5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D7C72A-D7FF-8DA4-2FFE-561FE8BCA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BB60E-4060-1A66-2D4D-D3D57986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8A62A6-831D-973B-83DE-086C2E48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33906-7062-1678-9DDA-B45B7B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6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21779-1BDE-2B8E-15DE-2AC920C6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F91C0A-5F66-227C-ACAB-4CEEA998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96D73B-392F-CC3C-B323-8A3314C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BCD34-285D-06B9-37B3-A5005C82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79D44-4FA2-2B45-D982-F5CF17A4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2B02-755D-0B04-8380-1FDD25D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DDF8AC-DFF6-9923-C1D1-4FC6C5E8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F9180-25AB-07CF-34D9-4D90418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555D9-783D-112B-7A11-DE0800CD4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BCB1-ABE5-4A64-9D7E-BD25A432E627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9AC9F-CB2D-62E4-33AB-9CC59BA0A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A3B96-6A0F-A3B3-06A6-12A34808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2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3E10A-0B44-DD10-D70B-871A8592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698" y="687855"/>
            <a:ext cx="9144000" cy="23876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Arial Hebrew" pitchFamily="2" charset="-79"/>
              </a:rPr>
              <a:t>Projet WEB B : Mesure de la pollution atmosphérique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284D4-5512-7F9F-F1A3-BEBDB6F594E3}"/>
              </a:ext>
            </a:extLst>
          </p:cNvPr>
          <p:cNvSpPr txBox="1"/>
          <p:nvPr/>
        </p:nvSpPr>
        <p:spPr>
          <a:xfrm>
            <a:off x="574158" y="5936880"/>
            <a:ext cx="24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Groupe D2a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5182D7-E7F4-C941-9396-39B9B1C6866F}"/>
              </a:ext>
            </a:extLst>
          </p:cNvPr>
          <p:cNvSpPr txBox="1"/>
          <p:nvPr/>
        </p:nvSpPr>
        <p:spPr>
          <a:xfrm>
            <a:off x="4560849" y="3757961"/>
            <a:ext cx="27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Axel VOLTEAU</a:t>
            </a:r>
          </a:p>
          <a:p>
            <a:r>
              <a:rPr lang="fr-FR" sz="2000" dirty="0" err="1">
                <a:solidFill>
                  <a:schemeClr val="bg2">
                    <a:lumMod val="50000"/>
                  </a:schemeClr>
                </a:solidFill>
              </a:rPr>
              <a:t>Matheo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RENOUF-SABIN </a:t>
            </a: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Ludovic TOLLET     </a:t>
            </a:r>
            <a:endParaRPr lang="fr-FR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Karim KAMOUN           </a:t>
            </a:r>
          </a:p>
        </p:txBody>
      </p:sp>
    </p:spTree>
    <p:extLst>
      <p:ext uri="{BB962C8B-B14F-4D97-AF65-F5344CB8AC3E}">
        <p14:creationId xmlns:p14="http://schemas.microsoft.com/office/powerpoint/2010/main" val="35219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A5E7-44D2-5048-4C1C-0EBDDA64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Cahier des charges :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B3DBED6-6DA6-ECF1-9BF4-E51BCF3A2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587875"/>
              </p:ext>
            </p:extLst>
          </p:nvPr>
        </p:nvGraphicFramePr>
        <p:xfrm>
          <a:off x="1642731" y="1690689"/>
          <a:ext cx="7710521" cy="4742008"/>
        </p:xfrm>
        <a:graphic>
          <a:graphicData uri="http://schemas.openxmlformats.org/drawingml/2006/table">
            <a:tbl>
              <a:tblPr/>
              <a:tblGrid>
                <a:gridCol w="1158948">
                  <a:extLst>
                    <a:ext uri="{9D8B030D-6E8A-4147-A177-3AD203B41FA5}">
                      <a16:colId xmlns:a16="http://schemas.microsoft.com/office/drawing/2014/main" val="2574823100"/>
                    </a:ext>
                  </a:extLst>
                </a:gridCol>
                <a:gridCol w="6551573">
                  <a:extLst>
                    <a:ext uri="{9D8B030D-6E8A-4147-A177-3AD203B41FA5}">
                      <a16:colId xmlns:a16="http://schemas.microsoft.com/office/drawing/2014/main" val="322060467"/>
                    </a:ext>
                  </a:extLst>
                </a:gridCol>
              </a:tblGrid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Critère d'appréciation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1324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Afficher une carte glissante de la région 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88638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carte permet de visualiser les stations du réseau ATMO de la région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97843"/>
                  </a:ext>
                </a:extLst>
              </a:tr>
              <a:tr h="10044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Visualiser l'évolution de la concentration d'un polluant dans l'air pour une station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87512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Permettre de faire varier les paramètres de temps, et types de polluants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4009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Créer une carte de chaleur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3204"/>
                  </a:ext>
                </a:extLst>
              </a:tr>
              <a:tr h="7475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d'accueille doit afficher une image illustrant la pollution atmosphérique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62539"/>
                  </a:ext>
                </a:extLst>
              </a:tr>
              <a:tr h="37375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doit être esthétique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5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E9D9E-C37F-B882-6E26-9DD38FF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57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Interface du site :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5CA818-E358-1C49-845D-A420DAB8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" r="1221" b="7372"/>
          <a:stretch/>
        </p:blipFill>
        <p:spPr>
          <a:xfrm>
            <a:off x="1212272" y="1173229"/>
            <a:ext cx="9767455" cy="5151737"/>
          </a:xfrm>
        </p:spPr>
      </p:pic>
    </p:spTree>
    <p:extLst>
      <p:ext uri="{BB962C8B-B14F-4D97-AF65-F5344CB8AC3E}">
        <p14:creationId xmlns:p14="http://schemas.microsoft.com/office/powerpoint/2010/main" val="4773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9EFB3-0A33-1F56-6415-85448679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Choix des paramètres :</a:t>
            </a:r>
          </a:p>
        </p:txBody>
      </p:sp>
      <p:pic>
        <p:nvPicPr>
          <p:cNvPr id="3076" name="Picture 4" descr="Aucune description disponible.">
            <a:extLst>
              <a:ext uri="{FF2B5EF4-FFF2-40B4-BE49-F238E27FC236}">
                <a16:creationId xmlns:a16="http://schemas.microsoft.com/office/drawing/2014/main" id="{12CE082F-BF70-9587-7A03-DEA862BB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7289"/>
            <a:ext cx="5397614" cy="6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cune description disponible.">
            <a:extLst>
              <a:ext uri="{FF2B5EF4-FFF2-40B4-BE49-F238E27FC236}">
                <a16:creationId xmlns:a16="http://schemas.microsoft.com/office/drawing/2014/main" id="{97E9BD2A-DAF6-BD46-39CD-99B7D0A0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1735" b="-1735"/>
          <a:stretch/>
        </p:blipFill>
        <p:spPr bwMode="auto">
          <a:xfrm>
            <a:off x="6847508" y="2103012"/>
            <a:ext cx="4398818" cy="43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cune description disponible.">
            <a:extLst>
              <a:ext uri="{FF2B5EF4-FFF2-40B4-BE49-F238E27FC236}">
                <a16:creationId xmlns:a16="http://schemas.microsoft.com/office/drawing/2014/main" id="{05BA08B6-3E72-20C7-F0ED-80483FB5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2026"/>
            <a:ext cx="4623280" cy="23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1A22DF-2FCA-EEA1-380D-14CBA9304381}"/>
              </a:ext>
            </a:extLst>
          </p:cNvPr>
          <p:cNvSpPr txBox="1"/>
          <p:nvPr/>
        </p:nvSpPr>
        <p:spPr>
          <a:xfrm>
            <a:off x="6847508" y="1689656"/>
            <a:ext cx="36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Choix de la station ATMO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40733-2CAA-DB4E-0A4A-6E5396E7F279}"/>
              </a:ext>
            </a:extLst>
          </p:cNvPr>
          <p:cNvSpPr txBox="1"/>
          <p:nvPr/>
        </p:nvSpPr>
        <p:spPr>
          <a:xfrm>
            <a:off x="839431" y="1918346"/>
            <a:ext cx="242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Choix du polluant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EA3DCA-A989-86FC-CD90-95E4941A20F5}"/>
              </a:ext>
            </a:extLst>
          </p:cNvPr>
          <p:cNvSpPr txBox="1"/>
          <p:nvPr/>
        </p:nvSpPr>
        <p:spPr>
          <a:xfrm>
            <a:off x="838200" y="3524234"/>
            <a:ext cx="32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Choix de la plage de temps</a:t>
            </a:r>
          </a:p>
        </p:txBody>
      </p:sp>
    </p:spTree>
    <p:extLst>
      <p:ext uri="{BB962C8B-B14F-4D97-AF65-F5344CB8AC3E}">
        <p14:creationId xmlns:p14="http://schemas.microsoft.com/office/powerpoint/2010/main" val="26855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ED54-3E81-1720-4186-DC01E82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Données affichées par le site :</a:t>
            </a:r>
          </a:p>
        </p:txBody>
      </p:sp>
      <p:pic>
        <p:nvPicPr>
          <p:cNvPr id="4098" name="Picture 2" descr="Aucune description disponible.">
            <a:extLst>
              <a:ext uri="{FF2B5EF4-FFF2-40B4-BE49-F238E27FC236}">
                <a16:creationId xmlns:a16="http://schemas.microsoft.com/office/drawing/2014/main" id="{F61EF5B1-9DAF-DCEE-BD44-D460C21F6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306"/>
          <a:stretch/>
        </p:blipFill>
        <p:spPr bwMode="auto">
          <a:xfrm>
            <a:off x="1876647" y="1611062"/>
            <a:ext cx="7347097" cy="4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id="{6B94101E-B703-37B3-0FB9-6CDE70074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5" t="93592" r="42789" b="1848"/>
          <a:stretch/>
        </p:blipFill>
        <p:spPr bwMode="auto">
          <a:xfrm>
            <a:off x="4997302" y="6055243"/>
            <a:ext cx="781494" cy="2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CC3A-AC80-8D27-11B1-EBF14D23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9" y="365125"/>
            <a:ext cx="11424297" cy="1325563"/>
          </a:xfrm>
        </p:spPr>
        <p:txBody>
          <a:bodyPr>
            <a:normAutofit/>
          </a:bodyPr>
          <a:lstStyle/>
          <a:p>
            <a:r>
              <a:rPr lang="fr-FR" sz="39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Problème rencontré avec la fonction </a:t>
            </a:r>
            <a:r>
              <a:rPr lang="fr-FR" sz="3900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send_pollution</a:t>
            </a:r>
            <a:r>
              <a:rPr lang="fr-FR" sz="39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:</a:t>
            </a:r>
          </a:p>
        </p:txBody>
      </p:sp>
      <p:pic>
        <p:nvPicPr>
          <p:cNvPr id="6146" name="Picture 2" descr="Aucune description disponible.">
            <a:extLst>
              <a:ext uri="{FF2B5EF4-FFF2-40B4-BE49-F238E27FC236}">
                <a16:creationId xmlns:a16="http://schemas.microsoft.com/office/drawing/2014/main" id="{2534EB83-19F6-AC44-8208-FE1B43FAF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4" y="1690687"/>
            <a:ext cx="5770523" cy="37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cune description disponible.">
            <a:extLst>
              <a:ext uri="{FF2B5EF4-FFF2-40B4-BE49-F238E27FC236}">
                <a16:creationId xmlns:a16="http://schemas.microsoft.com/office/drawing/2014/main" id="{9E0186ED-A191-6051-D2B3-374EA8A6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14" y="1690687"/>
            <a:ext cx="5668536" cy="37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cune description disponible.">
            <a:extLst>
              <a:ext uri="{FF2B5EF4-FFF2-40B4-BE49-F238E27FC236}">
                <a16:creationId xmlns:a16="http://schemas.microsoft.com/office/drawing/2014/main" id="{9E9BF70A-43F3-15B6-FFC2-1B1D551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2" y="5946711"/>
            <a:ext cx="6619990" cy="50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B06F2D7-2400-504A-8C60-67BA798EF9B5}"/>
              </a:ext>
            </a:extLst>
          </p:cNvPr>
          <p:cNvSpPr txBox="1"/>
          <p:nvPr/>
        </p:nvSpPr>
        <p:spPr>
          <a:xfrm>
            <a:off x="1126274" y="5829374"/>
            <a:ext cx="17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d’erreur : </a:t>
            </a:r>
          </a:p>
        </p:txBody>
      </p:sp>
    </p:spTree>
    <p:extLst>
      <p:ext uri="{BB962C8B-B14F-4D97-AF65-F5344CB8AC3E}">
        <p14:creationId xmlns:p14="http://schemas.microsoft.com/office/powerpoint/2010/main" val="76232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F5564-1AF3-E3D3-5245-D52FAB32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9" y="264190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Pour aller plus loin</a:t>
            </a:r>
          </a:p>
        </p:txBody>
      </p:sp>
      <p:pic>
        <p:nvPicPr>
          <p:cNvPr id="5122" name="Picture 2" descr="CarteVegetalisation">
            <a:extLst>
              <a:ext uri="{FF2B5EF4-FFF2-40B4-BE49-F238E27FC236}">
                <a16:creationId xmlns:a16="http://schemas.microsoft.com/office/drawing/2014/main" id="{1C4A1483-E18E-A22E-37FE-A0A314F794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9" y="1929161"/>
            <a:ext cx="6024634" cy="33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B006A8-A6C5-120E-92FF-B727C08C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57" y="264190"/>
            <a:ext cx="2411320" cy="18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age de destination de bienvenue équipe diversifiée de personnes page  d'accueil pour votre site Web. style tendance. vecteur. 10638191 Art  vectoriel chez Vecteezy">
            <a:extLst>
              <a:ext uri="{FF2B5EF4-FFF2-40B4-BE49-F238E27FC236}">
                <a16:creationId xmlns:a16="http://schemas.microsoft.com/office/drawing/2014/main" id="{FB15828C-F3F9-116D-DC85-980BA584D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 b="13232"/>
          <a:stretch/>
        </p:blipFill>
        <p:spPr bwMode="auto">
          <a:xfrm>
            <a:off x="7150395" y="3177166"/>
            <a:ext cx="4636444" cy="25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4479522-30D7-8E43-A054-9C89697C5822}"/>
              </a:ext>
            </a:extLst>
          </p:cNvPr>
          <p:cNvSpPr txBox="1"/>
          <p:nvPr/>
        </p:nvSpPr>
        <p:spPr>
          <a:xfrm>
            <a:off x="408680" y="5316859"/>
            <a:ext cx="5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d’une carte de chaleur en plus de la carte glissante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AA12BA-590E-2640-A2E6-11572B35670A}"/>
              </a:ext>
            </a:extLst>
          </p:cNvPr>
          <p:cNvSpPr txBox="1"/>
          <p:nvPr/>
        </p:nvSpPr>
        <p:spPr>
          <a:xfrm>
            <a:off x="7237141" y="2402268"/>
            <a:ext cx="428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 du son dans l’interface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22582E-CB28-3F4D-A055-7994E58C97F9}"/>
              </a:ext>
            </a:extLst>
          </p:cNvPr>
          <p:cNvSpPr txBox="1"/>
          <p:nvPr/>
        </p:nvSpPr>
        <p:spPr>
          <a:xfrm>
            <a:off x="7237142" y="5676889"/>
            <a:ext cx="454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Mettre en place une page d’accueil avant de se rendre sur la page principale </a:t>
            </a:r>
          </a:p>
        </p:txBody>
      </p:sp>
    </p:spTree>
    <p:extLst>
      <p:ext uri="{BB962C8B-B14F-4D97-AF65-F5344CB8AC3E}">
        <p14:creationId xmlns:p14="http://schemas.microsoft.com/office/powerpoint/2010/main" val="1046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5FCC-7FF8-EE73-7848-0B9DB78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688976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183</Words>
  <Application>Microsoft Macintosh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Hebrew</vt:lpstr>
      <vt:lpstr>Calibri</vt:lpstr>
      <vt:lpstr>Calibri Light</vt:lpstr>
      <vt:lpstr>Thème Office</vt:lpstr>
      <vt:lpstr>Projet WEB B : Mesure de la pollution atmosphérique</vt:lpstr>
      <vt:lpstr>Cahier des charges :</vt:lpstr>
      <vt:lpstr>Interface du site :</vt:lpstr>
      <vt:lpstr>Choix des paramètres :</vt:lpstr>
      <vt:lpstr>Données affichées par le site :</vt:lpstr>
      <vt:lpstr>Problème rencontré avec la fonction send_pollution :</vt:lpstr>
      <vt:lpstr>Pour aller plus loin</vt:lpstr>
      <vt:lpstr>Merci Pour votre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Mesure de la pollution atmosphérique</dc:title>
  <dc:creator>Ludovic Tollet</dc:creator>
  <cp:lastModifiedBy>abderlouati@gmail.com</cp:lastModifiedBy>
  <cp:revision>4</cp:revision>
  <dcterms:created xsi:type="dcterms:W3CDTF">2024-01-18T17:24:00Z</dcterms:created>
  <dcterms:modified xsi:type="dcterms:W3CDTF">2024-01-18T18:23:57Z</dcterms:modified>
</cp:coreProperties>
</file>