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76" r:id="rId6"/>
    <p:sldId id="258" r:id="rId7"/>
    <p:sldId id="259" r:id="rId8"/>
    <p:sldId id="260" r:id="rId9"/>
    <p:sldId id="261" r:id="rId10"/>
    <p:sldId id="262" r:id="rId11"/>
    <p:sldId id="274" r:id="rId12"/>
    <p:sldId id="272" r:id="rId13"/>
    <p:sldId id="265" r:id="rId14"/>
    <p:sldId id="273" r:id="rId15"/>
    <p:sldId id="277" r:id="rId16"/>
    <p:sldId id="270" r:id="rId17"/>
    <p:sldId id="271" r:id="rId18"/>
    <p:sldId id="267" r:id="rId19"/>
    <p:sldId id="269" r:id="rId20"/>
    <p:sldId id="264" r:id="rId21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7E"/>
    <a:srgbClr val="28AFB0"/>
    <a:srgbClr val="548235"/>
    <a:srgbClr val="C55A11"/>
    <a:srgbClr val="BFBFBF"/>
    <a:srgbClr val="F9A620"/>
    <a:srgbClr val="FFFFFF"/>
    <a:srgbClr val="FAD4D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7" autoAdjust="0"/>
    <p:restoredTop sz="94007" autoAdjust="0"/>
  </p:normalViewPr>
  <p:slideViewPr>
    <p:cSldViewPr snapToGrid="0">
      <p:cViewPr varScale="1">
        <p:scale>
          <a:sx n="97" d="100"/>
          <a:sy n="97" d="100"/>
        </p:scale>
        <p:origin x="11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E2075A-73E0-4D87-8504-8E36E43196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6D8D7-499B-4AE4-8DBC-5FE85F89925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5556A0D-CE0C-4835-ADDC-0753A096D0C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4E645-0063-46A6-8449-879490C82DB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51C412-FFF9-4A71-ABC4-BC485537CE08}" type="slidenum">
              <a:t>‹Nr.›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695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29653-81B9-4DFA-A621-539217C79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A0979A-6559-4972-94CD-3F8B94CA90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1DC1B86E-91AC-4184-87E7-EDE573B719B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1E9475-6B4E-4C84-B637-35C56AAB72F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C75B5C-0BA9-4824-98B2-24F3D2E95C3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CDB74-6ADD-4A1E-BE5B-836808B13B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237842B8-8B05-490A-83EF-BD8A117CA16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rgbClr val="FFFFFF"/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D2A59B-C499-4D31-95FB-9B8868FA0C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3F33121-3692-4F69-967F-DF97F4A87A67}" type="slidenum">
              <a:t>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B9BC91-1C3F-497C-81E4-474301F10E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F1BE7F-27C4-4501-8001-42C313879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17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BF3C0B-26DC-4F05-B4EA-3CCD91DD2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E391237-23D0-4CD6-AF80-BF9B68C45161}" type="slidenum">
              <a:t>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7A077E-45F1-4A89-9A33-2CAC6F52D5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9F2EE-1BBB-4C67-A0A0-CC44F251A0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0D8991-88B3-4F2E-9761-E5DF5660B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9AAB567-3C4E-45B3-94EE-2C64C3742732}" type="slidenum">
              <a:t>5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0301DE-C530-4893-9A37-638A45E494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03BA009-1FE5-4E99-BEC2-B4B2D7E5DE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B75D65-E255-4EF6-A4AB-7882856014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A80A5EA-42CF-4C9A-B4F9-7F54B134F172}" type="slidenum">
              <a:t>6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EE624D-9798-4612-AC64-23CC3062A8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3D8515-3D42-42CB-B21A-346F96A07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10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11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3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12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6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13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E23F94-30B6-4F28-963B-B2ACD25D7D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5DCCE53-8CBF-4F0D-9F69-4C4D61681C9D}" type="slidenum">
              <a:t>14</a:t>
            </a:fld>
            <a:endParaRPr lang="en-US"/>
          </a:p>
        </p:txBody>
      </p:sp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90E45E-FF46-4904-9133-AD9B036F2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B27840-8650-4E36-A85C-1D0A63707D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A3BE-A776-4ED3-A2C1-056FA070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F04483-0462-4D60-9B8A-E0C3E048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DF94E-2EDE-4104-8A07-2B8DC599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C6C0A0-2279-48D2-B722-CD03FE2AB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19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E4B7D3-7D78-45E1-8979-6ECB5EBF0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651125"/>
            <a:ext cx="2266950" cy="45180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C110F-6423-4718-BCAF-2681EFF3B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651125"/>
            <a:ext cx="6653212" cy="45180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26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5B3D8-4CBF-48A6-8230-1EB972C4B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A599D7-9AAB-49FE-B896-BAEEB01AF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C655E-462D-43F3-BCB8-7275072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64F67D-D62B-489C-A192-B29CA3B0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15FF9-DB4D-4BA7-9291-B75F2099F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850AC4-3EF1-45B4-80E5-A0EA2B44E10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77FEC-63F9-47D2-89DB-CF4DDDDC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CDB8-DA2C-47D9-8F0E-FD8028D22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5B7C-EA99-408A-AF4C-3E86980C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7C5BF-67DB-4A2D-A77A-A6969300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2AE60-5F45-4617-AFEA-D0351D6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6464B0-DE55-4D90-B8E8-82CEC993E4B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6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CCDA4-6EFF-4F15-8CBB-BCE1D24B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3D90E0-1A93-41E9-9DDE-3F9CAF85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613F7-FB98-43DD-89B6-AEBC807A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EB5D9F-13BD-4AF9-9EE5-748B9FE5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0712A0-86AE-4FB3-B2F2-26A62E76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639B37-4C66-45F7-A598-7AF2A53CE4F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91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6FAA0-7051-41AF-A507-23F5F840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86B747-5299-4ED3-B3BD-3F5639E37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7048E-DF8D-461C-BD25-48E545E5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50657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B2A01-26AD-4A0D-9B88-E6006FC43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327EC7-9F02-4E5A-97A2-D9754C1B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1CA0F0-59EA-4939-A124-7ED0F5D5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57C97-529A-45A6-996A-2D71057BBD8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5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2A7D2-59B3-45F5-B0AD-B4FE196C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C2E8DF-4F3C-4C8B-8392-8896BD3C4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072E6-D04F-457A-B72B-4C1CE9436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ED31AB-D348-41D2-8FE9-1824A09D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2CB463-B05D-402B-83FD-B532670D3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9E7660-E245-4DDF-8A9C-EEE710A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6D8C45-5E6B-459C-BA47-79457081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5C759F-A270-4390-AD57-D2592A26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A0E6EB-C9FE-46D1-BB07-3AD0D0AD99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4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09F7D-9341-4861-90C4-A1484C4C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C351C0-FCDA-4CC7-8612-D90C5FC6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4E3C84-1298-4A31-9B36-0BF4028C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1B3BA-18D8-4A06-AC2B-3DF9A479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E6DD12-FE2D-41CA-89B4-D606146063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5ED002-D7FA-4AD4-AB2D-CE43579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8C2206-5BBC-4A6B-81ED-5AFA1AAB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7275DB-EF32-41FB-8B78-E698D6B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F354D2-1854-4730-837A-42E75F15E62D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1709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DFA9D-25E8-4247-A9D9-4456B6D4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DEF57-40D0-4BAA-92C0-23021FDA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3656F2-27A2-460E-AEA6-2485B287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EF464B-954A-430A-B31A-B32A4FFD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B98262-49FC-4A5E-8FF1-A7158397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20960-8888-41EF-9603-9AFF4D15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07933B-9935-488C-A115-BAEA83477AE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431BB-F6F7-4B70-89F2-29EA0255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D35BE-2C50-496F-9A8B-815A3F00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8711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42CC7-5311-4125-980C-E72008D8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8203AA-D136-4E8A-8C32-77580192A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C2559-2863-4FC3-AAC8-743952AB0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5EAEA9-64C1-4973-BCED-3C1CFBAD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D578F-AA0D-4CC4-A8B0-6D4967D7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9A0316-5914-4F29-8518-CD98593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22E759-F05A-4A00-9469-E39B17D98FDB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1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E79EF-0F0F-4544-BC39-4BBAF9B5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22E91C-A0F9-498B-BE04-7C4600E6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FCACD-4C71-48B8-AC17-9242DCD1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2AD0D-4359-40EC-AB24-87134756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6750A-37B5-419C-AE07-DF3E1E45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D35226-8882-4ED2-855A-1CCF967307E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4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7B3D6D-3362-4609-8354-C097D2212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53256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951A4F-B773-45F9-B89B-C88F246B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53256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86A24A-B151-4EF9-99B6-0D1EEC5B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FBAD8C-6934-4105-9FF5-18FC35E2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91A816-BCE1-46A3-B557-81A0CECE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F95163-6BD3-496D-B02A-28C637DF1E7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B03F-B929-48B1-99E2-1FDFAA10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11D3D4-CA83-4223-9274-3A766E75E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33EE39-CC42-4ABB-BF5C-BA6B4FB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6F97ED-ADBF-4179-8FC7-52EC10D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D1D26-B276-48B6-A9E4-D48E982E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666365-6123-49E3-BF39-DA372ADA88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15717-5DFC-442C-9839-FC6DA7F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3109B5-CCE4-4D26-9478-0AFB76FC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09069-B55E-4290-B3CE-A57020C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9D3CC6-2F65-413D-954C-B4A7CDA0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50ED2-ADAA-4A20-94DB-4CB166D0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D2CEA-7322-4636-8FDB-663D7F682278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4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B03C1E-D05E-421F-AC7F-B31E3A3DB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D4A331-78B6-40D3-8E26-C767665E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E20D45-2526-46D9-8274-0C81F457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D11BD-852E-4F99-B89E-8C19532B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5E0F7-C230-42E1-A757-881BF3A8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E72E1-80A3-4412-B424-5FFDEA8021C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50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987BA-2F76-4B99-ABEF-8D59BAE1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AE62A-1E9C-4970-ADE6-86814087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057593-6425-4399-BD7C-E6A463F1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395EA-6A08-4206-8E14-E5012B85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09872E-4A76-4428-8BA2-5311984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CC1A79-0AAC-4147-9A01-E6BBD9E9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4AFADC-0F7C-47DA-B5DD-95B94C6A9D3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9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9A93D-558C-4FBB-8E38-77F0A59E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3F3C3-53FB-4DBE-8BC3-648FA82DC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2527-E046-4567-B8AF-D2E018E4C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B1F99C-53BE-47B5-A803-30512DC33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EF6118-E017-43E5-B627-DC579394F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BB293-5859-4B3D-9BC7-D857EFBA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25BCD0-7DB4-4F82-B068-573BC22E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47338F1-0ECE-4B76-B282-132A9B6C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6FDCA-C0C2-4E86-B710-F2239065EEB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48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43177-564B-4EDF-9169-21F60828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D3DE6F8-223F-49B8-8C31-F1B8755A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803F3A-1034-4F98-BE14-381EFEA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9BC5-A989-4509-83CC-68C6EF55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127C8D-8BB8-4497-B8C4-6A27FC2FC86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79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A243F5-7FAB-44D3-8503-BFCAE9D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5780C8-4CBD-47E3-BBF4-7680A5A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8C007-4E67-40B9-B49A-1946AD00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E2F011-E728-495D-84FE-FB17B24C78EC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325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79B090-B93B-444B-8B60-E4D292E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EB9501-AA0A-4757-A520-A9A181FBF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17036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C985D-EEC8-4D3B-9EB6-69CB36B7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D91E6-7440-40B0-823D-F242990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9C14D0-FFA7-4CAA-AABF-E247BA7B7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98476C-1CD9-4406-A2DF-7C923522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EF704-2AC0-41F0-8D79-769FCFA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C39E84-1BD5-461C-BED4-B8546C4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6A76B-F699-40E6-8071-E25A2DC8C35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342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164D-65B8-4164-A637-4D23D71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07985-20D1-4CAB-8096-6147CB02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CF946-25CC-4739-ADE2-1F7E983B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09D517-D046-41F5-B4D7-B16AAE51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31A29D-B407-434D-BCC9-361683EE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AE63AE-96FD-4D2E-BCB9-50848F19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130A3-C937-4D45-A372-3C812B586065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671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677C9-9136-42DD-9D29-E03740F7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834057-10D1-4C33-9865-1CBA0E6AF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E3A06D-7748-4C4D-B76E-A866119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7EF807-6D5D-4DB6-9EDB-9653FD26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91C9A7-DAD6-4E80-BF4D-CF972031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FF7A6-97F9-4FF1-8262-0E70F52C7DC2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6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DA3573-9550-4C6F-8BC3-6FA32D86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3A5261-1781-4F87-9E46-DC9C3EA7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CDEE8-0DF9-4794-8F98-16D8F20B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90D7A-43A6-451F-9F48-D2084A77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5EBE8F-7C75-4A84-87CD-DB0A3A8F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EEE557-9650-462D-A2D2-9EC250F243C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7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6827A-1A9D-4498-A7A7-A5AF619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7704A9-5E91-4E51-B959-7764CF9E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4181475"/>
            <a:ext cx="4459287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1BB12E-48FC-42D9-987A-6A9D5A9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4181475"/>
            <a:ext cx="4460875" cy="29876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4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ADD2D-F068-4CB4-9528-4F4CDCE6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EAA4E-55A1-4DCC-B11C-3D1825A88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22607A-2739-43A6-9CAF-723321CA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06A206B-3A0C-4E1A-AC68-3CA86A9D0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088FDC-8629-4F8C-AE9A-4533ADD4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388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22D1B-5F60-44A6-8199-BB5DB94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1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26080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90A8F-2A66-4805-BA92-CDAFDADF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89F8F-4054-4FE5-81D3-D3CF1E612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3684CE-82BC-486E-8E6D-3D966185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59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1B6D2-928F-452C-8BC9-C19AA92A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5E7E3D-DC87-4699-B44D-DBA0EADF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E26DD-2D22-4454-9A48-ED891203D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855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A72547-2B05-4598-86D1-6C745EF171FA}"/>
              </a:ext>
            </a:extLst>
          </p:cNvPr>
          <p:cNvSpPr/>
          <p:nvPr/>
        </p:nvSpPr>
        <p:spPr>
          <a:xfrm>
            <a:off x="0" y="246888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2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0C198F34-71E9-4E37-9F48-A01C9230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440" y="2651760"/>
            <a:ext cx="7899479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75CD62-B706-45C2-9CB8-BFF424BE5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4181039"/>
            <a:ext cx="9071640" cy="298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hangingPunct="0">
        <a:buNone/>
        <a:tabLst/>
        <a:defRPr lang="en-US" sz="4400" b="0" i="0" u="none" strike="noStrike" kern="1200" cap="none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rgbClr val="FFFFFF"/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015F15F2-0AF6-46D5-8F1E-B8EBD3F87F86}"/>
              </a:ext>
            </a:extLst>
          </p:cNvPr>
          <p:cNvSpPr/>
          <p:nvPr/>
        </p:nvSpPr>
        <p:spPr>
          <a:xfrm>
            <a:off x="0" y="-11880"/>
            <a:ext cx="10080000" cy="12092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400" kern="1200">
              <a:latin typeface="Liberation Sans" pitchFamily="2"/>
              <a:ea typeface="DejaVu Sans" pitchFamily="2"/>
              <a:cs typeface="DejaVu Sans" pitchFamily="2"/>
            </a:endParaRPr>
          </a:p>
        </p:txBody>
      </p:sp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6FA6286-C757-4D5A-BF9A-271FA4319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8208000" cy="745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47C46D-BE5F-456B-AD1E-6CBD280C5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5065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F07942-3EAF-40DD-81FD-991BCB92615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7323840"/>
            <a:ext cx="2348280" cy="236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3E6935-AC6E-46D6-9A05-31455F6EBFA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7260120"/>
            <a:ext cx="319500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E18B49-A3F7-4425-BB4E-8D732E4C4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7260120"/>
            <a:ext cx="2348280" cy="2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ans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19A6E06D-9F5F-4BBE-9E2B-D6A6CE1732B8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hangingPunct="0">
        <a:buNone/>
        <a:tabLst/>
        <a:defRPr lang="en-US" sz="3600" b="0" i="0" u="none" strike="noStrike" kern="1200" cap="none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DejaVu Sans" pitchFamily="2"/>
          <a:cs typeface="DejaVu Sans" pitchFamily="2"/>
        </a:defRPr>
      </a:lvl1pPr>
    </p:titleStyle>
    <p:bodyStyle>
      <a:lvl1pPr marL="0" marR="0" indent="0" hangingPunct="0">
        <a:spcBef>
          <a:spcPts val="1414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922C9C54-9F8B-498F-B8B0-3040A4933825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20BF6806-C50A-48E8-B6C4-F434FFB8E98C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322D4D72-962E-4FAD-853A-DC607F0F1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84E2FA4-357C-4005-B546-11682C235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DB566AB-BF05-4F8E-9B34-CF6D60E0C23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l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BDCD638-14EF-48E4-BB90-E52AD7A84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FDAE04E-2540-4126-ADD2-A28E7E8991FD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en-US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4F4242-B1DD-4D60-ADAB-1350C9A52DE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>
            <a:lvl1pPr lvl="0" algn="ctr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1206B558-8859-4AB3-AE36-6F2C7325C89B}" type="slidenum"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1">
        <a:tabLst/>
        <a:defRPr lang="en-US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en-US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E054E-D346-4785-8C83-3D6064C2A4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" y="2560319"/>
            <a:ext cx="7899479" cy="1262160"/>
          </a:xfrm>
        </p:spPr>
        <p:txBody>
          <a:bodyPr/>
          <a:lstStyle/>
          <a:p>
            <a:pPr lvl="0"/>
            <a:r>
              <a:rPr lang="en-US"/>
              <a:t>Would you rather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265D2A62-231C-4A5A-8866-F0A01C3F9AA3}"/>
              </a:ext>
            </a:extLst>
          </p:cNvPr>
          <p:cNvSpPr/>
          <p:nvPr/>
        </p:nvSpPr>
        <p:spPr>
          <a:xfrm>
            <a:off x="2499931" y="3172726"/>
            <a:ext cx="4138653" cy="26201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C649F04-253E-4C4D-A35F-D8A1D0A4558E}"/>
              </a:ext>
            </a:extLst>
          </p:cNvPr>
          <p:cNvSpPr txBox="1"/>
          <p:nvPr/>
        </p:nvSpPr>
        <p:spPr>
          <a:xfrm>
            <a:off x="3680012" y="3513855"/>
            <a:ext cx="1817999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Log In</a:t>
            </a:r>
          </a:p>
        </p:txBody>
      </p:sp>
      <p:sp>
        <p:nvSpPr>
          <p:cNvPr id="81" name="Rechteck: abgerundete Ecken 80">
            <a:extLst>
              <a:ext uri="{FF2B5EF4-FFF2-40B4-BE49-F238E27FC236}">
                <a16:creationId xmlns:a16="http://schemas.microsoft.com/office/drawing/2014/main" id="{6683AEA0-9AB6-4A30-A7E5-FDAEC61E43BB}"/>
              </a:ext>
            </a:extLst>
          </p:cNvPr>
          <p:cNvSpPr/>
          <p:nvPr/>
        </p:nvSpPr>
        <p:spPr>
          <a:xfrm>
            <a:off x="3359426" y="4672713"/>
            <a:ext cx="2584173" cy="474254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2F2E9BF6-4458-43CB-B099-14B8F54ADD06}"/>
              </a:ext>
            </a:extLst>
          </p:cNvPr>
          <p:cNvSpPr txBox="1"/>
          <p:nvPr/>
        </p:nvSpPr>
        <p:spPr>
          <a:xfrm>
            <a:off x="4045779" y="4670854"/>
            <a:ext cx="1311619" cy="47425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dirty="0"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rPr>
              <a:t>Submit</a:t>
            </a:r>
            <a:endParaRPr lang="en-US" sz="2600" b="1" i="0" u="none" strike="noStrike" kern="1200" cap="none" dirty="0">
              <a:ln>
                <a:noFill/>
              </a:ln>
              <a:solidFill>
                <a:schemeClr val="bg1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E2C4769-01C2-43A6-82BB-843A4D9E76AA}"/>
              </a:ext>
            </a:extLst>
          </p:cNvPr>
          <p:cNvSpPr/>
          <p:nvPr/>
        </p:nvSpPr>
        <p:spPr>
          <a:xfrm>
            <a:off x="3359426" y="4043617"/>
            <a:ext cx="2584174" cy="4181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Flussdiagramm: Zusammenführen 83">
            <a:extLst>
              <a:ext uri="{FF2B5EF4-FFF2-40B4-BE49-F238E27FC236}">
                <a16:creationId xmlns:a16="http://schemas.microsoft.com/office/drawing/2014/main" id="{0C7241A5-AFC6-405D-BA8B-B871237ED450}"/>
              </a:ext>
            </a:extLst>
          </p:cNvPr>
          <p:cNvSpPr/>
          <p:nvPr/>
        </p:nvSpPr>
        <p:spPr>
          <a:xfrm>
            <a:off x="5667227" y="4235657"/>
            <a:ext cx="220149" cy="10298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DE15A969-DB40-4763-B9B9-9F2AC6000D59}"/>
              </a:ext>
            </a:extLst>
          </p:cNvPr>
          <p:cNvSpPr txBox="1"/>
          <p:nvPr/>
        </p:nvSpPr>
        <p:spPr>
          <a:xfrm>
            <a:off x="3359426" y="4038480"/>
            <a:ext cx="14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User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E01A7DA-D33B-42AF-8FC8-F13B4AF3C6EF}"/>
              </a:ext>
            </a:extLst>
          </p:cNvPr>
          <p:cNvSpPr/>
          <p:nvPr/>
        </p:nvSpPr>
        <p:spPr>
          <a:xfrm>
            <a:off x="238125" y="809625"/>
            <a:ext cx="8934450" cy="1897740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8DB2D3-06A7-482D-9BAB-A1C0138D973E}"/>
              </a:ext>
            </a:extLst>
          </p:cNvPr>
          <p:cNvSpPr txBox="1"/>
          <p:nvPr/>
        </p:nvSpPr>
        <p:spPr>
          <a:xfrm>
            <a:off x="508071" y="284232"/>
            <a:ext cx="2188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BFBFBF"/>
                </a:solidFill>
              </a:rPr>
              <a:t>&lt;Header&gt;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AB9339C-26B3-4A44-BAC1-FC72E13AB3BB}"/>
              </a:ext>
            </a:extLst>
          </p:cNvPr>
          <p:cNvSpPr/>
          <p:nvPr/>
        </p:nvSpPr>
        <p:spPr>
          <a:xfrm>
            <a:off x="476337" y="2105171"/>
            <a:ext cx="8312582" cy="5317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489F6F2-64D6-4A4D-B5B3-804E801CD4FC}"/>
              </a:ext>
            </a:extLst>
          </p:cNvPr>
          <p:cNvSpPr/>
          <p:nvPr/>
        </p:nvSpPr>
        <p:spPr>
          <a:xfrm>
            <a:off x="5305907" y="1719637"/>
            <a:ext cx="544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Nav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545C81B-64F2-4099-BD6D-EC670E92C61A}"/>
              </a:ext>
            </a:extLst>
          </p:cNvPr>
          <p:cNvSpPr/>
          <p:nvPr/>
        </p:nvSpPr>
        <p:spPr>
          <a:xfrm>
            <a:off x="2256121" y="3046367"/>
            <a:ext cx="4554254" cy="3389074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150186E-1CD3-43CA-BB51-0C03E25479AB}"/>
              </a:ext>
            </a:extLst>
          </p:cNvPr>
          <p:cNvSpPr/>
          <p:nvPr/>
        </p:nvSpPr>
        <p:spPr>
          <a:xfrm>
            <a:off x="6835960" y="3768632"/>
            <a:ext cx="1245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 Login form</a:t>
            </a:r>
          </a:p>
        </p:txBody>
      </p:sp>
    </p:spTree>
    <p:extLst>
      <p:ext uri="{BB962C8B-B14F-4D97-AF65-F5344CB8AC3E}">
        <p14:creationId xmlns:p14="http://schemas.microsoft.com/office/powerpoint/2010/main" val="221057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10545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react…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968941" y="4049680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front-end…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  <p:sp>
        <p:nvSpPr>
          <p:cNvPr id="62" name="Rechteck 61">
            <a:extLst>
              <a:ext uri="{FF2B5EF4-FFF2-40B4-BE49-F238E27FC236}">
                <a16:creationId xmlns:a16="http://schemas.microsoft.com/office/drawing/2014/main" id="{A3A76478-849A-4344-90C3-CAF3173AB197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585300B-5AA0-41B1-917F-E0ED98D15798}"/>
              </a:ext>
            </a:extLst>
          </p:cNvPr>
          <p:cNvSpPr/>
          <p:nvPr/>
        </p:nvSpPr>
        <p:spPr>
          <a:xfrm>
            <a:off x="8424050" y="5906264"/>
            <a:ext cx="24362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rgbClr val="C55A11"/>
                </a:solidFill>
              </a:rPr>
              <a:t>Question_Overview</a:t>
            </a:r>
            <a:endParaRPr lang="en-AU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AF5A8D0-E6D8-49F2-B3D5-B48182D26B6A}"/>
              </a:ext>
            </a:extLst>
          </p:cNvPr>
          <p:cNvSpPr/>
          <p:nvPr/>
        </p:nvSpPr>
        <p:spPr>
          <a:xfrm>
            <a:off x="2517678" y="3664717"/>
            <a:ext cx="4554254" cy="1431907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6EA90F3-79E8-4687-B73A-9FC8F7289CCF}"/>
              </a:ext>
            </a:extLst>
          </p:cNvPr>
          <p:cNvSpPr/>
          <p:nvPr/>
        </p:nvSpPr>
        <p:spPr>
          <a:xfrm>
            <a:off x="7011707" y="4212680"/>
            <a:ext cx="1523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 Card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28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636713"/>
            <a:chOff x="2714491" y="3779837"/>
            <a:chExt cx="4138653" cy="163671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63671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D9B70A1-630C-48EB-939B-3467D2D9CFF7}"/>
              </a:ext>
            </a:extLst>
          </p:cNvPr>
          <p:cNvGrpSpPr/>
          <p:nvPr/>
        </p:nvGrpSpPr>
        <p:grpSpPr>
          <a:xfrm>
            <a:off x="3036472" y="3952915"/>
            <a:ext cx="254000" cy="254000"/>
            <a:chOff x="3022600" y="3932069"/>
            <a:chExt cx="254000" cy="254000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B2B5DCC-E8F8-4888-AF5B-77EAD25E5714}"/>
                </a:ext>
              </a:extLst>
            </p:cNvPr>
            <p:cNvSpPr/>
            <p:nvPr/>
          </p:nvSpPr>
          <p:spPr>
            <a:xfrm>
              <a:off x="3022600" y="3932069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FCA326F-C6A9-429D-B79B-151A290A11A7}"/>
                </a:ext>
              </a:extLst>
            </p:cNvPr>
            <p:cNvSpPr/>
            <p:nvPr/>
          </p:nvSpPr>
          <p:spPr>
            <a:xfrm>
              <a:off x="3093072" y="3995569"/>
              <a:ext cx="127000" cy="127000"/>
            </a:xfrm>
            <a:prstGeom prst="ellipse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7" name="Ellipse 76">
            <a:extLst>
              <a:ext uri="{FF2B5EF4-FFF2-40B4-BE49-F238E27FC236}">
                <a16:creationId xmlns:a16="http://schemas.microsoft.com/office/drawing/2014/main" id="{962B54EF-9090-4C7F-BAE5-0A004DFE2BAC}"/>
              </a:ext>
            </a:extLst>
          </p:cNvPr>
          <p:cNvSpPr/>
          <p:nvPr/>
        </p:nvSpPr>
        <p:spPr>
          <a:xfrm>
            <a:off x="3041174" y="4432052"/>
            <a:ext cx="254000" cy="25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1D30A69-39C7-437B-BC4B-B485B49293F6}"/>
              </a:ext>
            </a:extLst>
          </p:cNvPr>
          <p:cNvSpPr/>
          <p:nvPr/>
        </p:nvSpPr>
        <p:spPr>
          <a:xfrm>
            <a:off x="3486332" y="4898456"/>
            <a:ext cx="2553528" cy="332855"/>
          </a:xfrm>
          <a:prstGeom prst="roundRect">
            <a:avLst/>
          </a:prstGeom>
          <a:solidFill>
            <a:srgbClr val="1964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Submit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453232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247881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471368" y="3950012"/>
            <a:ext cx="964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Card</a:t>
            </a:r>
            <a:endParaRPr lang="en-AU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75ECDEA-3A08-400B-82F0-C51C4949D4D5}"/>
              </a:ext>
            </a:extLst>
          </p:cNvPr>
          <p:cNvGrpSpPr/>
          <p:nvPr/>
        </p:nvGrpSpPr>
        <p:grpSpPr>
          <a:xfrm>
            <a:off x="2838382" y="3798613"/>
            <a:ext cx="3874629" cy="1322383"/>
            <a:chOff x="2937692" y="3908928"/>
            <a:chExt cx="3874629" cy="1322383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2937692" y="3908928"/>
              <a:ext cx="3874629" cy="13002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find $50 yourself?</a:t>
              </a:r>
              <a:b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</a:b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1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have your best friend find $500?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4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endParaRPr lang="en-US" sz="12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6D9B70A1-630C-48EB-939B-3467D2D9CFF7}"/>
                </a:ext>
              </a:extLst>
            </p:cNvPr>
            <p:cNvGrpSpPr/>
            <p:nvPr/>
          </p:nvGrpSpPr>
          <p:grpSpPr>
            <a:xfrm>
              <a:off x="3036472" y="3952915"/>
              <a:ext cx="254000" cy="254000"/>
              <a:chOff x="3022600" y="3932069"/>
              <a:chExt cx="254000" cy="254000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EB2B5DCC-E8F8-4888-AF5B-77EAD25E5714}"/>
                  </a:ext>
                </a:extLst>
              </p:cNvPr>
              <p:cNvSpPr/>
              <p:nvPr/>
            </p:nvSpPr>
            <p:spPr>
              <a:xfrm>
                <a:off x="3022600" y="3932069"/>
                <a:ext cx="254000" cy="254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CFCA326F-C6A9-429D-B79B-151A290A11A7}"/>
                  </a:ext>
                </a:extLst>
              </p:cNvPr>
              <p:cNvSpPr/>
              <p:nvPr/>
            </p:nvSpPr>
            <p:spPr>
              <a:xfrm>
                <a:off x="3093072" y="3995569"/>
                <a:ext cx="127000" cy="127000"/>
              </a:xfrm>
              <a:prstGeom prst="ellipse">
                <a:avLst/>
              </a:prstGeom>
              <a:solidFill>
                <a:srgbClr val="28AFB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962B54EF-9090-4C7F-BAE5-0A004DFE2BAC}"/>
                </a:ext>
              </a:extLst>
            </p:cNvPr>
            <p:cNvSpPr/>
            <p:nvPr/>
          </p:nvSpPr>
          <p:spPr>
            <a:xfrm>
              <a:off x="3041174" y="4432052"/>
              <a:ext cx="254000" cy="25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D1D30A69-39C7-437B-BC4B-B485B49293F6}"/>
                </a:ext>
              </a:extLst>
            </p:cNvPr>
            <p:cNvSpPr/>
            <p:nvPr/>
          </p:nvSpPr>
          <p:spPr>
            <a:xfrm>
              <a:off x="3486332" y="4898456"/>
              <a:ext cx="2553528" cy="332855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Submit</a:t>
              </a:r>
            </a:p>
          </p:txBody>
        </p:sp>
      </p:grpSp>
      <p:sp>
        <p:nvSpPr>
          <p:cNvPr id="80" name="Rechteck 79">
            <a:extLst>
              <a:ext uri="{FF2B5EF4-FFF2-40B4-BE49-F238E27FC236}">
                <a16:creationId xmlns:a16="http://schemas.microsoft.com/office/drawing/2014/main" id="{24D90D69-C28D-4B53-8C91-BEC45712AA0B}"/>
              </a:ext>
            </a:extLst>
          </p:cNvPr>
          <p:cNvSpPr/>
          <p:nvPr/>
        </p:nvSpPr>
        <p:spPr>
          <a:xfrm>
            <a:off x="1366740" y="2743121"/>
            <a:ext cx="7015259" cy="299169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092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3352667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E8A90881-4E39-49BC-B1D9-DE296BC5F537}"/>
              </a:ext>
            </a:extLst>
          </p:cNvPr>
          <p:cNvSpPr/>
          <p:nvPr/>
        </p:nvSpPr>
        <p:spPr>
          <a:xfrm>
            <a:off x="4848225" y="2851920"/>
            <a:ext cx="3352667" cy="753375"/>
          </a:xfrm>
          <a:prstGeom prst="rect">
            <a:avLst/>
          </a:prstGeom>
          <a:solidFill>
            <a:srgbClr val="28AFB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879733" y="3048432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Unanswered Questions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14491" y="377983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 asks: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healthy…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29D8A562-55A4-418A-9214-ED7AA3E3886D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91" name="Rechteck: abgerundete Ecken 90">
                <a:extLst>
                  <a:ext uri="{FF2B5EF4-FFF2-40B4-BE49-F238E27FC236}">
                    <a16:creationId xmlns:a16="http://schemas.microsoft.com/office/drawing/2014/main" id="{34B85400-4379-4ADB-B41F-6911F5938E3A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159D9F17-62C3-4B27-AD84-18FE894B07A0}"/>
              </a:ext>
            </a:extLst>
          </p:cNvPr>
          <p:cNvGrpSpPr/>
          <p:nvPr/>
        </p:nvGrpSpPr>
        <p:grpSpPr>
          <a:xfrm>
            <a:off x="2714490" y="5217483"/>
            <a:ext cx="4138653" cy="1198563"/>
            <a:chOff x="2714491" y="3779837"/>
            <a:chExt cx="4138653" cy="1198563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5AF1CEE-3EF6-4DD7-BF36-76122B39EAAA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BC3F8E1F-5D00-4149-A11D-4D5837372B30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4743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</a:t>
              </a:r>
              <a:r>
                <a:rPr lang="en-US" sz="1400" b="1" dirty="0" err="1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Mcginnis</a:t>
              </a: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</a:t>
              </a:r>
              <a:r>
                <a:rPr lang="en-US" sz="14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asks:</a:t>
              </a:r>
            </a:p>
            <a:p>
              <a:pPr marL="0" marR="0" lvl="0" indent="0" algn="ct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i="0" u="none" strike="noStrike" kern="1200" cap="none" dirty="0">
                  <a:ln>
                    <a:noFill/>
                  </a:ln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Would you rather be a teacher…</a:t>
              </a:r>
            </a:p>
          </p:txBody>
        </p:sp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D7874AC3-E74E-4B0A-AF39-AE7FBD771277}"/>
                </a:ext>
              </a:extLst>
            </p:cNvPr>
            <p:cNvGrpSpPr/>
            <p:nvPr/>
          </p:nvGrpSpPr>
          <p:grpSpPr>
            <a:xfrm>
              <a:off x="4082223" y="4492792"/>
              <a:ext cx="2553528" cy="332855"/>
              <a:chOff x="4249308" y="5424216"/>
              <a:chExt cx="1770830" cy="332855"/>
            </a:xfrm>
          </p:grpSpPr>
          <p:sp>
            <p:nvSpPr>
              <p:cNvPr id="104" name="Rechteck: abgerundete Ecken 103">
                <a:extLst>
                  <a:ext uri="{FF2B5EF4-FFF2-40B4-BE49-F238E27FC236}">
                    <a16:creationId xmlns:a16="http://schemas.microsoft.com/office/drawing/2014/main" id="{775FE6C9-40DB-4D2A-9D25-BC832DD59E73}"/>
                  </a:ext>
                </a:extLst>
              </p:cNvPr>
              <p:cNvSpPr/>
              <p:nvPr/>
            </p:nvSpPr>
            <p:spPr>
              <a:xfrm>
                <a:off x="4249308" y="5424216"/>
                <a:ext cx="1770830" cy="332855"/>
              </a:xfrm>
              <a:prstGeom prst="roundRect">
                <a:avLst/>
              </a:prstGeom>
              <a:solidFill>
                <a:srgbClr val="1964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C00E38C-B587-4507-911A-F00155F29E69}"/>
                  </a:ext>
                </a:extLst>
              </p:cNvPr>
              <p:cNvSpPr txBox="1"/>
              <p:nvPr/>
            </p:nvSpPr>
            <p:spPr>
              <a:xfrm>
                <a:off x="4840219" y="5438076"/>
                <a:ext cx="637392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14788A04-84C5-4567-AEF9-92A7575FB20B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88A24F4B-7CCE-4D28-9C48-A82F2B892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26" y="5377178"/>
            <a:ext cx="759432" cy="80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5F3E11-55FE-4694-85F0-B8459F208CAB}"/>
              </a:ext>
            </a:extLst>
          </p:cNvPr>
          <p:cNvSpPr/>
          <p:nvPr/>
        </p:nvSpPr>
        <p:spPr>
          <a:xfrm>
            <a:off x="1485900" y="2851920"/>
            <a:ext cx="6714992" cy="753375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CD9FC8-B707-4537-A349-89134E6D1534}"/>
              </a:ext>
            </a:extLst>
          </p:cNvPr>
          <p:cNvSpPr/>
          <p:nvPr/>
        </p:nvSpPr>
        <p:spPr>
          <a:xfrm>
            <a:off x="1485900" y="2860106"/>
            <a:ext cx="6714992" cy="4076700"/>
          </a:xfrm>
          <a:prstGeom prst="rect">
            <a:avLst/>
          </a:prstGeom>
          <a:noFill/>
          <a:ln>
            <a:solidFill>
              <a:srgbClr val="1964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D90F16-6B85-4930-B5F5-FAFE6DE2AD75}"/>
              </a:ext>
            </a:extLst>
          </p:cNvPr>
          <p:cNvSpPr txBox="1"/>
          <p:nvPr/>
        </p:nvSpPr>
        <p:spPr>
          <a:xfrm>
            <a:off x="1793028" y="2851920"/>
            <a:ext cx="6251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John Doe asks:</a:t>
            </a:r>
          </a:p>
          <a:p>
            <a:pPr lvl="0" algn="ctr" hangingPunct="0"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0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 …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4EE667B-0F4F-4863-9B6D-C73E86F4C6D0}"/>
              </a:ext>
            </a:extLst>
          </p:cNvPr>
          <p:cNvGrpSpPr/>
          <p:nvPr/>
        </p:nvGrpSpPr>
        <p:grpSpPr>
          <a:xfrm>
            <a:off x="2714491" y="3779837"/>
            <a:ext cx="4138653" cy="1222873"/>
            <a:chOff x="2714491" y="3779837"/>
            <a:chExt cx="4138653" cy="1222873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99AD1545-B6AE-4E4F-97B5-F643491B020F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89" name="Rechteck: abgerundete Ecken 88">
                <a:extLst>
                  <a:ext uri="{FF2B5EF4-FFF2-40B4-BE49-F238E27FC236}">
                    <a16:creationId xmlns:a16="http://schemas.microsoft.com/office/drawing/2014/main" id="{65B502A5-24BC-4B96-8B6C-D6AF3BEA8430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D57C6199-4D54-415B-87B8-FC0C7107FA6B}"/>
                  </a:ext>
                </a:extLst>
              </p:cNvPr>
              <p:cNvSpPr txBox="1"/>
              <p:nvPr/>
            </p:nvSpPr>
            <p:spPr>
              <a:xfrm>
                <a:off x="2937692" y="3908928"/>
                <a:ext cx="3874629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find $50 yourself?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66% ( 2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822B3F7-D362-4BA3-A455-440A70D42881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7CB58D0-F1D2-48EF-A9F4-CC72B43B746D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C17BC90D-3B64-4318-8405-F7942FF726C0}"/>
                </a:ext>
              </a:extLst>
            </p:cNvPr>
            <p:cNvSpPr/>
            <p:nvPr/>
          </p:nvSpPr>
          <p:spPr>
            <a:xfrm>
              <a:off x="3197252" y="4622985"/>
              <a:ext cx="2300759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D996B90A-7C76-447B-B149-70C3D3F8DD74}"/>
              </a:ext>
            </a:extLst>
          </p:cNvPr>
          <p:cNvGrpSpPr/>
          <p:nvPr/>
        </p:nvGrpSpPr>
        <p:grpSpPr>
          <a:xfrm>
            <a:off x="2774069" y="5160663"/>
            <a:ext cx="4138653" cy="1222873"/>
            <a:chOff x="2714491" y="3779837"/>
            <a:chExt cx="4138653" cy="1222873"/>
          </a:xfrm>
        </p:grpSpPr>
        <p:grpSp>
          <p:nvGrpSpPr>
            <p:cNvPr id="66" name="Gruppieren 65">
              <a:extLst>
                <a:ext uri="{FF2B5EF4-FFF2-40B4-BE49-F238E27FC236}">
                  <a16:creationId xmlns:a16="http://schemas.microsoft.com/office/drawing/2014/main" id="{6C1C32CA-A3F4-499A-BB6F-5C863E3761BE}"/>
                </a:ext>
              </a:extLst>
            </p:cNvPr>
            <p:cNvGrpSpPr/>
            <p:nvPr/>
          </p:nvGrpSpPr>
          <p:grpSpPr>
            <a:xfrm>
              <a:off x="2714491" y="3779837"/>
              <a:ext cx="4138653" cy="1222873"/>
              <a:chOff x="2714491" y="3779837"/>
              <a:chExt cx="4138653" cy="1222873"/>
            </a:xfrm>
          </p:grpSpPr>
          <p:sp>
            <p:nvSpPr>
              <p:cNvPr id="69" name="Rechteck: abgerundete Ecken 68">
                <a:extLst>
                  <a:ext uri="{FF2B5EF4-FFF2-40B4-BE49-F238E27FC236}">
                    <a16:creationId xmlns:a16="http://schemas.microsoft.com/office/drawing/2014/main" id="{CD8C901C-2E88-4BBA-B0EF-B2D3616B5BDC}"/>
                  </a:ext>
                </a:extLst>
              </p:cNvPr>
              <p:cNvSpPr/>
              <p:nvPr/>
            </p:nvSpPr>
            <p:spPr>
              <a:xfrm>
                <a:off x="2714491" y="3779837"/>
                <a:ext cx="4138653" cy="119856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9D7FF19A-32D3-4068-9715-5B2FA6B8B5AE}"/>
                  </a:ext>
                </a:extLst>
              </p:cNvPr>
              <p:cNvSpPr txBox="1"/>
              <p:nvPr/>
            </p:nvSpPr>
            <p:spPr>
              <a:xfrm>
                <a:off x="2714492" y="3908928"/>
                <a:ext cx="4097830" cy="10937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Would you rather have your best friend find $500?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400" b="1" dirty="0">
                    <a:solidFill>
                      <a:srgbClr val="19647E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33% ( 1 out of 3)</a:t>
                </a: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  <a:p>
                <a:pPr lvl="0" algn="ctr" hangingPunct="0"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endPara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D4F4201B-C91C-4437-A4CA-5C5701021770}"/>
                  </a:ext>
                </a:extLst>
              </p:cNvPr>
              <p:cNvSpPr txBox="1"/>
              <p:nvPr/>
            </p:nvSpPr>
            <p:spPr>
              <a:xfrm>
                <a:off x="4934314" y="4506652"/>
                <a:ext cx="919116" cy="267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2600" b="1">
                    <a:solidFill>
                      <a:srgbClr val="FFFFFF"/>
                    </a:solidFill>
                    <a:latin typeface="Helvetica" pitchFamily="32"/>
                  </a:defRPr>
                </a:pPr>
                <a:r>
                  <a:rPr lang="en-US" sz="1200" b="1" dirty="0">
                    <a:solidFill>
                      <a:schemeClr val="bg1"/>
                    </a:solidFill>
                    <a:latin typeface="Helvetica" pitchFamily="34"/>
                    <a:ea typeface="DejaVu Sans" pitchFamily="2"/>
                    <a:cs typeface="DejaVu Sans" pitchFamily="2"/>
                  </a:rPr>
                  <a:t>View Poll</a:t>
                </a:r>
                <a:endParaRPr lang="en-US" sz="1200" b="1" i="0" u="none" strike="noStrike" kern="1200" cap="none" dirty="0">
                  <a:ln>
                    <a:noFill/>
                  </a:ln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endParaRPr>
              </a:p>
            </p:txBody>
          </p:sp>
        </p:grp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930998E-367C-406C-9B72-1F30B4418B63}"/>
                </a:ext>
              </a:extLst>
            </p:cNvPr>
            <p:cNvSpPr/>
            <p:nvPr/>
          </p:nvSpPr>
          <p:spPr>
            <a:xfrm>
              <a:off x="3197252" y="4630576"/>
              <a:ext cx="3215160" cy="2679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AF3F9E17-1231-42EE-8662-B991CEF6FA38}"/>
                </a:ext>
              </a:extLst>
            </p:cNvPr>
            <p:cNvSpPr/>
            <p:nvPr/>
          </p:nvSpPr>
          <p:spPr>
            <a:xfrm>
              <a:off x="3197253" y="4622985"/>
              <a:ext cx="919116" cy="267915"/>
            </a:xfrm>
            <a:prstGeom prst="rect">
              <a:avLst/>
            </a:prstGeom>
            <a:solidFill>
              <a:srgbClr val="28AFB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" name="Ellipse 7">
            <a:extLst>
              <a:ext uri="{FF2B5EF4-FFF2-40B4-BE49-F238E27FC236}">
                <a16:creationId xmlns:a16="http://schemas.microsoft.com/office/drawing/2014/main" id="{F1937657-AEF7-45E9-A507-D3784D70E72B}"/>
              </a:ext>
            </a:extLst>
          </p:cNvPr>
          <p:cNvSpPr/>
          <p:nvPr/>
        </p:nvSpPr>
        <p:spPr>
          <a:xfrm>
            <a:off x="6667500" y="3779837"/>
            <a:ext cx="639872" cy="639872"/>
          </a:xfrm>
          <a:prstGeom prst="ellipse">
            <a:avLst/>
          </a:prstGeom>
          <a:solidFill>
            <a:srgbClr val="F9A6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EC0F61-0362-4066-9658-FB1ABC357C6E}"/>
              </a:ext>
            </a:extLst>
          </p:cNvPr>
          <p:cNvSpPr/>
          <p:nvPr/>
        </p:nvSpPr>
        <p:spPr>
          <a:xfrm>
            <a:off x="6742477" y="3823128"/>
            <a:ext cx="523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My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B81B6C4A-2755-43D6-A20A-7E4D91F0CA53}"/>
              </a:ext>
            </a:extLst>
          </p:cNvPr>
          <p:cNvSpPr/>
          <p:nvPr/>
        </p:nvSpPr>
        <p:spPr>
          <a:xfrm>
            <a:off x="1481921" y="2604831"/>
            <a:ext cx="7112803" cy="450081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A112423-5D24-467E-99DE-32466692DA73}"/>
              </a:ext>
            </a:extLst>
          </p:cNvPr>
          <p:cNvSpPr/>
          <p:nvPr/>
        </p:nvSpPr>
        <p:spPr>
          <a:xfrm>
            <a:off x="8594724" y="3043941"/>
            <a:ext cx="1120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C55A11"/>
                </a:solidFill>
              </a:rPr>
              <a:t>Question</a:t>
            </a:r>
            <a:endParaRPr lang="en-AU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C15E9C-1B2C-4FB7-B7B6-B23361DE01F5}"/>
              </a:ext>
            </a:extLst>
          </p:cNvPr>
          <p:cNvGrpSpPr/>
          <p:nvPr/>
        </p:nvGrpSpPr>
        <p:grpSpPr>
          <a:xfrm>
            <a:off x="1502830" y="3664717"/>
            <a:ext cx="5955244" cy="1416037"/>
            <a:chOff x="1502830" y="3664717"/>
            <a:chExt cx="5955244" cy="1416037"/>
          </a:xfrm>
        </p:grpSpPr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F5E48074-C2F5-4EBA-8D97-338F25010462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D36EA567-F21B-4412-AFAF-C11A3F4287E8}"/>
                </a:ext>
              </a:extLst>
            </p:cNvPr>
            <p:cNvSpPr/>
            <p:nvPr/>
          </p:nvSpPr>
          <p:spPr>
            <a:xfrm>
              <a:off x="1502830" y="3930125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Type:div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169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EA03488A-6F5C-4566-A529-1A1DCD3160B6}"/>
              </a:ext>
            </a:extLst>
          </p:cNvPr>
          <p:cNvSpPr/>
          <p:nvPr/>
        </p:nvSpPr>
        <p:spPr>
          <a:xfrm>
            <a:off x="2499931" y="3172726"/>
            <a:ext cx="4138653" cy="3494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/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8229573-B14F-4C1B-8D7E-248E14ECE082}"/>
              </a:ext>
            </a:extLst>
          </p:cNvPr>
          <p:cNvSpPr txBox="1"/>
          <p:nvPr/>
        </p:nvSpPr>
        <p:spPr>
          <a:xfrm>
            <a:off x="2696637" y="3435592"/>
            <a:ext cx="3688620" cy="47425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26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Create New Question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FCEE729-9B58-4B06-A5F7-B61C5894F82D}"/>
              </a:ext>
            </a:extLst>
          </p:cNvPr>
          <p:cNvGrpSpPr/>
          <p:nvPr/>
        </p:nvGrpSpPr>
        <p:grpSpPr>
          <a:xfrm>
            <a:off x="2937692" y="5933555"/>
            <a:ext cx="3356014" cy="476113"/>
            <a:chOff x="3359426" y="4670854"/>
            <a:chExt cx="2584173" cy="476113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3A6573F-A8E1-481B-BAFF-6F785DE5EABB}"/>
                </a:ext>
              </a:extLst>
            </p:cNvPr>
            <p:cNvSpPr/>
            <p:nvPr/>
          </p:nvSpPr>
          <p:spPr>
            <a:xfrm>
              <a:off x="3359426" y="4672713"/>
              <a:ext cx="2584173" cy="474254"/>
            </a:xfrm>
            <a:prstGeom prst="roundRect">
              <a:avLst/>
            </a:prstGeom>
            <a:solidFill>
              <a:srgbClr val="19647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C94ED9C8-B9C2-43C1-BF91-FF891D4EC354}"/>
                </a:ext>
              </a:extLst>
            </p:cNvPr>
            <p:cNvSpPr txBox="1"/>
            <p:nvPr/>
          </p:nvSpPr>
          <p:spPr>
            <a:xfrm>
              <a:off x="4045779" y="4670854"/>
              <a:ext cx="1311619" cy="4742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 anchorCtr="0" compatLnSpc="0">
              <a:spAutoFit/>
            </a:bodyPr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2600" b="1" dirty="0">
                  <a:solidFill>
                    <a:schemeClr val="bg1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Submit</a:t>
              </a:r>
              <a:endParaRPr lang="en-US" sz="2600" b="1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4B740FD-97AC-4393-9D3A-1C2D9B0E3845}"/>
              </a:ext>
            </a:extLst>
          </p:cNvPr>
          <p:cNvGrpSpPr/>
          <p:nvPr/>
        </p:nvGrpSpPr>
        <p:grpSpPr>
          <a:xfrm>
            <a:off x="2913837" y="4336885"/>
            <a:ext cx="3356014" cy="423295"/>
            <a:chOff x="3359426" y="4038480"/>
            <a:chExt cx="2584174" cy="423295"/>
          </a:xfrm>
        </p:grpSpPr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DE36E3FC-9C6C-4DB9-BFF5-3E684D49DE0C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B522B78-9EC4-4F07-B1CC-A3864CB02099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One</a:t>
              </a:r>
            </a:p>
          </p:txBody>
        </p:sp>
      </p:grpSp>
      <p:pic>
        <p:nvPicPr>
          <p:cNvPr id="73" name="Grafik 72">
            <a:extLst>
              <a:ext uri="{FF2B5EF4-FFF2-40B4-BE49-F238E27FC236}">
                <a16:creationId xmlns:a16="http://schemas.microsoft.com/office/drawing/2014/main" id="{39ADB89D-2838-40DC-9A56-9519BE08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74976" y="2277571"/>
            <a:ext cx="402840" cy="31572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Textfeld 73">
            <a:extLst>
              <a:ext uri="{FF2B5EF4-FFF2-40B4-BE49-F238E27FC236}">
                <a16:creationId xmlns:a16="http://schemas.microsoft.com/office/drawing/2014/main" id="{4EA579AA-9E36-4350-A3E5-511E6E734F40}"/>
              </a:ext>
            </a:extLst>
          </p:cNvPr>
          <p:cNvSpPr txBox="1"/>
          <p:nvPr/>
        </p:nvSpPr>
        <p:spPr>
          <a:xfrm>
            <a:off x="2826812" y="3917720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Would you rather…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BF2A368-563F-4359-A3AC-39F3C4484E13}"/>
              </a:ext>
            </a:extLst>
          </p:cNvPr>
          <p:cNvSpPr txBox="1"/>
          <p:nvPr/>
        </p:nvSpPr>
        <p:spPr>
          <a:xfrm>
            <a:off x="2913837" y="4909842"/>
            <a:ext cx="3218388" cy="32684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600" b="1">
                <a:solidFill>
                  <a:srgbClr val="FFFFFF"/>
                </a:solidFill>
                <a:latin typeface="Helvetica" pitchFamily="32"/>
              </a:defRPr>
            </a:pPr>
            <a:r>
              <a:rPr lang="en-US" sz="1600" b="1" dirty="0"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rPr>
              <a:t>OR</a:t>
            </a:r>
            <a:endParaRPr lang="en-US" sz="1600" b="1" i="0" u="none" strike="noStrike" kern="1200" cap="none" dirty="0">
              <a:ln>
                <a:noFill/>
              </a:ln>
              <a:solidFill>
                <a:srgbClr val="19647E"/>
              </a:solidFill>
              <a:latin typeface="Helvetica" pitchFamily="34"/>
              <a:ea typeface="DejaVu Sans" pitchFamily="2"/>
              <a:cs typeface="DejaVu Sans" pitchFamily="2"/>
            </a:endParaRP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638787C5-578D-4BD2-8DE7-F43568881F6F}"/>
              </a:ext>
            </a:extLst>
          </p:cNvPr>
          <p:cNvGrpSpPr/>
          <p:nvPr/>
        </p:nvGrpSpPr>
        <p:grpSpPr>
          <a:xfrm>
            <a:off x="2913837" y="5263941"/>
            <a:ext cx="3356014" cy="423295"/>
            <a:chOff x="3359426" y="4038480"/>
            <a:chExt cx="2584174" cy="423295"/>
          </a:xfrm>
        </p:grpSpPr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552B7A-8C00-4D7A-82F9-236505529D06}"/>
                </a:ext>
              </a:extLst>
            </p:cNvPr>
            <p:cNvSpPr/>
            <p:nvPr/>
          </p:nvSpPr>
          <p:spPr>
            <a:xfrm>
              <a:off x="3359426" y="4043617"/>
              <a:ext cx="2584174" cy="4181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AF458E5-6087-418D-B50C-185F5C780E2A}"/>
                </a:ext>
              </a:extLst>
            </p:cNvPr>
            <p:cNvSpPr txBox="1"/>
            <p:nvPr/>
          </p:nvSpPr>
          <p:spPr>
            <a:xfrm>
              <a:off x="3359426" y="4038480"/>
              <a:ext cx="142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Enter Option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13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7127542E-AC8A-4D0C-B4F4-7FB8851E2760}"/>
              </a:ext>
            </a:extLst>
          </p:cNvPr>
          <p:cNvGrpSpPr/>
          <p:nvPr/>
        </p:nvGrpSpPr>
        <p:grpSpPr>
          <a:xfrm>
            <a:off x="2792810" y="4499776"/>
            <a:ext cx="4138653" cy="1198563"/>
            <a:chOff x="2714491" y="3779837"/>
            <a:chExt cx="4138653" cy="1198563"/>
          </a:xfrm>
        </p:grpSpPr>
        <p:sp>
          <p:nvSpPr>
            <p:cNvPr id="77" name="Rechteck: abgerundete Ecken 76">
              <a:extLst>
                <a:ext uri="{FF2B5EF4-FFF2-40B4-BE49-F238E27FC236}">
                  <a16:creationId xmlns:a16="http://schemas.microsoft.com/office/drawing/2014/main" id="{3E915EB0-547F-44B5-8911-8E5BDB9214B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32CB48E1-C746-4644-A0A6-AFE0CCAE7B99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Tyler McGinnis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4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A6B253E-9F28-4F9C-A6C5-A1D7F73BB1A7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7 (Second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0" name="Grafik 79">
              <a:extLst>
                <a:ext uri="{FF2B5EF4-FFF2-40B4-BE49-F238E27FC236}">
                  <a16:creationId xmlns:a16="http://schemas.microsoft.com/office/drawing/2014/main" id="{3DAFA242-14DB-4696-A145-1DAB456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A801ED9-E203-4562-BD11-90AAAF3602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5B0BA35-E4DA-46EB-A8F1-ADC4DBC03521}"/>
              </a:ext>
            </a:extLst>
          </p:cNvPr>
          <p:cNvSpPr txBox="1"/>
          <p:nvPr/>
        </p:nvSpPr>
        <p:spPr>
          <a:xfrm>
            <a:off x="2696637" y="1824855"/>
            <a:ext cx="1875363" cy="356336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Sarah Edo asks: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F4DEF71-4875-4679-926E-F77DE6187059}"/>
              </a:ext>
            </a:extLst>
          </p:cNvPr>
          <p:cNvGrpSpPr/>
          <p:nvPr/>
        </p:nvGrpSpPr>
        <p:grpSpPr>
          <a:xfrm>
            <a:off x="343894" y="986040"/>
            <a:ext cx="8577469" cy="1554479"/>
            <a:chOff x="274320" y="3749040"/>
            <a:chExt cx="8595360" cy="1554479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7B1A494B-4F46-477B-8434-D866F3EB3572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166CE42D-D19B-4FA2-A9E5-FEA10C1C1F40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42" name="Freihandform: Form 41">
                  <a:extLst>
                    <a:ext uri="{FF2B5EF4-FFF2-40B4-BE49-F238E27FC236}">
                      <a16:creationId xmlns:a16="http://schemas.microsoft.com/office/drawing/2014/main" id="{1EEBB0A9-F827-4341-8E50-7E149A39BC9A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F7821CEE-4B3B-4800-9AB5-89B67251B646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AD58F57D-995E-46B3-80C7-4C1A4D570701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9928976-62AF-4801-BB47-66C74AB59051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36" name="Gruppieren 35">
                <a:extLst>
                  <a:ext uri="{FF2B5EF4-FFF2-40B4-BE49-F238E27FC236}">
                    <a16:creationId xmlns:a16="http://schemas.microsoft.com/office/drawing/2014/main" id="{C498F416-2305-4308-A950-E700023E7BB4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38" name="Freihandform: Form 37">
                  <a:extLst>
                    <a:ext uri="{FF2B5EF4-FFF2-40B4-BE49-F238E27FC236}">
                      <a16:creationId xmlns:a16="http://schemas.microsoft.com/office/drawing/2014/main" id="{BE91EC37-C23F-471A-BA11-3A043FC81F7F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302E0C61-CEF1-47A8-BFBF-C1380D62CBC4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460445B6-FFDA-4B65-ABB2-88B580E3637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</p:grpSp>
      <p:sp>
        <p:nvSpPr>
          <p:cNvPr id="44" name="Rechteck 43">
            <a:extLst>
              <a:ext uri="{FF2B5EF4-FFF2-40B4-BE49-F238E27FC236}">
                <a16:creationId xmlns:a16="http://schemas.microsoft.com/office/drawing/2014/main" id="{81AB474E-AF56-4283-AFF7-9AE8545752A7}"/>
              </a:ext>
            </a:extLst>
          </p:cNvPr>
          <p:cNvSpPr/>
          <p:nvPr/>
        </p:nvSpPr>
        <p:spPr>
          <a:xfrm>
            <a:off x="347870" y="993913"/>
            <a:ext cx="8577469" cy="6281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521682E-F071-4A2D-8EE9-308C7079804C}"/>
              </a:ext>
            </a:extLst>
          </p:cNvPr>
          <p:cNvSpPr txBox="1"/>
          <p:nvPr/>
        </p:nvSpPr>
        <p:spPr>
          <a:xfrm>
            <a:off x="834572" y="-1450337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0DF8ABF-C989-4DCD-914B-D5B55B74844B}"/>
              </a:ext>
            </a:extLst>
          </p:cNvPr>
          <p:cNvSpPr txBox="1"/>
          <p:nvPr/>
        </p:nvSpPr>
        <p:spPr>
          <a:xfrm>
            <a:off x="5498011" y="-1595417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49" name="Freihandform: Form 48">
            <a:extLst>
              <a:ext uri="{FF2B5EF4-FFF2-40B4-BE49-F238E27FC236}">
                <a16:creationId xmlns:a16="http://schemas.microsoft.com/office/drawing/2014/main" id="{E971AE1B-1D76-48FD-9EA3-6320D05FDD88}"/>
              </a:ext>
            </a:extLst>
          </p:cNvPr>
          <p:cNvSpPr/>
          <p:nvPr/>
        </p:nvSpPr>
        <p:spPr>
          <a:xfrm>
            <a:off x="9260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45" name="Tabelle 37">
            <a:extLst>
              <a:ext uri="{FF2B5EF4-FFF2-40B4-BE49-F238E27FC236}">
                <a16:creationId xmlns:a16="http://schemas.microsoft.com/office/drawing/2014/main" id="{5BBFA1E0-2CDB-4D7C-811D-141100FAB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752760"/>
              </p:ext>
            </p:extLst>
          </p:nvPr>
        </p:nvGraphicFramePr>
        <p:xfrm>
          <a:off x="356566" y="2277571"/>
          <a:ext cx="85647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95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295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AFB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 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64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  <p:sp>
        <p:nvSpPr>
          <p:cNvPr id="50" name="Textfeld 49">
            <a:extLst>
              <a:ext uri="{FF2B5EF4-FFF2-40B4-BE49-F238E27FC236}">
                <a16:creationId xmlns:a16="http://schemas.microsoft.com/office/drawing/2014/main" id="{278F94AF-B608-4C11-9F32-5A230E4EBB36}"/>
              </a:ext>
            </a:extLst>
          </p:cNvPr>
          <p:cNvSpPr txBox="1"/>
          <p:nvPr/>
        </p:nvSpPr>
        <p:spPr>
          <a:xfrm>
            <a:off x="834572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F8807556-12C4-4CD0-B9FB-7260D5C67706}"/>
              </a:ext>
            </a:extLst>
          </p:cNvPr>
          <p:cNvSpPr/>
          <p:nvPr/>
        </p:nvSpPr>
        <p:spPr>
          <a:xfrm>
            <a:off x="28268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BBA720E-4594-47DF-9F2D-58B21F4BCD59}"/>
              </a:ext>
            </a:extLst>
          </p:cNvPr>
          <p:cNvSpPr txBox="1"/>
          <p:nvPr/>
        </p:nvSpPr>
        <p:spPr>
          <a:xfrm>
            <a:off x="2714492" y="-44449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F6A7BFB-E7D6-4F5B-BF5D-9D75458ADE9B}"/>
              </a:ext>
            </a:extLst>
          </p:cNvPr>
          <p:cNvSpPr txBox="1"/>
          <p:nvPr/>
        </p:nvSpPr>
        <p:spPr>
          <a:xfrm>
            <a:off x="1748971" y="-42541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54" name="Freihandform: Form 53">
            <a:extLst>
              <a:ext uri="{FF2B5EF4-FFF2-40B4-BE49-F238E27FC236}">
                <a16:creationId xmlns:a16="http://schemas.microsoft.com/office/drawing/2014/main" id="{4F7FA82D-F4AC-4750-941C-8129CDF1F174}"/>
              </a:ext>
            </a:extLst>
          </p:cNvPr>
          <p:cNvSpPr/>
          <p:nvPr/>
        </p:nvSpPr>
        <p:spPr>
          <a:xfrm>
            <a:off x="18404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5D229981-E2B1-4986-83CA-A6CEC85C0894}"/>
              </a:ext>
            </a:extLst>
          </p:cNvPr>
          <p:cNvSpPr/>
          <p:nvPr/>
        </p:nvSpPr>
        <p:spPr>
          <a:xfrm>
            <a:off x="5498011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4D82661-FCA0-4DDF-9275-ED3A291CEB7F}"/>
              </a:ext>
            </a:extLst>
          </p:cNvPr>
          <p:cNvSpPr txBox="1"/>
          <p:nvPr/>
        </p:nvSpPr>
        <p:spPr>
          <a:xfrm>
            <a:off x="2714492" y="-44413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25BBBB0-3776-4A8C-B853-2BB3E48AF5AA}"/>
              </a:ext>
            </a:extLst>
          </p:cNvPr>
          <p:cNvSpPr txBox="1"/>
          <p:nvPr/>
        </p:nvSpPr>
        <p:spPr>
          <a:xfrm>
            <a:off x="5355452" y="-35305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58" name="Freihandform: Form 57">
            <a:extLst>
              <a:ext uri="{FF2B5EF4-FFF2-40B4-BE49-F238E27FC236}">
                <a16:creationId xmlns:a16="http://schemas.microsoft.com/office/drawing/2014/main" id="{7C9007A5-5516-41C3-B627-4BF5C9BBD3E6}"/>
              </a:ext>
            </a:extLst>
          </p:cNvPr>
          <p:cNvSpPr/>
          <p:nvPr/>
        </p:nvSpPr>
        <p:spPr>
          <a:xfrm>
            <a:off x="641241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F64096D4-0059-4876-9599-6760A2664E72}"/>
              </a:ext>
            </a:extLst>
          </p:cNvPr>
          <p:cNvSpPr/>
          <p:nvPr/>
        </p:nvSpPr>
        <p:spPr>
          <a:xfrm>
            <a:off x="7307372" y="-1104017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E834CB2D-94E4-43D3-89F9-1664F5CCD8DD}"/>
              </a:ext>
            </a:extLst>
          </p:cNvPr>
          <p:cNvSpPr txBox="1"/>
          <p:nvPr/>
        </p:nvSpPr>
        <p:spPr>
          <a:xfrm>
            <a:off x="6269851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7F9FD23-70E6-4E60-9C2E-09A37A34AACB}"/>
              </a:ext>
            </a:extLst>
          </p:cNvPr>
          <p:cNvSpPr txBox="1"/>
          <p:nvPr/>
        </p:nvSpPr>
        <p:spPr>
          <a:xfrm>
            <a:off x="7235372" y="-333976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290DB26-7147-4024-9636-1F47F99B56BE}"/>
              </a:ext>
            </a:extLst>
          </p:cNvPr>
          <p:cNvSpPr txBox="1"/>
          <p:nvPr/>
        </p:nvSpPr>
        <p:spPr>
          <a:xfrm>
            <a:off x="5355452" y="3038737"/>
            <a:ext cx="247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Answered Questions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9AD1545-B6AE-4E4F-97B5-F643491B020F}"/>
              </a:ext>
            </a:extLst>
          </p:cNvPr>
          <p:cNvGrpSpPr/>
          <p:nvPr/>
        </p:nvGrpSpPr>
        <p:grpSpPr>
          <a:xfrm>
            <a:off x="2703592" y="3046367"/>
            <a:ext cx="4138653" cy="1198563"/>
            <a:chOff x="2714491" y="3779837"/>
            <a:chExt cx="4138653" cy="1198563"/>
          </a:xfrm>
        </p:grpSpPr>
        <p:sp>
          <p:nvSpPr>
            <p:cNvPr id="89" name="Rechteck: abgerundete Ecken 88">
              <a:extLst>
                <a:ext uri="{FF2B5EF4-FFF2-40B4-BE49-F238E27FC236}">
                  <a16:creationId xmlns:a16="http://schemas.microsoft.com/office/drawing/2014/main" id="{65B502A5-24BC-4B96-8B6C-D6AF3BEA8430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57C6199-4D54-415B-87B8-FC0C7107FA6B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John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7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0822B3F7-D362-4BA3-A455-440A70D42881}"/>
                </a:ext>
              </a:extLst>
            </p:cNvPr>
            <p:cNvSpPr txBox="1"/>
            <p:nvPr/>
          </p:nvSpPr>
          <p:spPr>
            <a:xfrm>
              <a:off x="4201903" y="4604099"/>
              <a:ext cx="2221408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10 (First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96" name="Grafik 95">
              <a:extLst>
                <a:ext uri="{FF2B5EF4-FFF2-40B4-BE49-F238E27FC236}">
                  <a16:creationId xmlns:a16="http://schemas.microsoft.com/office/drawing/2014/main" id="{522CD5E9-9982-4503-AFFF-DAF089395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15A2569-8648-4868-806B-18C549B36729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4" name="Grafik 73">
            <a:extLst>
              <a:ext uri="{FF2B5EF4-FFF2-40B4-BE49-F238E27FC236}">
                <a16:creationId xmlns:a16="http://schemas.microsoft.com/office/drawing/2014/main" id="{C66BE909-B082-4D19-B62C-9A0974E70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44" y="4642886"/>
            <a:ext cx="759432" cy="805458"/>
          </a:xfrm>
          <a:prstGeom prst="rect">
            <a:avLst/>
          </a:prstGeom>
        </p:spPr>
      </p:pic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9CE1FC04-FF22-4DCF-BC36-C2F32A07A2D2}"/>
              </a:ext>
            </a:extLst>
          </p:cNvPr>
          <p:cNvGrpSpPr/>
          <p:nvPr/>
        </p:nvGrpSpPr>
        <p:grpSpPr>
          <a:xfrm>
            <a:off x="2792810" y="5841449"/>
            <a:ext cx="4138653" cy="1198563"/>
            <a:chOff x="2714491" y="3779837"/>
            <a:chExt cx="4138653" cy="1198563"/>
          </a:xfrm>
        </p:grpSpPr>
        <p:sp>
          <p:nvSpPr>
            <p:cNvPr id="83" name="Rechteck: abgerundete Ecken 82">
              <a:extLst>
                <a:ext uri="{FF2B5EF4-FFF2-40B4-BE49-F238E27FC236}">
                  <a16:creationId xmlns:a16="http://schemas.microsoft.com/office/drawing/2014/main" id="{8777E1CB-F106-4CAB-B426-26E9C878C396}"/>
                </a:ext>
              </a:extLst>
            </p:cNvPr>
            <p:cNvSpPr/>
            <p:nvPr/>
          </p:nvSpPr>
          <p:spPr>
            <a:xfrm>
              <a:off x="2714491" y="3779837"/>
              <a:ext cx="4138653" cy="119856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585862D1-E310-477E-9417-2BD81744BD0E}"/>
                </a:ext>
              </a:extLst>
            </p:cNvPr>
            <p:cNvSpPr txBox="1"/>
            <p:nvPr/>
          </p:nvSpPr>
          <p:spPr>
            <a:xfrm>
              <a:off x="3858976" y="3897551"/>
              <a:ext cx="2953345" cy="6514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Sarah Doe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Answered questions: 3</a:t>
              </a:r>
            </a:p>
            <a:p>
              <a:pPr lvl="0" algn="ctr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2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Created questions: 3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EAE62C38-B7FB-4614-8179-E9892F9F27EA}"/>
                </a:ext>
              </a:extLst>
            </p:cNvPr>
            <p:cNvSpPr txBox="1"/>
            <p:nvPr/>
          </p:nvSpPr>
          <p:spPr>
            <a:xfrm>
              <a:off x="4201902" y="4604099"/>
              <a:ext cx="2372029" cy="2973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 anchorCtr="0" compatLnSpc="0">
              <a:spAutoFit/>
            </a:bodyPr>
            <a:lstStyle/>
            <a:p>
              <a:pPr lvl="0" hangingPunct="0">
                <a:defRPr sz="2600" b="1">
                  <a:solidFill>
                    <a:srgbClr val="FFFFFF"/>
                  </a:solidFill>
                  <a:latin typeface="Helvetica" pitchFamily="32"/>
                </a:defRPr>
              </a:pPr>
              <a:r>
                <a:rPr lang="en-US" sz="1400" b="1" dirty="0">
                  <a:solidFill>
                    <a:srgbClr val="19647E"/>
                  </a:solidFill>
                  <a:latin typeface="Helvetica" pitchFamily="34"/>
                  <a:ea typeface="DejaVu Sans" pitchFamily="2"/>
                  <a:cs typeface="DejaVu Sans" pitchFamily="2"/>
                </a:rPr>
                <a:t> Score:  6 (Third Place) </a:t>
              </a:r>
              <a:endParaRPr lang="en-US" sz="1400" b="1" i="0" u="none" strike="noStrike" kern="1200" cap="none" dirty="0">
                <a:ln>
                  <a:noFill/>
                </a:ln>
                <a:solidFill>
                  <a:srgbClr val="19647E"/>
                </a:solidFill>
                <a:latin typeface="Helvetica" pitchFamily="34"/>
                <a:ea typeface="DejaVu Sans" pitchFamily="2"/>
                <a:cs typeface="DejaVu Sans" pitchFamily="2"/>
              </a:endParaRPr>
            </a:p>
          </p:txBody>
        </p:sp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E7A7FF51-69D0-4C60-8B5A-4B02F06FD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2792810" y="3998064"/>
              <a:ext cx="731472" cy="69533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27A22E3-B817-41D4-8C3A-6C8FAC931CC7}"/>
                </a:ext>
              </a:extLst>
            </p:cNvPr>
            <p:cNvCxnSpPr>
              <a:cxnSpLocks/>
            </p:cNvCxnSpPr>
            <p:nvPr/>
          </p:nvCxnSpPr>
          <p:spPr>
            <a:xfrm>
              <a:off x="3970599" y="4065587"/>
              <a:ext cx="0" cy="6969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7500E706-0876-4A7E-93E4-0CD8E23A7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131" y="6019441"/>
            <a:ext cx="731470" cy="775802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0790D1DD-6BE9-4055-8F17-255D6FCA1232}"/>
              </a:ext>
            </a:extLst>
          </p:cNvPr>
          <p:cNvGrpSpPr/>
          <p:nvPr/>
        </p:nvGrpSpPr>
        <p:grpSpPr>
          <a:xfrm>
            <a:off x="772878" y="2897276"/>
            <a:ext cx="6534494" cy="1416037"/>
            <a:chOff x="923580" y="3664717"/>
            <a:chExt cx="6534494" cy="1416037"/>
          </a:xfrm>
        </p:grpSpPr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EFDC0C0D-9EAE-4F53-A7BF-A868CE71F55F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C25B59C4-FD04-429E-BBF8-FBA93BA052B6}"/>
                </a:ext>
              </a:extLst>
            </p:cNvPr>
            <p:cNvSpPr/>
            <p:nvPr/>
          </p:nvSpPr>
          <p:spPr>
            <a:xfrm>
              <a:off x="923580" y="3913373"/>
              <a:ext cx="1113254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dirty="0" err="1">
                  <a:solidFill>
                    <a:srgbClr val="C55A11"/>
                  </a:solidFill>
                </a:rPr>
                <a:t>Type:Card</a:t>
              </a:r>
              <a:endParaRPr lang="en-AU" dirty="0">
                <a:solidFill>
                  <a:srgbClr val="C55A11"/>
                </a:solidFill>
              </a:endParaRPr>
            </a:p>
            <a:p>
              <a:r>
                <a:rPr lang="en-AU" sz="1400" dirty="0">
                  <a:solidFill>
                    <a:srgbClr val="C55A11"/>
                  </a:solidFill>
                </a:rPr>
                <a:t>Class: Card</a:t>
              </a:r>
            </a:p>
            <a:p>
              <a:r>
                <a:rPr lang="en-AU" sz="1400" dirty="0">
                  <a:solidFill>
                    <a:srgbClr val="C55A11"/>
                  </a:solidFill>
                </a:rPr>
                <a:t>Result</a:t>
              </a:r>
              <a:endParaRPr lang="en-AU" sz="1400" dirty="0"/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F24B383C-25FE-49CB-A715-9842013626E5}"/>
              </a:ext>
            </a:extLst>
          </p:cNvPr>
          <p:cNvGrpSpPr/>
          <p:nvPr/>
        </p:nvGrpSpPr>
        <p:grpSpPr>
          <a:xfrm>
            <a:off x="575777" y="2805836"/>
            <a:ext cx="7352234" cy="4385539"/>
            <a:chOff x="1206412" y="3664717"/>
            <a:chExt cx="6251662" cy="1416037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76880B8-6359-451D-AC4C-78CB14188121}"/>
                </a:ext>
              </a:extLst>
            </p:cNvPr>
            <p:cNvSpPr/>
            <p:nvPr/>
          </p:nvSpPr>
          <p:spPr>
            <a:xfrm>
              <a:off x="2517677" y="3664717"/>
              <a:ext cx="4940397" cy="1416037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0008AD55-FCC1-41A1-A488-655C7A27F774}"/>
                </a:ext>
              </a:extLst>
            </p:cNvPr>
            <p:cNvSpPr/>
            <p:nvPr/>
          </p:nvSpPr>
          <p:spPr>
            <a:xfrm>
              <a:off x="1206412" y="4331976"/>
              <a:ext cx="1220368" cy="99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AU" sz="1400" dirty="0">
                  <a:solidFill>
                    <a:srgbClr val="548235"/>
                  </a:solidFill>
                </a:rPr>
                <a:t>Leader Board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8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19B66-7090-4551-B9AF-7718C9CF7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7753E9-F50C-4AD2-8057-25E8D8F29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b Pro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39A6-0F92-4BEC-9119-A36D6DCE62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7600" y="195840"/>
            <a:ext cx="8089919" cy="708480"/>
          </a:xfrm>
        </p:spPr>
        <p:txBody>
          <a:bodyPr wrap="square" lIns="91440" tIns="45720" rIns="91440" bIns="45720" anchor="b"/>
          <a:lstStyle/>
          <a:p>
            <a:pPr lvl="0" algn="l" rtl="0" hangingPunct="1">
              <a:lnSpc>
                <a:spcPct val="90000"/>
              </a:lnSpc>
            </a:pPr>
            <a:r>
              <a:rPr lang="en-US">
                <a:solidFill>
                  <a:srgbClr val="344049"/>
                </a:solidFill>
                <a:latin typeface="Euphemia" pitchFamily="18"/>
              </a:rPr>
              <a:t>Would you rather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F73043-BC0A-4760-878D-8442BE3090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924840"/>
            <a:ext cx="8000280" cy="7084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Font typeface="Euphemia" pitchFamily="34"/>
              <a:buChar char="›"/>
            </a:pPr>
            <a:r>
              <a:rPr lang="en-US" sz="2800" b="1">
                <a:solidFill>
                  <a:srgbClr val="465562"/>
                </a:solidFill>
                <a:latin typeface="Euphemia" pitchFamily="18"/>
              </a:rPr>
              <a:t>Agenda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800">
              <a:solidFill>
                <a:srgbClr val="465562"/>
              </a:solidFill>
              <a:latin typeface="Euphemia" pitchFamily="18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6B2645-AC0B-4F52-9DDC-709987F4B4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9840" y="1634400"/>
            <a:ext cx="8090640" cy="5372280"/>
          </a:xfrm>
        </p:spPr>
        <p:txBody>
          <a:bodyPr wrap="square" lIns="91440" tIns="45720" rIns="91440" bIns="45720" anchor="t">
            <a:noAutofit/>
          </a:bodyPr>
          <a:lstStyle/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Planning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Building the application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Improve the design!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Create test cases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  <a:buClr>
                <a:srgbClr val="465562"/>
              </a:buClr>
              <a:buSzPct val="100000"/>
              <a:buAutoNum type="arabicPeriod"/>
            </a:pPr>
            <a:r>
              <a:rPr lang="en-US" sz="2400">
                <a:solidFill>
                  <a:srgbClr val="465562"/>
                </a:solidFill>
                <a:latin typeface="Euphemia" pitchFamily="18"/>
              </a:rPr>
              <a:t>Refactoring</a:t>
            </a:r>
          </a:p>
          <a:p>
            <a:pPr lvl="0" algn="l" rtl="0" hangingPunct="1">
              <a:lnSpc>
                <a:spcPct val="90000"/>
              </a:lnSpc>
              <a:spcBef>
                <a:spcPts val="1400"/>
              </a:spcBef>
            </a:pPr>
            <a:endParaRPr lang="en-US" sz="2400">
              <a:solidFill>
                <a:srgbClr val="465562"/>
              </a:solidFill>
              <a:latin typeface="Euphemia" pitchFamily="1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7B069FA-4950-44C4-92F5-97A1BBB7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6840"/>
              </p:ext>
            </p:extLst>
          </p:nvPr>
        </p:nvGraphicFramePr>
        <p:xfrm>
          <a:off x="1240800" y="4911315"/>
          <a:ext cx="5750560" cy="1395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06154344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1263993524"/>
                    </a:ext>
                  </a:extLst>
                </a:gridCol>
                <a:gridCol w="3416935">
                  <a:extLst>
                    <a:ext uri="{9D8B030D-6E8A-4147-A177-3AD203B41FA5}">
                      <a16:colId xmlns:a16="http://schemas.microsoft.com/office/drawing/2014/main" val="1843626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View name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URL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Description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713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Login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“/”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Possibility to login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06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Home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“home”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Overview </a:t>
                      </a:r>
                      <a:endParaRPr lang="de-DE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100">
                          <a:effectLst/>
                        </a:rPr>
                        <a:t>answered questions</a:t>
                      </a:r>
                      <a:endParaRPr lang="de-DE" sz="11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AU" sz="1100">
                          <a:effectLst/>
                        </a:rPr>
                        <a:t>unanswered questions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06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New_Question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“new_quesitons”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Form to submit a new question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230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Leader_Board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“leader_board”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Show the first, second, third place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7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233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33487-78C3-4181-9B63-1CDCF7F65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E8BBE3-7823-4C59-9980-E23FD374B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9988-90BF-41F6-BDF0-460F3369B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Design Template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2815F36-08CA-47F2-9B2A-24F71C8CA4BE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1E3AF0-C80A-4979-8E24-4FB8C455786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74A4394E-4CFC-4864-A36D-D6B97693DC92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76A9F3-6BF0-4D51-8C6D-991EE584C160}"/>
              </a:ext>
            </a:extLst>
          </p:cNvPr>
          <p:cNvSpPr txBox="1"/>
          <p:nvPr/>
        </p:nvSpPr>
        <p:spPr>
          <a:xfrm>
            <a:off x="457200" y="33832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4541AD-C3E7-47D4-A1EB-33DC81BCBE12}"/>
              </a:ext>
            </a:extLst>
          </p:cNvPr>
          <p:cNvSpPr txBox="1"/>
          <p:nvPr/>
        </p:nvSpPr>
        <p:spPr>
          <a:xfrm>
            <a:off x="457200" y="3867119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D7374DB-46E9-438E-B111-6865A8F9C3AC}"/>
              </a:ext>
            </a:extLst>
          </p:cNvPr>
          <p:cNvSpPr txBox="1"/>
          <p:nvPr/>
        </p:nvSpPr>
        <p:spPr>
          <a:xfrm>
            <a:off x="457200" y="4362840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8FCDD68-2254-4D08-8274-F34F108CB82D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E69E3C2-1402-4F11-98BF-EBC2DDC4E0E2}"/>
              </a:ext>
            </a:extLst>
          </p:cNvPr>
          <p:cNvSpPr txBox="1"/>
          <p:nvPr/>
        </p:nvSpPr>
        <p:spPr>
          <a:xfrm>
            <a:off x="599400" y="2743199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41736614-0D64-4375-862B-62334601A085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2173B3-AEA2-4F62-ABE7-8C6E048CF3FD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016D4C1-E605-44F1-90C0-5BC326664A94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D7A4148-899A-469A-80D3-E998E85CD1F2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8A480BFE-CD6A-4442-86FB-299A80A14E79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D9B8CA8-E53A-42A6-9D0D-BAB3E480EB9B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667598E-6736-4D4E-A0FE-D065E73147A2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C5B23841-69C5-45A0-AD12-421B842D2B4D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5CB3C1C-0134-42D1-BC0B-744A0B9B7877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84E7CE8-28F5-4F44-9120-B40ACF8397FC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#FAD4D8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1A8764E-9C93-4D0A-B1E9-A2DBCA5D236D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6E06F85-FECB-4EF0-85E7-53AC582C33AF}"/>
              </a:ext>
            </a:extLst>
          </p:cNvPr>
          <p:cNvSpPr txBox="1"/>
          <p:nvPr/>
        </p:nvSpPr>
        <p:spPr>
          <a:xfrm>
            <a:off x="7800014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EA1BEB2C-5CD0-493C-ADD9-06DA7392F476}"/>
              </a:ext>
            </a:extLst>
          </p:cNvPr>
          <p:cNvSpPr/>
          <p:nvPr/>
        </p:nvSpPr>
        <p:spPr>
          <a:xfrm>
            <a:off x="7942575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5C0AB-D055-4A8A-8799-623233AAEC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Header and Footer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047ED1E-00CD-4BC3-9B53-24FABF1A5590}"/>
              </a:ext>
            </a:extLst>
          </p:cNvPr>
          <p:cNvSpPr txBox="1"/>
          <p:nvPr/>
        </p:nvSpPr>
        <p:spPr>
          <a:xfrm>
            <a:off x="457200" y="1188719"/>
            <a:ext cx="2103120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Primary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FCD2738-0A7C-4D02-BBB2-02AC7344418D}"/>
              </a:ext>
            </a:extLst>
          </p:cNvPr>
          <p:cNvSpPr txBox="1"/>
          <p:nvPr/>
        </p:nvSpPr>
        <p:spPr>
          <a:xfrm>
            <a:off x="5120639" y="1043639"/>
            <a:ext cx="2430000" cy="602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Secondary</a:t>
            </a: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03C6BEC3-5105-4B72-8105-E773F534653A}"/>
              </a:ext>
            </a:extLst>
          </p:cNvPr>
          <p:cNvSpPr/>
          <p:nvPr/>
        </p:nvSpPr>
        <p:spPr>
          <a:xfrm>
            <a:off x="5486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37392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2A0AAF3-F2E4-4FC3-86E5-74477DDB076E}"/>
              </a:ext>
            </a:extLst>
          </p:cNvPr>
          <p:cNvSpPr txBox="1"/>
          <p:nvPr/>
        </p:nvSpPr>
        <p:spPr>
          <a:xfrm>
            <a:off x="457200" y="2854080"/>
            <a:ext cx="2560319" cy="3463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1">
                <a:latin typeface="Helvetica" pitchFamily="32"/>
              </a:defRPr>
            </a:pPr>
            <a:r>
              <a:rPr lang="en-US" sz="18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Big Header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BC4552-AA34-4E62-AC4A-D16F913B77AF}"/>
              </a:ext>
            </a:extLst>
          </p:cNvPr>
          <p:cNvSpPr txBox="1"/>
          <p:nvPr/>
        </p:nvSpPr>
        <p:spPr>
          <a:xfrm>
            <a:off x="457200" y="3200400"/>
            <a:ext cx="2560319" cy="4392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00" b="1">
                <a:solidFill>
                  <a:srgbClr val="595B51"/>
                </a:solidFill>
                <a:latin typeface="Pothana2000" pitchFamily="2"/>
              </a:defRPr>
            </a:pPr>
            <a:r>
              <a:rPr lang="en-US" sz="1600" b="1" i="0" u="none" strike="noStrike" kern="1200" cap="none">
                <a:ln>
                  <a:noFill/>
                </a:ln>
                <a:solidFill>
                  <a:srgbClr val="595B51"/>
                </a:solidFill>
                <a:latin typeface="Pothana2000" pitchFamily="18"/>
                <a:ea typeface="DejaVu Sans" pitchFamily="2"/>
                <a:cs typeface="DejaVu Sans" pitchFamily="2"/>
              </a:rPr>
              <a:t>Sub 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4B79723-D600-480D-87A5-61808426A81E}"/>
              </a:ext>
            </a:extLst>
          </p:cNvPr>
          <p:cNvSpPr txBox="1"/>
          <p:nvPr/>
        </p:nvSpPr>
        <p:spPr>
          <a:xfrm>
            <a:off x="457200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#37392E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12D58-6D32-489F-80D9-A249F3AD583C}"/>
              </a:ext>
            </a:extLst>
          </p:cNvPr>
          <p:cNvSpPr txBox="1"/>
          <p:nvPr/>
        </p:nvSpPr>
        <p:spPr>
          <a:xfrm>
            <a:off x="457200" y="2487960"/>
            <a:ext cx="598428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800"/>
            </a:pPr>
            <a:r>
              <a:rPr lang="en-US" sz="8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https://coolors.co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324496A-C760-467F-9C88-CB3A916AB24F}"/>
              </a:ext>
            </a:extLst>
          </p:cNvPr>
          <p:cNvSpPr/>
          <p:nvPr/>
        </p:nvSpPr>
        <p:spPr>
          <a:xfrm>
            <a:off x="24494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19647E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D89B092-2775-49EC-BDF6-0DEA083A2A29}"/>
              </a:ext>
            </a:extLst>
          </p:cNvPr>
          <p:cNvSpPr txBox="1"/>
          <p:nvPr/>
        </p:nvSpPr>
        <p:spPr>
          <a:xfrm>
            <a:off x="2337120" y="219456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31E6C1-F591-43A0-90B7-174F49BCFF7B}"/>
              </a:ext>
            </a:extLst>
          </p:cNvPr>
          <p:cNvSpPr txBox="1"/>
          <p:nvPr/>
        </p:nvSpPr>
        <p:spPr>
          <a:xfrm>
            <a:off x="1371599" y="221364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#595b51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F4AAA68F-1837-4120-A514-79413EA981B7}"/>
              </a:ext>
            </a:extLst>
          </p:cNvPr>
          <p:cNvSpPr/>
          <p:nvPr/>
        </p:nvSpPr>
        <p:spPr>
          <a:xfrm>
            <a:off x="14630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595B51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92FE3113-4FB4-42FD-A77F-F33F4686861F}"/>
              </a:ext>
            </a:extLst>
          </p:cNvPr>
          <p:cNvSpPr/>
          <p:nvPr/>
        </p:nvSpPr>
        <p:spPr>
          <a:xfrm>
            <a:off x="5120639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8AFB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11755C2-CED7-40DD-B8DC-D4E1803971DF}"/>
              </a:ext>
            </a:extLst>
          </p:cNvPr>
          <p:cNvSpPr txBox="1"/>
          <p:nvPr/>
        </p:nvSpPr>
        <p:spPr>
          <a:xfrm>
            <a:off x="2337120" y="219492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#19647e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992CC88-BE50-4C85-AC4F-ADE36F00E7D6}"/>
              </a:ext>
            </a:extLst>
          </p:cNvPr>
          <p:cNvSpPr txBox="1"/>
          <p:nvPr/>
        </p:nvSpPr>
        <p:spPr>
          <a:xfrm>
            <a:off x="4978080" y="228600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#28afb0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FD90240-35FC-4741-9BF4-61C7C2482E9F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AD4D8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765A01DD-D736-4F52-A6F2-B372B63312E1}"/>
              </a:ext>
            </a:extLst>
          </p:cNvPr>
          <p:cNvSpPr/>
          <p:nvPr/>
        </p:nvSpPr>
        <p:spPr>
          <a:xfrm>
            <a:off x="693000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9A620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7178AA2-3D34-4761-BF63-18A0927B11B8}"/>
              </a:ext>
            </a:extLst>
          </p:cNvPr>
          <p:cNvSpPr txBox="1"/>
          <p:nvPr/>
        </p:nvSpPr>
        <p:spPr>
          <a:xfrm>
            <a:off x="5892479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#b2b2b2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838DFC3-4239-4EF3-9D20-7DB2AD286E57}"/>
              </a:ext>
            </a:extLst>
          </p:cNvPr>
          <p:cNvSpPr txBox="1"/>
          <p:nvPr/>
        </p:nvSpPr>
        <p:spPr>
          <a:xfrm>
            <a:off x="6858000" y="2305080"/>
            <a:ext cx="965520" cy="3466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#F9A620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69F1876-6682-4BA4-ACD2-B6DEAAF28D81}"/>
              </a:ext>
            </a:extLst>
          </p:cNvPr>
          <p:cNvGrpSpPr/>
          <p:nvPr/>
        </p:nvGrpSpPr>
        <p:grpSpPr>
          <a:xfrm>
            <a:off x="274320" y="3749040"/>
            <a:ext cx="8595360" cy="1554479"/>
            <a:chOff x="274320" y="3749040"/>
            <a:chExt cx="8595360" cy="1554479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1EBA2E1E-2ED1-4C6C-8DB1-DA56F381A0B3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3" name="Gruppieren 22">
                <a:extLst>
                  <a:ext uri="{FF2B5EF4-FFF2-40B4-BE49-F238E27FC236}">
                    <a16:creationId xmlns:a16="http://schemas.microsoft.com/office/drawing/2014/main" id="{A6F665B1-B6FE-4791-8672-F6BA6DD2C61B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4" name="Freihandform: Form 23">
                  <a:extLst>
                    <a:ext uri="{FF2B5EF4-FFF2-40B4-BE49-F238E27FC236}">
                      <a16:creationId xmlns:a16="http://schemas.microsoft.com/office/drawing/2014/main" id="{644E9353-D394-4BF5-A445-D02F1E3D170C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D5E8E495-3F00-43AC-B26E-F4971855D2FB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BD42E808-6247-4411-ABA9-3E7FCB0DC302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5321880" cy="788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questions and get answers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51865A8-EE93-4A0F-8DED-48B897E81278}"/>
                </a:ext>
              </a:extLst>
            </p:cNvPr>
            <p:cNvGrpSpPr/>
            <p:nvPr/>
          </p:nvGrpSpPr>
          <p:grpSpPr>
            <a:xfrm>
              <a:off x="274320" y="3749040"/>
              <a:ext cx="8595360" cy="1554479"/>
              <a:chOff x="274320" y="3749040"/>
              <a:chExt cx="8595360" cy="1554479"/>
            </a:xfrm>
          </p:grpSpPr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B675DB9C-2EFC-44F5-A268-80AF571511AD}"/>
                  </a:ext>
                </a:extLst>
              </p:cNvPr>
              <p:cNvGrpSpPr/>
              <p:nvPr/>
            </p:nvGrpSpPr>
            <p:grpSpPr>
              <a:xfrm>
                <a:off x="274320" y="3749040"/>
                <a:ext cx="8595360" cy="1554479"/>
                <a:chOff x="274320" y="3749040"/>
                <a:chExt cx="8595360" cy="1554479"/>
              </a:xfrm>
            </p:grpSpPr>
            <p:sp>
              <p:nvSpPr>
                <p:cNvPr id="29" name="Freihandform: Form 28">
                  <a:extLst>
                    <a:ext uri="{FF2B5EF4-FFF2-40B4-BE49-F238E27FC236}">
                      <a16:creationId xmlns:a16="http://schemas.microsoft.com/office/drawing/2014/main" id="{863E25A0-2CDE-414A-96F1-9E6BAD5FEF77}"/>
                    </a:ext>
                  </a:extLst>
                </p:cNvPr>
                <p:cNvSpPr/>
                <p:nvPr/>
              </p:nvSpPr>
              <p:spPr>
                <a:xfrm>
                  <a:off x="274320" y="3749040"/>
                  <a:ext cx="8595360" cy="1554479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19647E"/>
                </a:solidFill>
                <a:ln w="0">
                  <a:solidFill>
                    <a:srgbClr val="3465A4"/>
                  </a:solidFill>
                  <a:prstDash val="solid"/>
                  <a:bevel/>
                </a:ln>
              </p:spPr>
              <p:txBody>
                <a:bodyPr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 cap="none">
                    <a:ln>
                      <a:noFill/>
                    </a:ln>
                    <a:latin typeface="Liberation Sans" pitchFamily="18"/>
                    <a:ea typeface="DejaVu Sans" pitchFamily="2"/>
                    <a:cs typeface="DejaVu Sans" pitchFamily="2"/>
                  </a:endParaRPr>
                </a:p>
              </p:txBody>
            </p:sp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2518456-1798-4755-8EB7-B01C7D2DE289}"/>
                    </a:ext>
                  </a:extLst>
                </p:cNvPr>
                <p:cNvSpPr txBox="1"/>
                <p:nvPr/>
              </p:nvSpPr>
              <p:spPr>
                <a:xfrm>
                  <a:off x="438839" y="3951360"/>
                  <a:ext cx="3749040" cy="828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0000" tIns="45000" rIns="90000" bIns="45000" anchorCtr="0" compatLnSpc="0">
                  <a:spAutoFit/>
                </a:bodyPr>
                <a:lstStyle/>
                <a:p>
                  <a:pPr marL="0" marR="0" lvl="0" indent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2600" b="1">
                      <a:solidFill>
                        <a:srgbClr val="FFFFFF"/>
                      </a:solidFill>
                      <a:latin typeface="Helvetica" pitchFamily="32"/>
                    </a:defRPr>
                  </a:pPr>
                  <a:r>
                    <a:rPr lang="en-US" sz="2600" b="1" i="0" u="none" strike="noStrike" kern="1200" cap="none" dirty="0">
                      <a:ln>
                        <a:noFill/>
                      </a:ln>
                      <a:solidFill>
                        <a:srgbClr val="FFFFFF"/>
                      </a:solidFill>
                      <a:latin typeface="Helvetica" pitchFamily="34"/>
                      <a:ea typeface="DejaVu Sans" pitchFamily="2"/>
                      <a:cs typeface="DejaVu Sans" pitchFamily="2"/>
                    </a:rPr>
                    <a:t>Would you rather</a:t>
                  </a:r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8FB72642-08C8-4CFA-AAB1-E5E0D7A3D3E4}"/>
                  </a:ext>
                </a:extLst>
              </p:cNvPr>
              <p:cNvSpPr txBox="1"/>
              <p:nvPr/>
            </p:nvSpPr>
            <p:spPr>
              <a:xfrm>
                <a:off x="438839" y="4389120"/>
                <a:ext cx="2545803" cy="341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600" b="0">
                    <a:solidFill>
                      <a:srgbClr val="FFFFFF"/>
                    </a:solidFill>
                    <a:latin typeface="Pothana2000" pitchFamily="2"/>
                  </a:defRPr>
                </a:pPr>
                <a:r>
                  <a:rPr lang="en-US" sz="1600" b="0" i="0" u="none" strike="noStrike" kern="1200" cap="none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Ask options </a:t>
                </a:r>
                <a:r>
                  <a:rPr lang="en-US" sz="1600" b="0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Pothana2000" pitchFamily="18"/>
                    <a:ea typeface="DejaVu Sans" pitchFamily="2"/>
                    <a:cs typeface="DejaVu Sans" pitchFamily="2"/>
                  </a:rPr>
                  <a:t>and get answers</a:t>
                </a:r>
              </a:p>
            </p:txBody>
          </p:sp>
        </p:grp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2D74D53-97DE-4D80-983A-A56F8E2D864B}"/>
              </a:ext>
            </a:extLst>
          </p:cNvPr>
          <p:cNvSpPr txBox="1"/>
          <p:nvPr/>
        </p:nvSpPr>
        <p:spPr>
          <a:xfrm>
            <a:off x="457200" y="3458879"/>
            <a:ext cx="2560319" cy="2901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1">
                <a:latin typeface="Helvetica" pitchFamily="32"/>
              </a:defRPr>
            </a:pPr>
            <a:r>
              <a:rPr lang="en-US" sz="1400" b="1" i="0" u="none" strike="noStrike" kern="1200" cap="none">
                <a:ln>
                  <a:noFill/>
                </a:ln>
                <a:latin typeface="Helvetica" pitchFamily="34"/>
                <a:ea typeface="DejaVu Sans" pitchFamily="2"/>
                <a:cs typeface="DejaVu Sans" pitchFamily="2"/>
              </a:rPr>
              <a:t>This is for the text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5F89AA7-0452-4B97-8D8E-1DABD096A1D1}"/>
              </a:ext>
            </a:extLst>
          </p:cNvPr>
          <p:cNvSpPr txBox="1"/>
          <p:nvPr/>
        </p:nvSpPr>
        <p:spPr>
          <a:xfrm>
            <a:off x="5943600" y="7040880"/>
            <a:ext cx="2856960" cy="23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  <a:defRPr sz="1000"/>
            </a:pPr>
            <a:r>
              <a:rPr lang="en-US" sz="1000" b="0" i="0" u="none" strike="noStrike" kern="1200" cap="none">
                <a:ln>
                  <a:noFill/>
                </a:ln>
                <a:latin typeface="Liberation Sans" pitchFamily="18"/>
                <a:ea typeface="DejaVu Sans" pitchFamily="2"/>
                <a:cs typeface="DejaVu Sans" pitchFamily="2"/>
              </a:rPr>
              <a:t>© All rights reserved. Designed by Gustav Willig</a:t>
            </a:r>
          </a:p>
        </p:txBody>
      </p:sp>
      <p:sp>
        <p:nvSpPr>
          <p:cNvPr id="36" name="Freihandform: Form 35">
            <a:extLst>
              <a:ext uri="{FF2B5EF4-FFF2-40B4-BE49-F238E27FC236}">
                <a16:creationId xmlns:a16="http://schemas.microsoft.com/office/drawing/2014/main" id="{1E457FC4-1B74-4188-9959-9BBA0C87B2DE}"/>
              </a:ext>
            </a:extLst>
          </p:cNvPr>
          <p:cNvSpPr/>
          <p:nvPr/>
        </p:nvSpPr>
        <p:spPr>
          <a:xfrm>
            <a:off x="6035040" y="1535039"/>
            <a:ext cx="659520" cy="659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prstDash val="solid"/>
            <a:bevel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graphicFrame>
        <p:nvGraphicFramePr>
          <p:cNvPr id="37" name="Tabelle 37">
            <a:extLst>
              <a:ext uri="{FF2B5EF4-FFF2-40B4-BE49-F238E27FC236}">
                <a16:creationId xmlns:a16="http://schemas.microsoft.com/office/drawing/2014/main" id="{8FBAA166-4AB3-4910-819D-ADE74AA5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494444"/>
              </p:ext>
            </p:extLst>
          </p:nvPr>
        </p:nvGraphicFramePr>
        <p:xfrm>
          <a:off x="280034" y="4945979"/>
          <a:ext cx="858964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929">
                  <a:extLst>
                    <a:ext uri="{9D8B030D-6E8A-4147-A177-3AD203B41FA5}">
                      <a16:colId xmlns:a16="http://schemas.microsoft.com/office/drawing/2014/main" val="3700248952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253239616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681410595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129778567"/>
                    </a:ext>
                  </a:extLst>
                </a:gridCol>
                <a:gridCol w="1717929">
                  <a:extLst>
                    <a:ext uri="{9D8B030D-6E8A-4147-A177-3AD203B41FA5}">
                      <a16:colId xmlns:a16="http://schemas.microsoft.com/office/drawing/2014/main" val="442678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Home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New question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Leader Board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Hello, John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cap="none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latin typeface="Pothana2000" pitchFamily="18"/>
                          <a:ea typeface="DejaVu Sans" pitchFamily="2"/>
                          <a:cs typeface="DejaVu Sans" pitchFamily="2"/>
                        </a:rPr>
                        <a:t>Logout</a:t>
                      </a:r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74896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C2F3C-37AC-458C-971D-ACD1A517A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5D921E-4F91-4BB6-A9D2-9E3E0015D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B2B50-CA04-4E60-873B-C12A9361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E9AA4C-D83C-48ED-B0EE-D42D2A13A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B2459-3ED4-420E-891A-B9AB889B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 Architecture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8920D-C195-4B9F-AD81-B2B3F6E20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Header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H1 – Name of the App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H3 – Slogan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Nav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Footer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 err="1"/>
              <a:t>Div</a:t>
            </a:r>
            <a:r>
              <a:rPr lang="en-AU" dirty="0"/>
              <a:t> with Copyright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Login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AU" dirty="0"/>
              <a:t>Card</a:t>
            </a:r>
          </a:p>
          <a:p>
            <a:pPr marL="1657350" lvl="2" indent="-51435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01689081"/>
      </p:ext>
    </p:extLst>
  </p:cSld>
  <p:clrMapOvr>
    <a:masterClrMapping/>
  </p:clrMapOvr>
</p:sld>
</file>

<file path=ppt/theme/theme1.xml><?xml version="1.0" encoding="utf-8"?>
<a:theme xmlns:a="http://schemas.openxmlformats.org/drawingml/2006/main" name="Penci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ncil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Benutzerdefiniert</PresentationFormat>
  <Paragraphs>312</Paragraphs>
  <Slides>18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30" baseType="lpstr">
      <vt:lpstr>Arial</vt:lpstr>
      <vt:lpstr>Calibri</vt:lpstr>
      <vt:lpstr>Euphemia</vt:lpstr>
      <vt:lpstr>Helvetica</vt:lpstr>
      <vt:lpstr>Liberation Sans</vt:lpstr>
      <vt:lpstr>Pothana2000</vt:lpstr>
      <vt:lpstr>Source Sans Pro Black</vt:lpstr>
      <vt:lpstr>Source Sans Pro Semibold</vt:lpstr>
      <vt:lpstr>Symbol</vt:lpstr>
      <vt:lpstr>Pencil</vt:lpstr>
      <vt:lpstr>Pencil1</vt:lpstr>
      <vt:lpstr>Midnightblue</vt:lpstr>
      <vt:lpstr>Would you rather</vt:lpstr>
      <vt:lpstr>Would you rather</vt:lpstr>
      <vt:lpstr>PowerPoint-Präsentation</vt:lpstr>
      <vt:lpstr>PowerPoint-Präsentation</vt:lpstr>
      <vt:lpstr>Design Template</vt:lpstr>
      <vt:lpstr>Header and Footer</vt:lpstr>
      <vt:lpstr>PowerPoint-Präsentation</vt:lpstr>
      <vt:lpstr>PowerPoint-Präsentation</vt:lpstr>
      <vt:lpstr>Component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Pencil</dc:title>
  <dc:creator>gustav</dc:creator>
  <cp:lastModifiedBy>Gerald Willig</cp:lastModifiedBy>
  <cp:revision>24</cp:revision>
  <dcterms:created xsi:type="dcterms:W3CDTF">2020-12-22T08:31:49Z</dcterms:created>
  <dcterms:modified xsi:type="dcterms:W3CDTF">2020-12-23T15:36:30Z</dcterms:modified>
</cp:coreProperties>
</file>