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5" r:id="rId12"/>
    <p:sldId id="269" r:id="rId13"/>
    <p:sldId id="271" r:id="rId14"/>
    <p:sldId id="267" r:id="rId15"/>
    <p:sldId id="270" r:id="rId16"/>
    <p:sldId id="264" r:id="rId17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7E"/>
    <a:srgbClr val="28AFB0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9" autoAdjust="0"/>
    <p:restoredTop sz="94007" autoAdjust="0"/>
  </p:normalViewPr>
  <p:slideViewPr>
    <p:cSldViewPr snapToGrid="0">
      <p:cViewPr>
        <p:scale>
          <a:sx n="100" d="100"/>
          <a:sy n="100" d="100"/>
        </p:scale>
        <p:origin x="36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75D65-E255-4EF6-A4AB-7882856014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80A5EA-42CF-4C9A-B4F9-7F54B134F17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EE624D-9798-4612-AC64-23CC3062A8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33D8515-3D42-42CB-B21A-346F96A07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9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1B03F-B929-48B1-99E2-1FDFAA10F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11D3D4-CA83-4223-9274-3A766E75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3EE39-CC42-4ABB-BF5C-BA6B4FB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F97ED-ADBF-4179-8FC7-52EC10D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D1D26-B276-48B6-A9E4-D48E982E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666365-6123-49E3-BF39-DA372ADA88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15717-5DFC-442C-9839-FC6DA7F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109B5-CCE4-4D26-9478-0AFB76FC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09069-B55E-4290-B3CE-A57020C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D3CC6-2F65-413D-954C-B4A7CDA0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50ED2-ADAA-4A20-94DB-4CB166D0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D2CEA-7322-4636-8FDB-663D7F6822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4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03C1E-D05E-421F-AC7F-B31E3A3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4A331-78B6-40D3-8E26-C767665E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20D45-2526-46D9-8274-0C81F45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D11BD-852E-4F99-B89E-8C19532B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5E0F7-C230-42E1-A757-881BF3A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E72E1-80A3-4412-B424-5FFDEA8021C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987BA-2F76-4B99-ABEF-8D59BAE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AE62A-1E9C-4970-ADE6-86814087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057593-6425-4399-BD7C-E6A463F1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395EA-6A08-4206-8E14-E5012B85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9872E-4A76-4428-8BA2-5311984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C1A79-0AAC-4147-9A01-E6BBD9E9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AFADC-0F7C-47DA-B5DD-95B94C6A9D3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9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A93D-558C-4FBB-8E38-77F0A59E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3F3C3-53FB-4DBE-8BC3-648FA82D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12527-E046-4567-B8AF-D2E018E4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B1F99C-53BE-47B5-A803-30512DC3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EF6118-E017-43E5-B627-DC579394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BB293-5859-4B3D-9BC7-D857EFBA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5BCD0-7DB4-4F82-B068-573BC22E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7338F1-0ECE-4B76-B282-132A9B6C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6FDCA-C0C2-4E86-B710-F2239065EE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43177-564B-4EDF-9169-21F60828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DE6F8-223F-49B8-8C31-F1B8755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03F3A-1034-4F98-BE14-381EFEA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9BC5-A989-4509-83CC-68C6EF5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127C8D-8BB8-4497-B8C4-6A27FC2FC8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A243F5-7FAB-44D3-8503-BFCAE9D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5780C8-4CBD-47E3-BBF4-7680A5A8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8C007-4E67-40B9-B49A-1946AD0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E2F011-E728-495D-84FE-FB17B24C78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5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985D-EEC8-4D3B-9EB6-69CB36B7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D91E6-7440-40B0-823D-F2429901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C14D0-FFA7-4CAA-AABF-E247BA7B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8476C-1CD9-4406-A2DF-7C923522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EF704-2AC0-41F0-8D79-769FCFA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C39E84-1BD5-461C-BED4-B8546C4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A76B-F699-40E6-8071-E25A2DC8C35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0164D-65B8-4164-A637-4D23D71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D07985-20D1-4CAB-8096-6147CB02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CF946-25CC-4739-ADE2-1F7E983B4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09D517-D046-41F5-B4D7-B16AAE51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1A29D-B407-434D-BCC9-361683E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63AE-96FD-4D2E-BCB9-50848F19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130A3-C937-4D45-A372-3C812B58606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7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77C9-9136-42DD-9D29-E03740F7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34057-10D1-4C33-9865-1CBA0E6A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3A06D-7748-4C4D-B76E-A866119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EF807-6D5D-4DB6-9EDB-9653FD26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1C9A7-DAD6-4E80-BF4D-CF972031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FF7A6-97F9-4FF1-8262-0E70F52C7D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DA3573-9550-4C6F-8BC3-6FA32D86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A5261-1781-4F87-9E46-DC9C3EA7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CDEE8-0DF9-4794-8F98-16D8F20B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90D7A-43A6-451F-9F48-D2084A77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EBE8F-7C75-4A84-87CD-DB0A3A8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EE557-9650-462D-A2D2-9EC250F243C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922C9C54-9F8B-498F-B8B0-3040A4933825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20BF6806-C50A-48E8-B6C4-F434FFB8E98C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322D4D72-962E-4FAD-853A-DC607F0F1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4E2FA4-357C-4005-B546-11682C235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DB566AB-BF05-4F8E-9B34-CF6D60E0C2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DCD638-14EF-48E4-BB90-E52AD7A84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FDAE04E-2540-4126-ADD2-A28E7E8991FD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F4242-B1DD-4D60-ADAB-1350C9A52D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1206B558-8859-4AB3-AE36-6F2C7325C89B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lvl="0"/>
            <a:r>
              <a:rPr lang="en-US"/>
              <a:t>Would you rather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127542E-AC8A-4D0C-B4F4-7FB8851E2760}"/>
              </a:ext>
            </a:extLst>
          </p:cNvPr>
          <p:cNvGrpSpPr/>
          <p:nvPr/>
        </p:nvGrpSpPr>
        <p:grpSpPr>
          <a:xfrm>
            <a:off x="2792810" y="4499776"/>
            <a:ext cx="4138653" cy="1198563"/>
            <a:chOff x="2714491" y="3779837"/>
            <a:chExt cx="4138653" cy="1198563"/>
          </a:xfrm>
        </p:grpSpPr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E915EB0-547F-44B5-8911-8E5BDB9214B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CB48E1-C746-4644-A0A6-AFE0CCAE7B99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4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A6B253E-9F28-4F9C-A6C5-A1D7F73BB1A7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7 (Second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3DAFA242-14DB-4696-A145-1DAB456C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A801ED9-E203-4562-BD11-90AAAF36023D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03592" y="304636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7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0822B3F7-D362-4BA3-A455-440A70D42881}"/>
                </a:ext>
              </a:extLst>
            </p:cNvPr>
            <p:cNvSpPr txBox="1"/>
            <p:nvPr/>
          </p:nvSpPr>
          <p:spPr>
            <a:xfrm>
              <a:off x="4201903" y="4604099"/>
              <a:ext cx="2221408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10 (First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4" name="Grafik 73">
            <a:extLst>
              <a:ext uri="{FF2B5EF4-FFF2-40B4-BE49-F238E27FC236}">
                <a16:creationId xmlns:a16="http://schemas.microsoft.com/office/drawing/2014/main" id="{C66BE909-B082-4D19-B62C-9A0974E7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4" y="4642886"/>
            <a:ext cx="759432" cy="805458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CE1FC04-FF22-4DCF-BC36-C2F32A07A2D2}"/>
              </a:ext>
            </a:extLst>
          </p:cNvPr>
          <p:cNvGrpSpPr/>
          <p:nvPr/>
        </p:nvGrpSpPr>
        <p:grpSpPr>
          <a:xfrm>
            <a:off x="2792810" y="5841449"/>
            <a:ext cx="4138653" cy="1198563"/>
            <a:chOff x="2714491" y="3779837"/>
            <a:chExt cx="4138653" cy="1198563"/>
          </a:xfrm>
        </p:grpSpPr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8777E1CB-F106-4CAB-B426-26E9C878C39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85862D1-E310-477E-9417-2BD81744BD0E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Sarah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3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EAE62C38-B7FB-4614-8179-E9892F9F27EA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 6 (Third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E7A7FF51-69D0-4C60-8B5A-4B02F06FD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27A22E3-B817-41D4-8C3A-6C8FAC931CC7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00E706-0876-4A7E-93E4-0CD8E23A7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31" y="6019441"/>
            <a:ext cx="731470" cy="7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3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E667B-0F4F-4863-9B6D-C73E86F4C6D0}"/>
              </a:ext>
            </a:extLst>
          </p:cNvPr>
          <p:cNvGrpSpPr/>
          <p:nvPr/>
        </p:nvGrpSpPr>
        <p:grpSpPr>
          <a:xfrm>
            <a:off x="2714491" y="3779837"/>
            <a:ext cx="4138653" cy="1222873"/>
            <a:chOff x="2714491" y="3779837"/>
            <a:chExt cx="4138653" cy="1222873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99AD1545-B6AE-4E4F-97B5-F643491B020F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65B502A5-24BC-4B96-8B6C-D6AF3BEA8430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937692" y="3908928"/>
                <a:ext cx="3874629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find $50 yourself?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66% ( 2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7CB58D0-F1D2-48EF-A9F4-CC72B43B746D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17BC90D-3B64-4318-8405-F7942FF726C0}"/>
                </a:ext>
              </a:extLst>
            </p:cNvPr>
            <p:cNvSpPr/>
            <p:nvPr/>
          </p:nvSpPr>
          <p:spPr>
            <a:xfrm>
              <a:off x="3197252" y="4622985"/>
              <a:ext cx="2300759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996B90A-7C76-447B-B149-70C3D3F8DD74}"/>
              </a:ext>
            </a:extLst>
          </p:cNvPr>
          <p:cNvGrpSpPr/>
          <p:nvPr/>
        </p:nvGrpSpPr>
        <p:grpSpPr>
          <a:xfrm>
            <a:off x="2774069" y="5160663"/>
            <a:ext cx="4138653" cy="1222873"/>
            <a:chOff x="2714491" y="3779837"/>
            <a:chExt cx="4138653" cy="1222873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C1C32CA-A3F4-499A-BB6F-5C863E3761BE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CD8C901C-2E88-4BBA-B0EF-B2D3616B5BDC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9D7FF19A-32D3-4068-9715-5B2FA6B8B5AE}"/>
                  </a:ext>
                </a:extLst>
              </p:cNvPr>
              <p:cNvSpPr txBox="1"/>
              <p:nvPr/>
            </p:nvSpPr>
            <p:spPr>
              <a:xfrm>
                <a:off x="2714492" y="3908928"/>
                <a:ext cx="4097830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have your best friend find $500?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33% ( 1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D4F4201B-C91C-4437-A4CA-5C5701021770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930998E-367C-406C-9B72-1F30B4418B63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3F9E17-1231-42EE-8662-B991CEF6FA38}"/>
                </a:ext>
              </a:extLst>
            </p:cNvPr>
            <p:cNvSpPr/>
            <p:nvPr/>
          </p:nvSpPr>
          <p:spPr>
            <a:xfrm>
              <a:off x="3197253" y="4622985"/>
              <a:ext cx="919116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F1937657-AEF7-45E9-A507-D3784D70E72B}"/>
              </a:ext>
            </a:extLst>
          </p:cNvPr>
          <p:cNvSpPr/>
          <p:nvPr/>
        </p:nvSpPr>
        <p:spPr>
          <a:xfrm>
            <a:off x="6667500" y="3779837"/>
            <a:ext cx="639872" cy="639872"/>
          </a:xfrm>
          <a:prstGeom prst="ellipse">
            <a:avLst/>
          </a:prstGeom>
          <a:solidFill>
            <a:srgbClr val="F9A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56169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A03488A-6F5C-4566-A529-1A1DCD3160B6}"/>
              </a:ext>
            </a:extLst>
          </p:cNvPr>
          <p:cNvSpPr/>
          <p:nvPr/>
        </p:nvSpPr>
        <p:spPr>
          <a:xfrm>
            <a:off x="2499931" y="3172726"/>
            <a:ext cx="4138653" cy="349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8229573-B14F-4C1B-8D7E-248E14ECE082}"/>
              </a:ext>
            </a:extLst>
          </p:cNvPr>
          <p:cNvSpPr txBox="1"/>
          <p:nvPr/>
        </p:nvSpPr>
        <p:spPr>
          <a:xfrm>
            <a:off x="2696637" y="3435592"/>
            <a:ext cx="3688620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Create New Question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CEE729-9B58-4B06-A5F7-B61C5894F82D}"/>
              </a:ext>
            </a:extLst>
          </p:cNvPr>
          <p:cNvGrpSpPr/>
          <p:nvPr/>
        </p:nvGrpSpPr>
        <p:grpSpPr>
          <a:xfrm>
            <a:off x="2937692" y="5933555"/>
            <a:ext cx="3356014" cy="476113"/>
            <a:chOff x="3359426" y="4670854"/>
            <a:chExt cx="2584173" cy="476113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D3A6573F-A8E1-481B-BAFF-6F785DE5EABB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C94ED9C8-B9C2-43C1-BF91-FF891D4EC354}"/>
                </a:ext>
              </a:extLst>
            </p:cNvPr>
            <p:cNvSpPr txBox="1"/>
            <p:nvPr/>
          </p:nvSpPr>
          <p:spPr>
            <a:xfrm>
              <a:off x="4045779" y="4670854"/>
              <a:ext cx="1311619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Submit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B740FD-97AC-4393-9D3A-1C2D9B0E3845}"/>
              </a:ext>
            </a:extLst>
          </p:cNvPr>
          <p:cNvGrpSpPr/>
          <p:nvPr/>
        </p:nvGrpSpPr>
        <p:grpSpPr>
          <a:xfrm>
            <a:off x="2913837" y="4336885"/>
            <a:ext cx="3356014" cy="423295"/>
            <a:chOff x="3359426" y="4038480"/>
            <a:chExt cx="2584174" cy="42329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E36E3FC-9C6C-4DB9-BFF5-3E684D49DE0C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B522B78-9EC4-4F07-B1CC-A3864CB02099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One</a:t>
              </a:r>
            </a:p>
          </p:txBody>
        </p:sp>
      </p:grpSp>
      <p:pic>
        <p:nvPicPr>
          <p:cNvPr id="73" name="Grafik 72">
            <a:extLst>
              <a:ext uri="{FF2B5EF4-FFF2-40B4-BE49-F238E27FC236}">
                <a16:creationId xmlns:a16="http://schemas.microsoft.com/office/drawing/2014/main" id="{39ADB89D-2838-40DC-9A56-9519BE08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74976" y="2277571"/>
            <a:ext cx="402840" cy="3157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4EA579AA-9E36-4350-A3E5-511E6E734F40}"/>
              </a:ext>
            </a:extLst>
          </p:cNvPr>
          <p:cNvSpPr txBox="1"/>
          <p:nvPr/>
        </p:nvSpPr>
        <p:spPr>
          <a:xfrm>
            <a:off x="2826812" y="3917720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rather…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BF2A368-563F-4359-A3AC-39F3C4484E13}"/>
              </a:ext>
            </a:extLst>
          </p:cNvPr>
          <p:cNvSpPr txBox="1"/>
          <p:nvPr/>
        </p:nvSpPr>
        <p:spPr>
          <a:xfrm>
            <a:off x="2913837" y="4909842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OR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38787C5-578D-4BD2-8DE7-F43568881F6F}"/>
              </a:ext>
            </a:extLst>
          </p:cNvPr>
          <p:cNvGrpSpPr/>
          <p:nvPr/>
        </p:nvGrpSpPr>
        <p:grpSpPr>
          <a:xfrm>
            <a:off x="2913837" y="5263941"/>
            <a:ext cx="3356014" cy="423295"/>
            <a:chOff x="3359426" y="4038480"/>
            <a:chExt cx="2584174" cy="423295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552B7A-8C00-4D7A-82F9-236505529D06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AF458E5-6087-418D-B50C-185F5C780E2A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3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healthy…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</a:t>
              </a:r>
              <a:r>
                <a:rPr lang="en-US" sz="1400" b="1" dirty="0" err="1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Mcginnis</a:t>
              </a: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teacher…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19B66-7090-4551-B9AF-7718C9CF7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7753E9-F50C-4AD2-8057-25E8D8F29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b Pro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7600" y="195840"/>
            <a:ext cx="8089919" cy="708480"/>
          </a:xfrm>
        </p:spPr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>
                <a:solidFill>
                  <a:srgbClr val="344049"/>
                </a:solidFill>
                <a:latin typeface="Euphemia" pitchFamily="18"/>
              </a:rPr>
              <a:t>Would you rather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F73043-BC0A-4760-878D-8442BE3090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924840"/>
            <a:ext cx="8000280" cy="7084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Font typeface="Euphemia" pitchFamily="34"/>
              <a:buChar char="›"/>
            </a:pPr>
            <a:r>
              <a:rPr lang="en-US" sz="2800" b="1">
                <a:solidFill>
                  <a:srgbClr val="465562"/>
                </a:solidFill>
                <a:latin typeface="Euphemia" pitchFamily="18"/>
              </a:rPr>
              <a:t>Agenda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800">
              <a:solidFill>
                <a:srgbClr val="465562"/>
              </a:solidFill>
              <a:latin typeface="Euphemia" pitchFamily="18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6B2645-AC0B-4F52-9DDC-709987F4B4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1634400"/>
            <a:ext cx="8090640" cy="53722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Planning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>
              <a:solidFill>
                <a:srgbClr val="465562"/>
              </a:solidFill>
              <a:latin typeface="Euphemia" pitchFamily="1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33487-78C3-4181-9B63-1CDCF7F6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E8BBE3-7823-4C59-9980-E23FD374B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457200" y="33832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457200" y="38671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457200" y="43628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599400" y="27431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00014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42575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5C0AB-D055-4A8A-8799-623233AAEC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Header and Footer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47ED1E-00CD-4BC3-9B53-24FABF1A5590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CD2738-0A7C-4D02-BBB2-02AC7344418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3C6BEC3-5105-4B72-8105-E773F534653A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A0AAF3-F2E4-4FC3-86E5-74477DDB076E}"/>
              </a:ext>
            </a:extLst>
          </p:cNvPr>
          <p:cNvSpPr txBox="1"/>
          <p:nvPr/>
        </p:nvSpPr>
        <p:spPr>
          <a:xfrm>
            <a:off x="457200" y="28540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BC4552-AA34-4E62-AC4A-D16F913B77AF}"/>
              </a:ext>
            </a:extLst>
          </p:cNvPr>
          <p:cNvSpPr txBox="1"/>
          <p:nvPr/>
        </p:nvSpPr>
        <p:spPr>
          <a:xfrm>
            <a:off x="457200" y="3200400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B79723-D600-480D-87A5-61808426A81E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512D58-6D32-489F-80D9-A249F3AD583C}"/>
              </a:ext>
            </a:extLst>
          </p:cNvPr>
          <p:cNvSpPr txBox="1"/>
          <p:nvPr/>
        </p:nvSpPr>
        <p:spPr>
          <a:xfrm>
            <a:off x="457200" y="2487960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24496A-C760-467F-9C88-CB3A916AB24F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89B092-2775-49EC-BDF6-0DEA083A2A29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31E6C1-F591-43A0-90B7-174F49BCFF7B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F4AAA68F-1837-4120-A514-79413EA981B7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2FE3113-4FB4-42FD-A77F-F33F4686861F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1755C2-CED7-40DD-B8DC-D4E1803971DF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992CC88-BE50-4C85-AC4F-ADE36F00E7D6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FD90240-35FC-4741-9BF4-61C7C2482E9F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5A01DD-D736-4F52-A6F2-B372B63312E1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7178AA2-3D34-4761-BF63-18A0927B11B8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838DFC3-4239-4EF3-9D20-7DB2AD286E57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69F1876-6682-4BA4-ACD2-B6DEAAF28D81}"/>
              </a:ext>
            </a:extLst>
          </p:cNvPr>
          <p:cNvGrpSpPr/>
          <p:nvPr/>
        </p:nvGrpSpPr>
        <p:grpSpPr>
          <a:xfrm>
            <a:off x="274320" y="3749040"/>
            <a:ext cx="8595360" cy="1554479"/>
            <a:chOff x="274320" y="3749040"/>
            <a:chExt cx="8595360" cy="155447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EBA2E1E-2ED1-4C6C-8DB1-DA56F381A0B3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A6F665B1-B6FE-4791-8672-F6BA6DD2C61B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644E9353-D394-4BF5-A445-D02F1E3D170C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D5E8E495-3F00-43AC-B26E-F4971855D2FB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D42E808-6247-4411-ABA9-3E7FCB0DC302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51865A8-EE93-4A0F-8DED-48B897E81278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B675DB9C-2EFC-44F5-A268-80AF571511AD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863E25A0-2CDE-414A-96F1-9E6BAD5FEF77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D2518456-1798-4755-8EB7-B01C7D2DE289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FB72642-08C8-4CFA-AAB1-E5E0D7A3D3E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E2D74D53-97DE-4D80-983A-A56F8E2D864B}"/>
              </a:ext>
            </a:extLst>
          </p:cNvPr>
          <p:cNvSpPr txBox="1"/>
          <p:nvPr/>
        </p:nvSpPr>
        <p:spPr>
          <a:xfrm>
            <a:off x="457200" y="3458879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5F89AA7-0452-4B97-8D8E-1DABD096A1D1}"/>
              </a:ext>
            </a:extLst>
          </p:cNvPr>
          <p:cNvSpPr txBox="1"/>
          <p:nvPr/>
        </p:nvSpPr>
        <p:spPr>
          <a:xfrm>
            <a:off x="5943600" y="7040880"/>
            <a:ext cx="2856960" cy="23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© All rights reserved. Designed by Gustav Willig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1E457FC4-1B74-4188-9959-9BBA0C87B2DE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7" name="Tabelle 37">
            <a:extLst>
              <a:ext uri="{FF2B5EF4-FFF2-40B4-BE49-F238E27FC236}">
                <a16:creationId xmlns:a16="http://schemas.microsoft.com/office/drawing/2014/main" id="{8FBAA166-4AB3-4910-819D-ADE74AA5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94444"/>
              </p:ext>
            </p:extLst>
          </p:nvPr>
        </p:nvGraphicFramePr>
        <p:xfrm>
          <a:off x="280034" y="4945979"/>
          <a:ext cx="85896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2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C2F3C-37AC-458C-971D-ACD1A517A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5D921E-4F91-4BB6-A9D2-9E3E0015D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B2B50-CA04-4E60-873B-C12A9361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9AA4C-D83C-48ED-B0EE-D42D2A13A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</p:spTree>
    <p:extLst>
      <p:ext uri="{BB962C8B-B14F-4D97-AF65-F5344CB8AC3E}">
        <p14:creationId xmlns:p14="http://schemas.microsoft.com/office/powerpoint/2010/main" val="278213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0545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react…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front-end…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4893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Breitbild</PresentationFormat>
  <Paragraphs>219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Arial</vt:lpstr>
      <vt:lpstr>Calibri</vt:lpstr>
      <vt:lpstr>Euphemia</vt:lpstr>
      <vt:lpstr>Helvetica</vt:lpstr>
      <vt:lpstr>Liberation Sans</vt:lpstr>
      <vt:lpstr>Pothana2000</vt:lpstr>
      <vt:lpstr>Source Sans Pro Black</vt:lpstr>
      <vt:lpstr>Source Sans Pro Semibold</vt:lpstr>
      <vt:lpstr>Pencil</vt:lpstr>
      <vt:lpstr>Pencil1</vt:lpstr>
      <vt:lpstr>Midnightblue</vt:lpstr>
      <vt:lpstr>Would you rather</vt:lpstr>
      <vt:lpstr>Would you rather</vt:lpstr>
      <vt:lpstr>PowerPoint-Präsentation</vt:lpstr>
      <vt:lpstr>Design Template</vt:lpstr>
      <vt:lpstr>Header and Footer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12</cp:revision>
  <dcterms:created xsi:type="dcterms:W3CDTF">2020-12-22T08:31:49Z</dcterms:created>
  <dcterms:modified xsi:type="dcterms:W3CDTF">2020-12-22T13:10:42Z</dcterms:modified>
</cp:coreProperties>
</file>