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78" r:id="rId6"/>
    <p:sldId id="276" r:id="rId7"/>
    <p:sldId id="279" r:id="rId8"/>
    <p:sldId id="281" r:id="rId9"/>
    <p:sldId id="280" r:id="rId10"/>
    <p:sldId id="258" r:id="rId11"/>
    <p:sldId id="259" r:id="rId12"/>
    <p:sldId id="260" r:id="rId13"/>
    <p:sldId id="261" r:id="rId14"/>
    <p:sldId id="262" r:id="rId15"/>
    <p:sldId id="274" r:id="rId16"/>
    <p:sldId id="272" r:id="rId17"/>
    <p:sldId id="265" r:id="rId18"/>
    <p:sldId id="273" r:id="rId19"/>
    <p:sldId id="277" r:id="rId20"/>
    <p:sldId id="270" r:id="rId21"/>
    <p:sldId id="271" r:id="rId22"/>
    <p:sldId id="267" r:id="rId23"/>
    <p:sldId id="269" r:id="rId24"/>
    <p:sldId id="264" r:id="rId25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7E"/>
    <a:srgbClr val="28AFB0"/>
    <a:srgbClr val="548235"/>
    <a:srgbClr val="C55A11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07" autoAdjust="0"/>
  </p:normalViewPr>
  <p:slideViewPr>
    <p:cSldViewPr snapToGrid="0">
      <p:cViewPr>
        <p:scale>
          <a:sx n="150" d="100"/>
          <a:sy n="150" d="100"/>
        </p:scale>
        <p:origin x="108" y="-19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20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21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75D65-E255-4EF6-A4AB-7882856014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80A5EA-42CF-4C9A-B4F9-7F54B134F172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EE624D-9798-4612-AC64-23CC3062A8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3D8515-3D42-42CB-B21A-346F96A0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B03F-B929-48B1-99E2-1FDFAA10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1D3D4-CA83-4223-9274-3A766E75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3EE39-CC42-4ABB-BF5C-BA6B4FB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F97ED-ADBF-4179-8FC7-52EC10D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D1D26-B276-48B6-A9E4-D48E982E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666365-6123-49E3-BF39-DA372ADA88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5717-5DFC-442C-9839-FC6DA7F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109B5-CCE4-4D26-9478-0AFB76F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9069-B55E-4290-B3CE-A57020C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D3CC6-2F65-413D-954C-B4A7CDA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0ED2-ADAA-4A20-94DB-4CB166D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D2CEA-7322-4636-8FDB-663D7F6822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3C1E-D05E-421F-AC7F-B31E3A3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4A331-78B6-40D3-8E26-C767665E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20D45-2526-46D9-8274-0C81F45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11BD-852E-4F99-B89E-8C19532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E0F7-C230-42E1-A757-881BF3A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E72E1-80A3-4412-B424-5FFDEA8021C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87BA-2F76-4B99-ABEF-8D59BAE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AE62A-1E9C-4970-ADE6-86814087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57593-6425-4399-BD7C-E6A463F1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95EA-6A08-4206-8E14-E5012B8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9872E-4A76-4428-8BA2-53119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C1A79-0AAC-4147-9A01-E6BBD9E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AFADC-0F7C-47DA-B5DD-95B94C6A9D3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A93D-558C-4FBB-8E38-77F0A59E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3F3C3-53FB-4DBE-8BC3-648FA82D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2527-E046-4567-B8AF-D2E018E4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F99C-53BE-47B5-A803-30512DC3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6118-E017-43E5-B627-DC579394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BB293-5859-4B3D-9BC7-D857EFBA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5BCD0-7DB4-4F82-B068-573BC22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338F1-0ECE-4B76-B282-132A9B6C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6FDCA-C0C2-4E86-B710-F2239065EE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43177-564B-4EDF-9169-21F6082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E6F8-223F-49B8-8C31-F1B8755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03F3A-1034-4F98-BE14-381EFEA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9BC5-A989-4509-83CC-68C6EF5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7C8D-8BB8-4497-B8C4-6A27FC2FC8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243F5-7FAB-44D3-8503-BFCAE9D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5780C8-4CBD-47E3-BBF4-7680A5A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8C007-4E67-40B9-B49A-1946AD0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2F011-E728-495D-84FE-FB17B24C78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5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85D-EEC8-4D3B-9EB6-69CB36B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D91E6-7440-40B0-823D-F242990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C14D0-FFA7-4CAA-AABF-E247BA7B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8476C-1CD9-4406-A2DF-7C9235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EF704-2AC0-41F0-8D79-769FCF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39E84-1BD5-461C-BED4-B8546C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A76B-F699-40E6-8071-E25A2DC8C3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164D-65B8-4164-A637-4D23D71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07985-20D1-4CAB-8096-6147CB02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CF946-25CC-4739-ADE2-1F7E983B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9D517-D046-41F5-B4D7-B16AAE51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1A29D-B407-434D-BCC9-36168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63AE-96FD-4D2E-BCB9-50848F19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130A3-C937-4D45-A372-3C812B5860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7C9-9136-42DD-9D29-E03740F7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34057-10D1-4C33-9865-1CBA0E6A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A06D-7748-4C4D-B76E-A866119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EF807-6D5D-4DB6-9EDB-9653FD26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1C9A7-DAD6-4E80-BF4D-CF97203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F7A6-97F9-4FF1-8262-0E70F52C7D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DA3573-9550-4C6F-8BC3-6FA32D86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A5261-1781-4F87-9E46-DC9C3EA7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DEE8-0DF9-4794-8F98-16D8F20B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90D7A-43A6-451F-9F48-D2084A7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EBE8F-7C75-4A84-87CD-DB0A3A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EE557-9650-462D-A2D2-9EC250F243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922C9C54-9F8B-498F-B8B0-3040A4933825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0BF6806-C50A-48E8-B6C4-F434FFB8E98C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322D4D72-962E-4FAD-853A-DC607F0F1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4E2FA4-357C-4005-B546-11682C235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B566AB-BF05-4F8E-9B34-CF6D60E0C2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DCD638-14EF-48E4-BB90-E52AD7A84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FDAE04E-2540-4126-ADD2-A28E7E8991FD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F4242-B1DD-4D60-ADAB-1350C9A52D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1206B558-8859-4AB3-AE36-6F2C7325C89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C0AB-D055-4A8A-8799-623233AAEC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Header and Footer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47ED1E-00CD-4BC3-9B53-24FABF1A5590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CD2738-0A7C-4D02-BBB2-02AC7344418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3C6BEC3-5105-4B72-8105-E773F534653A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A0AAF3-F2E4-4FC3-86E5-74477DDB076E}"/>
              </a:ext>
            </a:extLst>
          </p:cNvPr>
          <p:cNvSpPr txBox="1"/>
          <p:nvPr/>
        </p:nvSpPr>
        <p:spPr>
          <a:xfrm>
            <a:off x="457200" y="28540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BC4552-AA34-4E62-AC4A-D16F913B77AF}"/>
              </a:ext>
            </a:extLst>
          </p:cNvPr>
          <p:cNvSpPr txBox="1"/>
          <p:nvPr/>
        </p:nvSpPr>
        <p:spPr>
          <a:xfrm>
            <a:off x="457200" y="3200400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79723-D600-480D-87A5-61808426A81E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12D58-6D32-489F-80D9-A249F3AD583C}"/>
              </a:ext>
            </a:extLst>
          </p:cNvPr>
          <p:cNvSpPr txBox="1"/>
          <p:nvPr/>
        </p:nvSpPr>
        <p:spPr>
          <a:xfrm>
            <a:off x="457200" y="2487960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24496A-C760-467F-9C88-CB3A916AB24F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89B092-2775-49EC-BDF6-0DEA083A2A29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31E6C1-F591-43A0-90B7-174F49BCFF7B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4AAA68F-1837-4120-A514-79413EA981B7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2FE3113-4FB4-42FD-A77F-F33F4686861F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755C2-CED7-40DD-B8DC-D4E1803971DF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92CC88-BE50-4C85-AC4F-ADE36F00E7D6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FD90240-35FC-4741-9BF4-61C7C2482E9F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5A01DD-D736-4F52-A6F2-B372B63312E1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178AA2-3D34-4761-BF63-18A0927B11B8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38DFC3-4239-4EF3-9D20-7DB2AD286E57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F1876-6682-4BA4-ACD2-B6DEAAF28D81}"/>
              </a:ext>
            </a:extLst>
          </p:cNvPr>
          <p:cNvGrpSpPr/>
          <p:nvPr/>
        </p:nvGrpSpPr>
        <p:grpSpPr>
          <a:xfrm>
            <a:off x="274320" y="3749040"/>
            <a:ext cx="8595360" cy="1554479"/>
            <a:chOff x="274320" y="3749040"/>
            <a:chExt cx="8595360" cy="155447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EBA2E1E-2ED1-4C6C-8DB1-DA56F381A0B3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6F665B1-B6FE-4791-8672-F6BA6DD2C61B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44E9353-D394-4BF5-A445-D02F1E3D170C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D5E8E495-3F00-43AC-B26E-F4971855D2FB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D42E808-6247-4411-ABA9-3E7FCB0DC302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51865A8-EE93-4A0F-8DED-48B897E81278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675DB9C-2EFC-44F5-A268-80AF571511AD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863E25A0-2CDE-414A-96F1-9E6BAD5FEF77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2518456-1798-4755-8EB7-B01C7D2DE289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FB72642-08C8-4CFA-AAB1-E5E0D7A3D3E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2545803" cy="341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options </a:t>
                </a: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and get answers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2D74D53-97DE-4D80-983A-A56F8E2D864B}"/>
              </a:ext>
            </a:extLst>
          </p:cNvPr>
          <p:cNvSpPr txBox="1"/>
          <p:nvPr/>
        </p:nvSpPr>
        <p:spPr>
          <a:xfrm>
            <a:off x="457200" y="3458879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5F89AA7-0452-4B97-8D8E-1DABD096A1D1}"/>
              </a:ext>
            </a:extLst>
          </p:cNvPr>
          <p:cNvSpPr txBox="1"/>
          <p:nvPr/>
        </p:nvSpPr>
        <p:spPr>
          <a:xfrm>
            <a:off x="5943600" y="7040880"/>
            <a:ext cx="285696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© All rights reserved. Designed by Gustav Willig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1E457FC4-1B74-4188-9959-9BBA0C87B2DE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FBAA166-4AB3-4910-819D-ADE74AA5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94444"/>
              </p:ext>
            </p:extLst>
          </p:nvPr>
        </p:nvGraphicFramePr>
        <p:xfrm>
          <a:off x="280034" y="4945979"/>
          <a:ext cx="85896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C2F3C-37AC-458C-971D-ACD1A517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D921E-4F91-4BB6-A9D2-9E3E0015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2B50-CA04-4E60-873B-C12A9361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9AA4C-D83C-48ED-B0EE-D42D2A13A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2459-3ED4-420E-891A-B9AB889B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920D-C195-4B9F-AD81-B2B3F6E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Header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H1 – Name of the App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H3 – Slogan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Nav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Footer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 err="1"/>
              <a:t>Div</a:t>
            </a:r>
            <a:r>
              <a:rPr lang="en-AU" dirty="0"/>
              <a:t> with Copyright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Login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Card</a:t>
            </a:r>
          </a:p>
          <a:p>
            <a:pPr marL="1657350" lvl="2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68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01A7DA-D33B-42AF-8FC8-F13B4AF3C6EF}"/>
              </a:ext>
            </a:extLst>
          </p:cNvPr>
          <p:cNvSpPr/>
          <p:nvPr/>
        </p:nvSpPr>
        <p:spPr>
          <a:xfrm>
            <a:off x="238125" y="809625"/>
            <a:ext cx="8934450" cy="189774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8DB2D3-06A7-482D-9BAB-A1C0138D973E}"/>
              </a:ext>
            </a:extLst>
          </p:cNvPr>
          <p:cNvSpPr txBox="1"/>
          <p:nvPr/>
        </p:nvSpPr>
        <p:spPr>
          <a:xfrm>
            <a:off x="508071" y="284232"/>
            <a:ext cx="218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BFBFBF"/>
                </a:solidFill>
              </a:rPr>
              <a:t>&lt;Header&gt;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AB9339C-26B3-4A44-BAC1-FC72E13AB3BB}"/>
              </a:ext>
            </a:extLst>
          </p:cNvPr>
          <p:cNvSpPr/>
          <p:nvPr/>
        </p:nvSpPr>
        <p:spPr>
          <a:xfrm>
            <a:off x="476337" y="2105171"/>
            <a:ext cx="8312582" cy="53172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9F6F2-64D6-4A4D-B5B3-804E801CD4FC}"/>
              </a:ext>
            </a:extLst>
          </p:cNvPr>
          <p:cNvSpPr/>
          <p:nvPr/>
        </p:nvSpPr>
        <p:spPr>
          <a:xfrm>
            <a:off x="5305907" y="1719637"/>
            <a:ext cx="54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Nav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545C81B-64F2-4099-BD6D-EC670E92C61A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150186E-1CD3-43CA-BB51-0C03E25479AB}"/>
              </a:ext>
            </a:extLst>
          </p:cNvPr>
          <p:cNvSpPr/>
          <p:nvPr/>
        </p:nvSpPr>
        <p:spPr>
          <a:xfrm>
            <a:off x="6835960" y="3768632"/>
            <a:ext cx="124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 Login form</a:t>
            </a:r>
          </a:p>
        </p:txBody>
      </p:sp>
    </p:spTree>
    <p:extLst>
      <p:ext uri="{BB962C8B-B14F-4D97-AF65-F5344CB8AC3E}">
        <p14:creationId xmlns:p14="http://schemas.microsoft.com/office/powerpoint/2010/main" val="221057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968941" y="4049680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A3A76478-849A-4344-90C3-CAF3173AB197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85300B-5AA0-41B1-917F-E0ED98D15798}"/>
              </a:ext>
            </a:extLst>
          </p:cNvPr>
          <p:cNvSpPr/>
          <p:nvPr/>
        </p:nvSpPr>
        <p:spPr>
          <a:xfrm>
            <a:off x="8424050" y="5906264"/>
            <a:ext cx="24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C55A11"/>
                </a:solidFill>
              </a:rPr>
              <a:t>Question_Overview</a:t>
            </a:r>
            <a:endParaRPr lang="en-AU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AF5A8D0-E6D8-49F2-B3D5-B48182D26B6A}"/>
              </a:ext>
            </a:extLst>
          </p:cNvPr>
          <p:cNvSpPr/>
          <p:nvPr/>
        </p:nvSpPr>
        <p:spPr>
          <a:xfrm>
            <a:off x="2517678" y="3664717"/>
            <a:ext cx="4554254" cy="14319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6EA90F3-79E8-4687-B73A-9FC8F7289CCF}"/>
              </a:ext>
            </a:extLst>
          </p:cNvPr>
          <p:cNvSpPr/>
          <p:nvPr/>
        </p:nvSpPr>
        <p:spPr>
          <a:xfrm>
            <a:off x="7011707" y="4212680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 Card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636713"/>
            <a:chOff x="2714491" y="3779837"/>
            <a:chExt cx="4138653" cy="163671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636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9B70A1-630C-48EB-939B-3467D2D9CFF7}"/>
              </a:ext>
            </a:extLst>
          </p:cNvPr>
          <p:cNvGrpSpPr/>
          <p:nvPr/>
        </p:nvGrpSpPr>
        <p:grpSpPr>
          <a:xfrm>
            <a:off x="3036472" y="3952915"/>
            <a:ext cx="254000" cy="254000"/>
            <a:chOff x="3022600" y="3932069"/>
            <a:chExt cx="254000" cy="254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B2B5DCC-E8F8-4888-AF5B-77EAD25E5714}"/>
                </a:ext>
              </a:extLst>
            </p:cNvPr>
            <p:cNvSpPr/>
            <p:nvPr/>
          </p:nvSpPr>
          <p:spPr>
            <a:xfrm>
              <a:off x="3022600" y="3932069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FCA326F-C6A9-429D-B79B-151A290A11A7}"/>
                </a:ext>
              </a:extLst>
            </p:cNvPr>
            <p:cNvSpPr/>
            <p:nvPr/>
          </p:nvSpPr>
          <p:spPr>
            <a:xfrm>
              <a:off x="3093072" y="3995569"/>
              <a:ext cx="127000" cy="127000"/>
            </a:xfrm>
            <a:prstGeom prst="ellipse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7" name="Ellipse 76">
            <a:extLst>
              <a:ext uri="{FF2B5EF4-FFF2-40B4-BE49-F238E27FC236}">
                <a16:creationId xmlns:a16="http://schemas.microsoft.com/office/drawing/2014/main" id="{962B54EF-9090-4C7F-BAE5-0A004DFE2BAC}"/>
              </a:ext>
            </a:extLst>
          </p:cNvPr>
          <p:cNvSpPr/>
          <p:nvPr/>
        </p:nvSpPr>
        <p:spPr>
          <a:xfrm>
            <a:off x="3041174" y="4432052"/>
            <a:ext cx="254000" cy="25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1D30A69-39C7-437B-BC4B-B485B49293F6}"/>
              </a:ext>
            </a:extLst>
          </p:cNvPr>
          <p:cNvSpPr/>
          <p:nvPr/>
        </p:nvSpPr>
        <p:spPr>
          <a:xfrm>
            <a:off x="3486332" y="4898456"/>
            <a:ext cx="2553528" cy="332855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247881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ECDEA-3A08-400B-82F0-C51C4949D4D5}"/>
              </a:ext>
            </a:extLst>
          </p:cNvPr>
          <p:cNvGrpSpPr/>
          <p:nvPr/>
        </p:nvGrpSpPr>
        <p:grpSpPr>
          <a:xfrm>
            <a:off x="2838382" y="3798613"/>
            <a:ext cx="3874629" cy="1322383"/>
            <a:chOff x="2937692" y="3908928"/>
            <a:chExt cx="3874629" cy="1322383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D9B70A1-630C-48EB-939B-3467D2D9CFF7}"/>
                </a:ext>
              </a:extLst>
            </p:cNvPr>
            <p:cNvGrpSpPr/>
            <p:nvPr/>
          </p:nvGrpSpPr>
          <p:grpSpPr>
            <a:xfrm>
              <a:off x="3036472" y="3952915"/>
              <a:ext cx="254000" cy="254000"/>
              <a:chOff x="3022600" y="3932069"/>
              <a:chExt cx="254000" cy="25400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B2B5DCC-E8F8-4888-AF5B-77EAD25E5714}"/>
                  </a:ext>
                </a:extLst>
              </p:cNvPr>
              <p:cNvSpPr/>
              <p:nvPr/>
            </p:nvSpPr>
            <p:spPr>
              <a:xfrm>
                <a:off x="3022600" y="3932069"/>
                <a:ext cx="254000" cy="25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CFCA326F-C6A9-429D-B79B-151A290A11A7}"/>
                  </a:ext>
                </a:extLst>
              </p:cNvPr>
              <p:cNvSpPr/>
              <p:nvPr/>
            </p:nvSpPr>
            <p:spPr>
              <a:xfrm>
                <a:off x="3093072" y="3995569"/>
                <a:ext cx="127000" cy="127000"/>
              </a:xfrm>
              <a:prstGeom prst="ellipse">
                <a:avLst/>
              </a:prstGeom>
              <a:solidFill>
                <a:srgbClr val="28AFB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2B54EF-9090-4C7F-BAE5-0A004DFE2BAC}"/>
                </a:ext>
              </a:extLst>
            </p:cNvPr>
            <p:cNvSpPr/>
            <p:nvPr/>
          </p:nvSpPr>
          <p:spPr>
            <a:xfrm>
              <a:off x="3041174" y="4432052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D1D30A69-39C7-437B-BC4B-B485B49293F6}"/>
                </a:ext>
              </a:extLst>
            </p:cNvPr>
            <p:cNvSpPr/>
            <p:nvPr/>
          </p:nvSpPr>
          <p:spPr>
            <a:xfrm>
              <a:off x="3486332" y="4898456"/>
              <a:ext cx="2553528" cy="332855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Submit</a:t>
              </a: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29916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92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81B6C4A-2755-43D6-A20A-7E4D91F0CA53}"/>
              </a:ext>
            </a:extLst>
          </p:cNvPr>
          <p:cNvSpPr/>
          <p:nvPr/>
        </p:nvSpPr>
        <p:spPr>
          <a:xfrm>
            <a:off x="1481921" y="2604831"/>
            <a:ext cx="7112803" cy="4500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594724" y="3043941"/>
            <a:ext cx="112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</a:t>
            </a:r>
            <a:endParaRPr lang="en-AU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C15E9C-1B2C-4FB7-B7B6-B23361DE01F5}"/>
              </a:ext>
            </a:extLst>
          </p:cNvPr>
          <p:cNvGrpSpPr/>
          <p:nvPr/>
        </p:nvGrpSpPr>
        <p:grpSpPr>
          <a:xfrm>
            <a:off x="1502830" y="3664717"/>
            <a:ext cx="5955244" cy="1416037"/>
            <a:chOff x="1502830" y="3664717"/>
            <a:chExt cx="5955244" cy="1416037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5E48074-C2F5-4EBA-8D97-338F25010462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36EA567-F21B-4412-AFAF-C11A3F4287E8}"/>
                </a:ext>
              </a:extLst>
            </p:cNvPr>
            <p:cNvSpPr/>
            <p:nvPr/>
          </p:nvSpPr>
          <p:spPr>
            <a:xfrm>
              <a:off x="1502830" y="3930125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Type:div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b Pro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52760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0D1DD-6BE9-4055-8F17-255D6FCA1232}"/>
              </a:ext>
            </a:extLst>
          </p:cNvPr>
          <p:cNvGrpSpPr/>
          <p:nvPr/>
        </p:nvGrpSpPr>
        <p:grpSpPr>
          <a:xfrm>
            <a:off x="772878" y="2897276"/>
            <a:ext cx="6534494" cy="1416037"/>
            <a:chOff x="923580" y="3664717"/>
            <a:chExt cx="6534494" cy="141603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FDC0C0D-9EAE-4F53-A7BF-A868CE71F55F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25B59C4-FD04-429E-BBF8-FBA93BA052B6}"/>
                </a:ext>
              </a:extLst>
            </p:cNvPr>
            <p:cNvSpPr/>
            <p:nvPr/>
          </p:nvSpPr>
          <p:spPr>
            <a:xfrm>
              <a:off x="923580" y="3913373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Type:Card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B383C-25FE-49CB-A715-9842013626E5}"/>
              </a:ext>
            </a:extLst>
          </p:cNvPr>
          <p:cNvGrpSpPr/>
          <p:nvPr/>
        </p:nvGrpSpPr>
        <p:grpSpPr>
          <a:xfrm>
            <a:off x="575777" y="2805836"/>
            <a:ext cx="7352234" cy="4385539"/>
            <a:chOff x="1206412" y="3664717"/>
            <a:chExt cx="6251662" cy="141603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76880B8-6359-451D-AC4C-78CB14188121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008AD55-FCC1-41A1-A488-655C7A27F774}"/>
                </a:ext>
              </a:extLst>
            </p:cNvPr>
            <p:cNvSpPr/>
            <p:nvPr/>
          </p:nvSpPr>
          <p:spPr>
            <a:xfrm>
              <a:off x="1206412" y="4331976"/>
              <a:ext cx="1220368" cy="99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>
                  <a:solidFill>
                    <a:srgbClr val="548235"/>
                  </a:solidFill>
                </a:rPr>
                <a:t>Leader Board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19B66-7090-4551-B9AF-7718C9CF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7753E9-F50C-4AD2-8057-25E8D8F2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Building a static application (mockup)</a:t>
            </a: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DB7A36-A81E-492F-9B0B-7716CF6B6DEB}"/>
              </a:ext>
            </a:extLst>
          </p:cNvPr>
          <p:cNvSpPr txBox="1"/>
          <p:nvPr/>
        </p:nvSpPr>
        <p:spPr>
          <a:xfrm>
            <a:off x="652370" y="536350"/>
            <a:ext cx="7226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Events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all 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Sort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Answered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Unanswered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Calculate the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current login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Home: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Displays all questions (to categories)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Answered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err="1"/>
              <a:t>Unanswerted</a:t>
            </a:r>
            <a:r>
              <a:rPr lang="en-AU" dirty="0"/>
              <a:t> question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New Question: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Saves created question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AU" dirty="0"/>
              <a:t>Need the name of the current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Leader_board</a:t>
            </a:r>
            <a:r>
              <a:rPr lang="en-AU" dirty="0"/>
              <a:t>: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Login: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Need Name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921E3D-E3C9-4E1D-9CD5-4DD0A5400299}"/>
              </a:ext>
            </a:extLst>
          </p:cNvPr>
          <p:cNvSpPr txBox="1"/>
          <p:nvPr/>
        </p:nvSpPr>
        <p:spPr>
          <a:xfrm>
            <a:off x="652370" y="536350"/>
            <a:ext cx="7226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Events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all 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Sort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Answered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Unanswered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Calculate the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current login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Home: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Displays all questions (to categories)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Answered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err="1"/>
              <a:t>Unanswerted</a:t>
            </a:r>
            <a:r>
              <a:rPr lang="en-AU" dirty="0"/>
              <a:t> question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New Question: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Saves created question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AU" dirty="0"/>
              <a:t>Need the name of the current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Leader_board</a:t>
            </a:r>
            <a:r>
              <a:rPr lang="en-AU" dirty="0"/>
              <a:t>: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Login: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Need Name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7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921E3D-E3C9-4E1D-9CD5-4DD0A5400299}"/>
              </a:ext>
            </a:extLst>
          </p:cNvPr>
          <p:cNvSpPr txBox="1"/>
          <p:nvPr/>
        </p:nvSpPr>
        <p:spPr>
          <a:xfrm>
            <a:off x="652370" y="536350"/>
            <a:ext cx="7226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Events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all 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Sort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Answered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Unanswered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Calculate the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current login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Home: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Displays all questions (to categories)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/>
              <a:t>Answered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U" dirty="0" err="1"/>
              <a:t>Unanswerted</a:t>
            </a:r>
            <a:r>
              <a:rPr lang="en-AU" dirty="0"/>
              <a:t> question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New Question: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Saves created question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AU" dirty="0"/>
              <a:t>Need the name of the current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Leader_board</a:t>
            </a:r>
            <a:r>
              <a:rPr lang="en-AU" dirty="0"/>
              <a:t>: All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Login: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Need Name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138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6A8E2-69E0-4B4F-9B7C-32FB1664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9D63B-C24C-4583-9679-9378EE8B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Define store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AU" dirty="0" err="1"/>
              <a:t>authUser</a:t>
            </a:r>
            <a:endParaRPr lang="en-AU" dirty="0"/>
          </a:p>
          <a:p>
            <a:pPr marL="1143000" lvl="1" indent="-457200">
              <a:buFont typeface="+mj-lt"/>
              <a:buAutoNum type="arabicPeriod"/>
            </a:pPr>
            <a:r>
              <a:rPr lang="en-AU" dirty="0"/>
              <a:t>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Define function for “</a:t>
            </a:r>
            <a:r>
              <a:rPr lang="en-AU" dirty="0" err="1"/>
              <a:t>getInitialData</a:t>
            </a:r>
            <a:r>
              <a:rPr lang="en-AU" dirty="0"/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66A974-D66B-406E-A32A-1A5F201E774C}"/>
              </a:ext>
            </a:extLst>
          </p:cNvPr>
          <p:cNvGrpSpPr/>
          <p:nvPr/>
        </p:nvGrpSpPr>
        <p:grpSpPr>
          <a:xfrm>
            <a:off x="1535043" y="3703637"/>
            <a:ext cx="2534479" cy="1855650"/>
            <a:chOff x="1560443" y="3779837"/>
            <a:chExt cx="2534479" cy="185565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822E9C3-17BD-4E15-A0CC-B32FA8F62BE8}"/>
                </a:ext>
              </a:extLst>
            </p:cNvPr>
            <p:cNvSpPr/>
            <p:nvPr/>
          </p:nvSpPr>
          <p:spPr>
            <a:xfrm>
              <a:off x="1560443" y="3779837"/>
              <a:ext cx="2534479" cy="1855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07FCD610-8752-45D8-950D-7731687C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139" y="3779837"/>
              <a:ext cx="2345635" cy="1754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export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function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getInitialData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() 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return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</a:t>
              </a:r>
              <a:r>
                <a:rPr kumimoji="0" lang="de-DE" altLang="de-DE" sz="10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JetBrains Mono"/>
                </a:rPr>
                <a:t>Promise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.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all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([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_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getUsers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()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_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getQuestions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()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]).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JetBrains Mono"/>
                </a:rPr>
                <a:t>then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(([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users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]) =&gt; ({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users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    </a:t>
              </a:r>
              <a:r>
                <a:rPr kumimoji="0" lang="de-DE" altLang="de-DE" sz="10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questions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,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JetBrains Mono"/>
                </a:rPr>
                <a:t>   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}))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}</a:t>
              </a:r>
              <a:b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</a:b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3487-78C3-4181-9B63-1CDCF7F6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8BBE3-7823-4C59-9980-E23FD374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457200" y="33832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457200" y="38671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457200" y="43628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599400" y="27431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00014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42575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Benutzerdefiniert</PresentationFormat>
  <Paragraphs>379</Paragraphs>
  <Slides>22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35" baseType="lpstr">
      <vt:lpstr>Arial</vt:lpstr>
      <vt:lpstr>Calibri</vt:lpstr>
      <vt:lpstr>Euphemia</vt:lpstr>
      <vt:lpstr>Helvetica</vt:lpstr>
      <vt:lpstr>JetBrains Mono</vt:lpstr>
      <vt:lpstr>Liberation Sans</vt:lpstr>
      <vt:lpstr>Pothana2000</vt:lpstr>
      <vt:lpstr>Source Sans Pro Black</vt:lpstr>
      <vt:lpstr>Source Sans Pro SemiBold</vt:lpstr>
      <vt:lpstr>Wingdings</vt:lpstr>
      <vt:lpstr>Pencil</vt:lpstr>
      <vt:lpstr>Pencil1</vt:lpstr>
      <vt:lpstr>Midnightblue</vt:lpstr>
      <vt:lpstr>Would you rather</vt:lpstr>
      <vt:lpstr>Would you rather</vt:lpstr>
      <vt:lpstr>Would you rather</vt:lpstr>
      <vt:lpstr>PowerPoint-Präsentation</vt:lpstr>
      <vt:lpstr>PowerPoint-Präsentation</vt:lpstr>
      <vt:lpstr>PowerPoint-Präsentation</vt:lpstr>
      <vt:lpstr>Store</vt:lpstr>
      <vt:lpstr>PowerPoint-Präsentation</vt:lpstr>
      <vt:lpstr>Design Template</vt:lpstr>
      <vt:lpstr>Header and Footer</vt:lpstr>
      <vt:lpstr>PowerPoint-Präsentation</vt:lpstr>
      <vt:lpstr>PowerPoint-Präsentation</vt:lpstr>
      <vt:lpstr>Component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32</cp:revision>
  <dcterms:created xsi:type="dcterms:W3CDTF">2020-12-22T08:31:49Z</dcterms:created>
  <dcterms:modified xsi:type="dcterms:W3CDTF">2020-12-24T08:47:42Z</dcterms:modified>
</cp:coreProperties>
</file>