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76" r:id="rId6"/>
    <p:sldId id="258" r:id="rId7"/>
    <p:sldId id="259" r:id="rId8"/>
    <p:sldId id="260" r:id="rId9"/>
    <p:sldId id="261" r:id="rId10"/>
    <p:sldId id="262" r:id="rId11"/>
    <p:sldId id="274" r:id="rId12"/>
    <p:sldId id="268" r:id="rId13"/>
    <p:sldId id="275" r:id="rId14"/>
    <p:sldId id="272" r:id="rId15"/>
    <p:sldId id="265" r:id="rId16"/>
    <p:sldId id="273" r:id="rId17"/>
    <p:sldId id="270" r:id="rId18"/>
    <p:sldId id="271" r:id="rId19"/>
    <p:sldId id="269" r:id="rId20"/>
    <p:sldId id="267" r:id="rId21"/>
    <p:sldId id="264" r:id="rId2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FB0"/>
    <a:srgbClr val="548235"/>
    <a:srgbClr val="C55A11"/>
    <a:srgbClr val="BFBFBF"/>
    <a:srgbClr val="19647E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3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</p:spTree>
    <p:extLst>
      <p:ext uri="{BB962C8B-B14F-4D97-AF65-F5344CB8AC3E}">
        <p14:creationId xmlns:p14="http://schemas.microsoft.com/office/powerpoint/2010/main" val="27821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144F2-EF5A-43D6-9E7E-D43EDAE7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npm install bootstrap --save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1A7DA-D33B-42AF-8FC8-F13B4AF3C6EF}"/>
              </a:ext>
            </a:extLst>
          </p:cNvPr>
          <p:cNvSpPr/>
          <p:nvPr/>
        </p:nvSpPr>
        <p:spPr>
          <a:xfrm>
            <a:off x="238125" y="809625"/>
            <a:ext cx="8934450" cy="18977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DB2D3-06A7-482D-9BAB-A1C0138D973E}"/>
              </a:ext>
            </a:extLst>
          </p:cNvPr>
          <p:cNvSpPr txBox="1"/>
          <p:nvPr/>
        </p:nvSpPr>
        <p:spPr>
          <a:xfrm>
            <a:off x="508071" y="284232"/>
            <a:ext cx="21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BFBFBF"/>
                </a:solidFill>
              </a:rPr>
              <a:t>&lt;Header&gt;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B9339C-26B3-4A44-BAC1-FC72E13AB3BB}"/>
              </a:ext>
            </a:extLst>
          </p:cNvPr>
          <p:cNvSpPr/>
          <p:nvPr/>
        </p:nvSpPr>
        <p:spPr>
          <a:xfrm>
            <a:off x="476337" y="2105171"/>
            <a:ext cx="8312582" cy="5317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9F6F2-64D6-4A4D-B5B3-804E801CD4FC}"/>
              </a:ext>
            </a:extLst>
          </p:cNvPr>
          <p:cNvSpPr/>
          <p:nvPr/>
        </p:nvSpPr>
        <p:spPr>
          <a:xfrm>
            <a:off x="5305907" y="1719637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Nav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545C81B-64F2-4099-BD6D-EC670E92C61A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150186E-1CD3-43CA-BB51-0C03E25479AB}"/>
              </a:ext>
            </a:extLst>
          </p:cNvPr>
          <p:cNvSpPr/>
          <p:nvPr/>
        </p:nvSpPr>
        <p:spPr>
          <a:xfrm>
            <a:off x="6835960" y="3768632"/>
            <a:ext cx="124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 Login form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7B069FA-4950-44C4-92F5-97A1BBB7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6840"/>
              </p:ext>
            </p:extLst>
          </p:nvPr>
        </p:nvGraphicFramePr>
        <p:xfrm>
          <a:off x="1240800" y="4911315"/>
          <a:ext cx="5750560" cy="1395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06154344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263993524"/>
                    </a:ext>
                  </a:extLst>
                </a:gridCol>
                <a:gridCol w="3416935">
                  <a:extLst>
                    <a:ext uri="{9D8B030D-6E8A-4147-A177-3AD203B41FA5}">
                      <a16:colId xmlns:a16="http://schemas.microsoft.com/office/drawing/2014/main" val="184362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View 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URL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Description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713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Login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“/”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Possibility to login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06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“home”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Overview </a:t>
                      </a:r>
                      <a:endParaRPr lang="de-DE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100">
                          <a:effectLst/>
                        </a:rPr>
                        <a:t>answered questions</a:t>
                      </a:r>
                      <a:endParaRPr lang="de-DE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100">
                          <a:effectLst/>
                        </a:rPr>
                        <a:t>unanswered questions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6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New_Question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“new_quesitons”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Form to submit a new question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30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Leader_Board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“leader_board”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Show the first, second, third place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7913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D0EFCB6-99B3-4211-9EEE-56AB0F3B5A51}"/>
              </a:ext>
            </a:extLst>
          </p:cNvPr>
          <p:cNvSpPr/>
          <p:nvPr/>
        </p:nvSpPr>
        <p:spPr>
          <a:xfrm>
            <a:off x="1596718" y="749399"/>
            <a:ext cx="5038725" cy="33865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 – Name of the App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H3 – Slogan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Copyright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New_Question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Leader_Board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2545803" cy="341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options </a:t>
                </a: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2459-3ED4-420E-891A-B9AB889B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920D-C195-4B9F-AD81-B2B3F6E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H1 – Name of the App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H3 – Slogan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Nav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 err="1"/>
              <a:t>Div</a:t>
            </a:r>
            <a:r>
              <a:rPr lang="en-AU" dirty="0"/>
              <a:t> with Copyright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Card</a:t>
            </a:r>
          </a:p>
          <a:p>
            <a:pPr marL="1657350" lvl="2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689081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Benutzerdefiniert</PresentationFormat>
  <Paragraphs>346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33" baseType="lpstr">
      <vt:lpstr>Arial</vt:lpstr>
      <vt:lpstr>Calibri</vt:lpstr>
      <vt:lpstr>Courier New</vt:lpstr>
      <vt:lpstr>Euphemia</vt:lpstr>
      <vt:lpstr>Helvetica</vt:lpstr>
      <vt:lpstr>inherit</vt:lpstr>
      <vt:lpstr>Liberation Sans</vt:lpstr>
      <vt:lpstr>Pothana2000</vt:lpstr>
      <vt:lpstr>Source Sans Pro Black</vt:lpstr>
      <vt:lpstr>Source Sans Pro SemiBold</vt:lpstr>
      <vt:lpstr>Symbol</vt:lpstr>
      <vt:lpstr>Pencil</vt:lpstr>
      <vt:lpstr>Pencil1</vt:lpstr>
      <vt:lpstr>Midnightblue</vt:lpstr>
      <vt:lpstr>Would you rather</vt:lpstr>
      <vt:lpstr>Would you rather</vt:lpstr>
      <vt:lpstr>PowerPoint-Präsentation</vt:lpstr>
      <vt:lpstr>PowerPoint-Präsentation</vt:lpstr>
      <vt:lpstr>Design Template</vt:lpstr>
      <vt:lpstr>Header and Footer</vt:lpstr>
      <vt:lpstr>PowerPoint-Präsentation</vt:lpstr>
      <vt:lpstr>PowerPoint-Präsentation</vt:lpstr>
      <vt:lpstr>Component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20</cp:revision>
  <dcterms:created xsi:type="dcterms:W3CDTF">2020-12-22T08:31:49Z</dcterms:created>
  <dcterms:modified xsi:type="dcterms:W3CDTF">2020-12-22T20:47:03Z</dcterms:modified>
</cp:coreProperties>
</file>