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78" r:id="rId4"/>
    <p:sldId id="276" r:id="rId5"/>
    <p:sldId id="259" r:id="rId6"/>
    <p:sldId id="272" r:id="rId7"/>
    <p:sldId id="265" r:id="rId8"/>
    <p:sldId id="273" r:id="rId9"/>
    <p:sldId id="277" r:id="rId10"/>
    <p:sldId id="270" r:id="rId11"/>
    <p:sldId id="271" r:id="rId12"/>
    <p:sldId id="267" r:id="rId13"/>
    <p:sldId id="269" r:id="rId14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47E"/>
    <a:srgbClr val="28AFB0"/>
    <a:srgbClr val="548235"/>
    <a:srgbClr val="C55A11"/>
    <a:srgbClr val="BFBFBF"/>
    <a:srgbClr val="F9A620"/>
    <a:srgbClr val="FFFFFF"/>
    <a:srgbClr val="FAD4D8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007" autoAdjust="0"/>
  </p:normalViewPr>
  <p:slideViewPr>
    <p:cSldViewPr snapToGrid="0">
      <p:cViewPr>
        <p:scale>
          <a:sx n="75" d="100"/>
          <a:sy n="75" d="100"/>
        </p:scale>
        <p:origin x="708" y="6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CE2075A-73E0-4D87-8504-8E36E43196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6D8D7-499B-4AE4-8DBC-5FE85F89925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556A0D-CE0C-4835-ADDC-0753A096D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24E645-0063-46A6-8449-879490C82DB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C51C412-FFF9-4A71-ABC4-BC485537CE08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69589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1E29653-81B9-4DFA-A621-539217C796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A0979A-6559-4972-94CD-3F8B94CA90D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1DC1B86E-91AC-4184-87E7-EDE573B719B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1E9475-6B4E-4C84-B637-35C56AAB72F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C75B5C-0BA9-4824-98B2-24F3D2E95C3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CDB74-6ADD-4A1E-BE5B-836808B13B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237842B8-8B05-490A-83EF-BD8A117CA16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D2A59B-C499-4D31-95FB-9B8868FA0C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3F33121-3692-4F69-967F-DF97F4A87A67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7B9BC91-1C3F-497C-81E4-474301F10E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7F1BE7F-27C4-4501-8001-42C313879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27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09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BF3C0B-26DC-4F05-B4EA-3CCD91DD2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391237-23D0-4CD6-AF80-BF9B68C45161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7A077E-45F1-4A89-9A33-2CAC6F52D5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79F2EE-1BBB-4C67-A0A0-CC44F251A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9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0D8991-88B3-4F2E-9761-E5DF5660B5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AAB567-3C4E-45B3-94EE-2C64C3742732}" type="slidenum">
              <a:t>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0301DE-C530-4893-9A37-638A45E494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3BA009-1FE5-4E99-BEC2-B4B2D7E5DE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9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60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8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68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9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2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7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AA3BE-A776-4ED3-A2C1-056FA070B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F04483-0462-4D60-9B8A-E0C3E048B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7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DF94E-2EDE-4104-8A07-2B8DC599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C6C0A0-2279-48D2-B722-CD03FE2A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9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E4B7D3-7D78-45E1-8979-6ECB5EBF0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651125"/>
            <a:ext cx="2266950" cy="45180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C110F-6423-4718-BCAF-2681EFF3B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651125"/>
            <a:ext cx="6653212" cy="45180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92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5B3D8-4CBF-48A6-8230-1EB972C4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A599D7-9AAB-49FE-B896-BAEEB01AF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C655E-462D-43F3-BCB8-72750728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4F67D-D62B-489C-A192-B29CA3B0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15FF9-DB4D-4BA7-9291-B75F2099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850AC4-3EF1-45B4-80E5-A0EA2B44E10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77FEC-63F9-47D2-89DB-CF4DDDDC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9CDB8-DA2C-47D9-8F0E-FD8028D2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A5B7C-EA99-408A-AF4C-3E86980C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7C5BF-67DB-4A2D-A77A-A696930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2AE60-5F45-4617-AFEA-D0351D66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6464B0-DE55-4D90-B8E8-82CEC993E4B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6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CDA4-6EFF-4F15-8CBB-BCE1D24B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D90E0-1A93-41E9-9DDE-3F9CAF85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613F7-FB98-43DD-89B6-AEBC807A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B5D9F-13BD-4AF9-9EE5-748B9FE5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712A0-86AE-4FB3-B2F2-26A62E76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639B37-4C66-45F7-A598-7AF2A53CE4F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91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6FAA0-7051-41AF-A507-23F5F840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6B747-5299-4ED3-B3BD-3F5639E37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97048E-DF8D-461C-BD25-48E545E5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9B2A01-26AD-4A0D-9B88-E6006FC4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327EC7-9F02-4E5A-97A2-D9754C1B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1CA0F0-59EA-4939-A124-7ED0F5D5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D57C97-529A-45A6-996A-2D71057BBD8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6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2A7D2-59B3-45F5-B0AD-B4FE196C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C2E8DF-4F3C-4C8B-8392-8896BD3C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D072E6-D04F-457A-B72B-4C1CE943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ED31AB-D348-41D2-8FE9-1824A09D8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2CB463-B05D-402B-83FD-B532670D3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9E7660-E245-4DDF-8A9C-EEE710AF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6D8C45-5E6B-459C-BA47-79457081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5C759F-A270-4390-AD57-D2592A26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A0E6EB-C9FE-46D1-BB07-3AD0D0AD997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47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09F7D-9341-4861-90C4-A1484C4C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351C0-FCDA-4CC7-8612-D90C5FC6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4E3C84-1298-4A31-9B36-0BF4028C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1B3BA-18D8-4A06-AC2B-3DF9A479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E6DD12-FE2D-41CA-89B4-D6061460636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1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5ED002-D7FA-4AD4-AB2D-CE43579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8C2206-5BBC-4A6B-81ED-5AFA1AAB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7275DB-EF32-41FB-8B78-E698D6B1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F354D2-1854-4730-837A-42E75F15E62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1709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DFA9D-25E8-4247-A9D9-4456B6D4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DEF57-40D0-4BAA-92C0-23021FDA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3656F2-27A2-460E-AEA6-2485B287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EF464B-954A-430A-B31A-B32A4FFD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B98262-49FC-4A5E-8FF1-A7158397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20960-8888-41EF-9603-9AFF4D15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07933B-9935-488C-A115-BAEA83477A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431BB-F6F7-4B70-89F2-29EA0255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D35BE-2C50-496F-9A8B-815A3F00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711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42CC7-5311-4125-980C-E72008D8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8203AA-D136-4E8A-8C32-77580192A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FC2559-2863-4FC3-AAC8-743952AB0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5EAEA9-64C1-4973-BCED-3C1CFBAD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4D578F-AA0D-4CC4-A8B0-6D4967D7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9A0316-5914-4F29-8518-CD98593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22E759-F05A-4A00-9469-E39B17D98FD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14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E79EF-0F0F-4544-BC39-4BBAF9B5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22E91C-A0F9-498B-BE04-7C4600E6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FCACD-4C71-48B8-AC17-9242DCD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2AD0D-4359-40EC-AB24-87134756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6750A-37B5-419C-AE07-DF3E1E45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D35226-8882-4ED2-855A-1CCF967307E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4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7B3D6D-3362-4609-8354-C097D2212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53256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951A4F-B773-45F9-B89B-C88F246B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5325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6A24A-B151-4EF9-99B6-0D1EEC5B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BAD8C-6934-4105-9FF5-18FC35E2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91A816-BCE1-46A3-B557-81A0CECE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F95163-6BD3-496D-B02A-28C637DF1E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9B090-B93B-444B-8B60-E4D292EF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EB9501-AA0A-4757-A520-A9A181FB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703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6827A-1A9D-4498-A7A7-A5AF619E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704A9-5E91-4E51-B959-7764CF9E9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181475"/>
            <a:ext cx="4459287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1BB12E-48FC-42D9-987A-6A9D5A916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181475"/>
            <a:ext cx="4460875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74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ADD2D-F068-4CB4-9528-4F4CDCE6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EAA4E-55A1-4DCC-B11C-3D1825A8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22607A-2739-43A6-9CAF-723321CA1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6A206B-3A0C-4E1A-AC68-3CA86A9D0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088FDC-8629-4F8C-AE9A-4533ADD42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88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22D1B-5F60-44A6-8199-BB5DB94F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01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2608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90A8F-2A66-4805-BA92-CDAFDADF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89F8F-4054-4FE5-81D3-D3CF1E61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3684CE-82BC-486E-8E6D-3D966185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5599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1B6D2-928F-452C-8BC9-C19AA92A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5E7E3D-DC87-4699-B44D-DBA0EADF6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E26DD-2D22-4454-9A48-ED891203D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855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A72547-2B05-4598-86D1-6C745EF171FA}"/>
              </a:ext>
            </a:extLst>
          </p:cNvPr>
          <p:cNvSpPr/>
          <p:nvPr/>
        </p:nvSpPr>
        <p:spPr>
          <a:xfrm>
            <a:off x="0" y="246888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C198F34-71E9-4E37-9F48-A01C9230B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40" y="2651760"/>
            <a:ext cx="7899479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75CD62-B706-45C2-9CB8-BFF424BE57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181039"/>
            <a:ext cx="9071640" cy="2988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hangingPunct="0">
        <a:buNone/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rgbClr val="FFFFFF"/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0087B549-21BA-487F-9F91-086F9694CDA3}"/>
              </a:ext>
            </a:extLst>
          </p:cNvPr>
          <p:cNvSpPr/>
          <p:nvPr userDrawn="1"/>
        </p:nvSpPr>
        <p:spPr>
          <a:xfrm>
            <a:off x="0" y="-6372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5F15F2-0AF6-46D5-8F1E-B8EBD3F87F86}"/>
              </a:ext>
            </a:extLst>
          </p:cNvPr>
          <p:cNvSpPr/>
          <p:nvPr/>
        </p:nvSpPr>
        <p:spPr>
          <a:xfrm>
            <a:off x="0" y="-11880"/>
            <a:ext cx="10080000" cy="1209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6FA6286-C757-4D5A-BF9A-271FA43197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 dirty="0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47C46D-BE5F-456B-AD1E-6CBD280C55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F07942-3EAF-40DD-81FD-991BCB92615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7323840"/>
            <a:ext cx="2348280" cy="236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3E6935-AC6E-46D6-9A05-31455F6EBFA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7260120"/>
            <a:ext cx="319500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18B49-A3F7-4425-BB4E-8D732E4C42B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260120"/>
            <a:ext cx="234828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19A6E06D-9F5F-4BBE-9E2B-D6A6CE1732B8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hangingPunct="0">
        <a:buNone/>
        <a:tabLst/>
        <a:defRPr lang="en-US" sz="3600" b="0" i="0" u="none" strike="noStrike" kern="1200" cap="none">
          <a:ln>
            <a:noFill/>
          </a:ln>
          <a:solidFill>
            <a:schemeClr val="bg1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marL="0" marR="0" indent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E054E-D346-4785-8C83-3D6064C2A4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" y="2560319"/>
            <a:ext cx="7899479" cy="1262160"/>
          </a:xfrm>
        </p:spPr>
        <p:txBody>
          <a:bodyPr/>
          <a:lstStyle/>
          <a:p>
            <a:pPr lvl="0"/>
            <a:r>
              <a:rPr lang="en-US"/>
              <a:t>Would you rather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6714992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793028" y="2851920"/>
            <a:ext cx="6251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John Doe asks:</a:t>
            </a:r>
          </a:p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 …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4EE667B-0F4F-4863-9B6D-C73E86F4C6D0}"/>
              </a:ext>
            </a:extLst>
          </p:cNvPr>
          <p:cNvGrpSpPr/>
          <p:nvPr/>
        </p:nvGrpSpPr>
        <p:grpSpPr>
          <a:xfrm>
            <a:off x="2714491" y="3779837"/>
            <a:ext cx="4138653" cy="1222873"/>
            <a:chOff x="2714491" y="3779837"/>
            <a:chExt cx="4138653" cy="1222873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99AD1545-B6AE-4E4F-97B5-F643491B020F}"/>
                </a:ext>
              </a:extLst>
            </p:cNvPr>
            <p:cNvGrpSpPr/>
            <p:nvPr/>
          </p:nvGrpSpPr>
          <p:grpSpPr>
            <a:xfrm>
              <a:off x="2714491" y="3779837"/>
              <a:ext cx="4138653" cy="1222873"/>
              <a:chOff x="2714491" y="3779837"/>
              <a:chExt cx="4138653" cy="1222873"/>
            </a:xfrm>
          </p:grpSpPr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id="{65B502A5-24BC-4B96-8B6C-D6AF3BEA8430}"/>
                  </a:ext>
                </a:extLst>
              </p:cNvPr>
              <p:cNvSpPr/>
              <p:nvPr/>
            </p:nvSpPr>
            <p:spPr>
              <a:xfrm>
                <a:off x="2714491" y="3779837"/>
                <a:ext cx="4138653" cy="119856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D57C6199-4D54-415B-87B8-FC0C7107FA6B}"/>
                  </a:ext>
                </a:extLst>
              </p:cNvPr>
              <p:cNvSpPr txBox="1"/>
              <p:nvPr/>
            </p:nvSpPr>
            <p:spPr>
              <a:xfrm>
                <a:off x="2937692" y="3908928"/>
                <a:ext cx="3874629" cy="1093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Would you rather find $50 yourself?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66% ( 2 out of 3)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822B3F7-D362-4BA3-A455-440A70D42881}"/>
                  </a:ext>
                </a:extLst>
              </p:cNvPr>
              <p:cNvSpPr txBox="1"/>
              <p:nvPr/>
            </p:nvSpPr>
            <p:spPr>
              <a:xfrm>
                <a:off x="4934314" y="4506652"/>
                <a:ext cx="919116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D7CB58D0-F1D2-48EF-A9F4-CC72B43B746D}"/>
                </a:ext>
              </a:extLst>
            </p:cNvPr>
            <p:cNvSpPr/>
            <p:nvPr/>
          </p:nvSpPr>
          <p:spPr>
            <a:xfrm>
              <a:off x="3197252" y="4630576"/>
              <a:ext cx="3215160" cy="267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17BC90D-3B64-4318-8405-F7942FF726C0}"/>
                </a:ext>
              </a:extLst>
            </p:cNvPr>
            <p:cNvSpPr/>
            <p:nvPr/>
          </p:nvSpPr>
          <p:spPr>
            <a:xfrm>
              <a:off x="3197252" y="4622985"/>
              <a:ext cx="2300759" cy="267915"/>
            </a:xfrm>
            <a:prstGeom prst="rect">
              <a:avLst/>
            </a:prstGeom>
            <a:solidFill>
              <a:srgbClr val="28AFB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D996B90A-7C76-447B-B149-70C3D3F8DD74}"/>
              </a:ext>
            </a:extLst>
          </p:cNvPr>
          <p:cNvGrpSpPr/>
          <p:nvPr/>
        </p:nvGrpSpPr>
        <p:grpSpPr>
          <a:xfrm>
            <a:off x="2774069" y="5160663"/>
            <a:ext cx="4138653" cy="1222873"/>
            <a:chOff x="2714491" y="3779837"/>
            <a:chExt cx="4138653" cy="1222873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6C1C32CA-A3F4-499A-BB6F-5C863E3761BE}"/>
                </a:ext>
              </a:extLst>
            </p:cNvPr>
            <p:cNvGrpSpPr/>
            <p:nvPr/>
          </p:nvGrpSpPr>
          <p:grpSpPr>
            <a:xfrm>
              <a:off x="2714491" y="3779837"/>
              <a:ext cx="4138653" cy="1222873"/>
              <a:chOff x="2714491" y="3779837"/>
              <a:chExt cx="4138653" cy="1222873"/>
            </a:xfrm>
          </p:grpSpPr>
          <p:sp>
            <p:nvSpPr>
              <p:cNvPr id="69" name="Rechteck: abgerundete Ecken 68">
                <a:extLst>
                  <a:ext uri="{FF2B5EF4-FFF2-40B4-BE49-F238E27FC236}">
                    <a16:creationId xmlns:a16="http://schemas.microsoft.com/office/drawing/2014/main" id="{CD8C901C-2E88-4BBA-B0EF-B2D3616B5BDC}"/>
                  </a:ext>
                </a:extLst>
              </p:cNvPr>
              <p:cNvSpPr/>
              <p:nvPr/>
            </p:nvSpPr>
            <p:spPr>
              <a:xfrm>
                <a:off x="2714491" y="3779837"/>
                <a:ext cx="4138653" cy="119856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9D7FF19A-32D3-4068-9715-5B2FA6B8B5AE}"/>
                  </a:ext>
                </a:extLst>
              </p:cNvPr>
              <p:cNvSpPr txBox="1"/>
              <p:nvPr/>
            </p:nvSpPr>
            <p:spPr>
              <a:xfrm>
                <a:off x="2714492" y="3908928"/>
                <a:ext cx="4097830" cy="1093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Would you rather have your best friend find $500?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33% ( 1 out of 3)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D4F4201B-C91C-4437-A4CA-5C5701021770}"/>
                  </a:ext>
                </a:extLst>
              </p:cNvPr>
              <p:cNvSpPr txBox="1"/>
              <p:nvPr/>
            </p:nvSpPr>
            <p:spPr>
              <a:xfrm>
                <a:off x="4934314" y="4506652"/>
                <a:ext cx="919116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0930998E-367C-406C-9B72-1F30B4418B63}"/>
                </a:ext>
              </a:extLst>
            </p:cNvPr>
            <p:cNvSpPr/>
            <p:nvPr/>
          </p:nvSpPr>
          <p:spPr>
            <a:xfrm>
              <a:off x="3197252" y="4630576"/>
              <a:ext cx="3215160" cy="267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AF3F9E17-1231-42EE-8662-B991CEF6FA38}"/>
                </a:ext>
              </a:extLst>
            </p:cNvPr>
            <p:cNvSpPr/>
            <p:nvPr/>
          </p:nvSpPr>
          <p:spPr>
            <a:xfrm>
              <a:off x="3197253" y="4622985"/>
              <a:ext cx="919116" cy="267915"/>
            </a:xfrm>
            <a:prstGeom prst="rect">
              <a:avLst/>
            </a:prstGeom>
            <a:solidFill>
              <a:srgbClr val="28AFB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F1937657-AEF7-45E9-A507-D3784D70E72B}"/>
              </a:ext>
            </a:extLst>
          </p:cNvPr>
          <p:cNvSpPr/>
          <p:nvPr/>
        </p:nvSpPr>
        <p:spPr>
          <a:xfrm>
            <a:off x="6667500" y="3779837"/>
            <a:ext cx="639872" cy="639872"/>
          </a:xfrm>
          <a:prstGeom prst="ellipse">
            <a:avLst/>
          </a:prstGeom>
          <a:solidFill>
            <a:srgbClr val="F9A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EC0F61-0362-4066-9658-FB1ABC357C6E}"/>
              </a:ext>
            </a:extLst>
          </p:cNvPr>
          <p:cNvSpPr/>
          <p:nvPr/>
        </p:nvSpPr>
        <p:spPr>
          <a:xfrm>
            <a:off x="6742477" y="3823128"/>
            <a:ext cx="523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My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Vote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81B6C4A-2755-43D6-A20A-7E4D91F0CA53}"/>
              </a:ext>
            </a:extLst>
          </p:cNvPr>
          <p:cNvSpPr/>
          <p:nvPr/>
        </p:nvSpPr>
        <p:spPr>
          <a:xfrm>
            <a:off x="1481921" y="2604831"/>
            <a:ext cx="7112803" cy="450081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A112423-5D24-467E-99DE-32466692DA73}"/>
              </a:ext>
            </a:extLst>
          </p:cNvPr>
          <p:cNvSpPr/>
          <p:nvPr/>
        </p:nvSpPr>
        <p:spPr>
          <a:xfrm>
            <a:off x="8594724" y="3043941"/>
            <a:ext cx="1120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Question</a:t>
            </a:r>
            <a:endParaRPr lang="en-AU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2C15E9C-1B2C-4FB7-B7B6-B23361DE01F5}"/>
              </a:ext>
            </a:extLst>
          </p:cNvPr>
          <p:cNvGrpSpPr/>
          <p:nvPr/>
        </p:nvGrpSpPr>
        <p:grpSpPr>
          <a:xfrm>
            <a:off x="1502830" y="3664717"/>
            <a:ext cx="5955244" cy="1416037"/>
            <a:chOff x="1502830" y="3664717"/>
            <a:chExt cx="5955244" cy="1416037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F5E48074-C2F5-4EBA-8D97-338F25010462}"/>
                </a:ext>
              </a:extLst>
            </p:cNvPr>
            <p:cNvSpPr/>
            <p:nvPr/>
          </p:nvSpPr>
          <p:spPr>
            <a:xfrm>
              <a:off x="2517677" y="3664717"/>
              <a:ext cx="4940397" cy="141603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36EA567-F21B-4412-AFAF-C11A3F4287E8}"/>
                </a:ext>
              </a:extLst>
            </p:cNvPr>
            <p:cNvSpPr/>
            <p:nvPr/>
          </p:nvSpPr>
          <p:spPr>
            <a:xfrm>
              <a:off x="1502830" y="3930125"/>
              <a:ext cx="1113254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dirty="0" err="1">
                  <a:solidFill>
                    <a:srgbClr val="C55A11"/>
                  </a:solidFill>
                </a:rPr>
                <a:t>Type:div</a:t>
              </a:r>
              <a:endParaRPr lang="en-AU" dirty="0">
                <a:solidFill>
                  <a:srgbClr val="C55A11"/>
                </a:solidFill>
              </a:endParaRPr>
            </a:p>
            <a:p>
              <a:r>
                <a:rPr lang="en-AU" sz="1400" dirty="0">
                  <a:solidFill>
                    <a:srgbClr val="C55A11"/>
                  </a:solidFill>
                </a:rPr>
                <a:t>Class: Card</a:t>
              </a:r>
            </a:p>
            <a:p>
              <a:r>
                <a:rPr lang="en-AU" sz="1400" dirty="0">
                  <a:solidFill>
                    <a:srgbClr val="C55A11"/>
                  </a:solidFill>
                </a:rPr>
                <a:t>Result</a:t>
              </a:r>
              <a:endParaRPr lang="en-AU" sz="1400" dirty="0"/>
            </a:p>
          </p:txBody>
        </p:sp>
      </p:grpSp>
      <p:sp>
        <p:nvSpPr>
          <p:cNvPr id="74" name="Titel 3">
            <a:extLst>
              <a:ext uri="{FF2B5EF4-FFF2-40B4-BE49-F238E27FC236}">
                <a16:creationId xmlns:a16="http://schemas.microsoft.com/office/drawing/2014/main" id="{2C34ACA6-6FA4-4A03-84D8-16029996116B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AU"/>
              <a:t>Home.js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169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EA03488A-6F5C-4566-A529-1A1DCD3160B6}"/>
              </a:ext>
            </a:extLst>
          </p:cNvPr>
          <p:cNvSpPr/>
          <p:nvPr/>
        </p:nvSpPr>
        <p:spPr>
          <a:xfrm>
            <a:off x="2499931" y="3172726"/>
            <a:ext cx="4138653" cy="3494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Hello, John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B8229573-B14F-4C1B-8D7E-248E14ECE082}"/>
              </a:ext>
            </a:extLst>
          </p:cNvPr>
          <p:cNvSpPr txBox="1"/>
          <p:nvPr/>
        </p:nvSpPr>
        <p:spPr>
          <a:xfrm>
            <a:off x="2696637" y="3435592"/>
            <a:ext cx="3688620" cy="4742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Create New Question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FCEE729-9B58-4B06-A5F7-B61C5894F82D}"/>
              </a:ext>
            </a:extLst>
          </p:cNvPr>
          <p:cNvGrpSpPr/>
          <p:nvPr/>
        </p:nvGrpSpPr>
        <p:grpSpPr>
          <a:xfrm>
            <a:off x="2937692" y="5933555"/>
            <a:ext cx="3356014" cy="476113"/>
            <a:chOff x="3359426" y="4670854"/>
            <a:chExt cx="2584173" cy="476113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D3A6573F-A8E1-481B-BAFF-6F785DE5EABB}"/>
                </a:ext>
              </a:extLst>
            </p:cNvPr>
            <p:cNvSpPr/>
            <p:nvPr/>
          </p:nvSpPr>
          <p:spPr>
            <a:xfrm>
              <a:off x="3359426" y="4672713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C94ED9C8-B9C2-43C1-BF91-FF891D4EC354}"/>
                </a:ext>
              </a:extLst>
            </p:cNvPr>
            <p:cNvSpPr txBox="1"/>
            <p:nvPr/>
          </p:nvSpPr>
          <p:spPr>
            <a:xfrm>
              <a:off x="4045779" y="4670854"/>
              <a:ext cx="1311619" cy="474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2600" b="1" dirty="0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Submit</a:t>
              </a:r>
              <a:endParaRPr lang="en-US" sz="2600" b="1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4B740FD-97AC-4393-9D3A-1C2D9B0E3845}"/>
              </a:ext>
            </a:extLst>
          </p:cNvPr>
          <p:cNvGrpSpPr/>
          <p:nvPr/>
        </p:nvGrpSpPr>
        <p:grpSpPr>
          <a:xfrm>
            <a:off x="2913837" y="4336885"/>
            <a:ext cx="3356014" cy="423295"/>
            <a:chOff x="3359426" y="4038480"/>
            <a:chExt cx="2584174" cy="423295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DE36E3FC-9C6C-4DB9-BFF5-3E684D49DE0C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EB522B78-9EC4-4F07-B1CC-A3864CB02099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 Option One</a:t>
              </a:r>
            </a:p>
          </p:txBody>
        </p:sp>
      </p:grpSp>
      <p:pic>
        <p:nvPicPr>
          <p:cNvPr id="73" name="Grafik 72">
            <a:extLst>
              <a:ext uri="{FF2B5EF4-FFF2-40B4-BE49-F238E27FC236}">
                <a16:creationId xmlns:a16="http://schemas.microsoft.com/office/drawing/2014/main" id="{39ADB89D-2838-40DC-9A56-9519BE086A8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974976" y="2277571"/>
            <a:ext cx="402840" cy="31572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4EA579AA-9E36-4350-A3E5-511E6E734F40}"/>
              </a:ext>
            </a:extLst>
          </p:cNvPr>
          <p:cNvSpPr txBox="1"/>
          <p:nvPr/>
        </p:nvSpPr>
        <p:spPr>
          <a:xfrm>
            <a:off x="2826812" y="3917720"/>
            <a:ext cx="3218388" cy="32684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16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rather…</a:t>
            </a:r>
            <a:endParaRPr lang="en-US" sz="1600" b="1" i="0" u="none" strike="noStrike" kern="1200" cap="none" dirty="0">
              <a:ln>
                <a:noFill/>
              </a:ln>
              <a:solidFill>
                <a:srgbClr val="19647E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3BF2A368-563F-4359-A3AC-39F3C4484E13}"/>
              </a:ext>
            </a:extLst>
          </p:cNvPr>
          <p:cNvSpPr txBox="1"/>
          <p:nvPr/>
        </p:nvSpPr>
        <p:spPr>
          <a:xfrm>
            <a:off x="2913837" y="4909842"/>
            <a:ext cx="3218388" cy="32684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16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OR</a:t>
            </a:r>
            <a:endParaRPr lang="en-US" sz="1600" b="1" i="0" u="none" strike="noStrike" kern="1200" cap="none" dirty="0">
              <a:ln>
                <a:noFill/>
              </a:ln>
              <a:solidFill>
                <a:srgbClr val="19647E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638787C5-578D-4BD2-8DE7-F43568881F6F}"/>
              </a:ext>
            </a:extLst>
          </p:cNvPr>
          <p:cNvGrpSpPr/>
          <p:nvPr/>
        </p:nvGrpSpPr>
        <p:grpSpPr>
          <a:xfrm>
            <a:off x="2913837" y="5263941"/>
            <a:ext cx="3356014" cy="423295"/>
            <a:chOff x="3359426" y="4038480"/>
            <a:chExt cx="2584174" cy="423295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D6552B7A-8C00-4D7A-82F9-236505529D06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AF458E5-6087-418D-B50C-185F5C780E2A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 Option Two</a:t>
              </a:r>
            </a:p>
          </p:txBody>
        </p:sp>
      </p:grpSp>
      <p:sp>
        <p:nvSpPr>
          <p:cNvPr id="63" name="Titel 3">
            <a:extLst>
              <a:ext uri="{FF2B5EF4-FFF2-40B4-BE49-F238E27FC236}">
                <a16:creationId xmlns:a16="http://schemas.microsoft.com/office/drawing/2014/main" id="{297C0090-20FB-4A56-ADA4-E2CB75555EA8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AU" dirty="0"/>
              <a:t>NewQuestion.js</a:t>
            </a:r>
          </a:p>
        </p:txBody>
      </p:sp>
    </p:spTree>
    <p:extLst>
      <p:ext uri="{BB962C8B-B14F-4D97-AF65-F5344CB8AC3E}">
        <p14:creationId xmlns:p14="http://schemas.microsoft.com/office/powerpoint/2010/main" val="366713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7127542E-AC8A-4D0C-B4F4-7FB8851E2760}"/>
              </a:ext>
            </a:extLst>
          </p:cNvPr>
          <p:cNvGrpSpPr/>
          <p:nvPr/>
        </p:nvGrpSpPr>
        <p:grpSpPr>
          <a:xfrm>
            <a:off x="2792810" y="4499776"/>
            <a:ext cx="4138653" cy="1198563"/>
            <a:chOff x="2714491" y="3779837"/>
            <a:chExt cx="4138653" cy="1198563"/>
          </a:xfrm>
        </p:grpSpPr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3E915EB0-547F-44B5-8911-8E5BDB9214B6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2CB48E1-C746-4644-A0A6-AFE0CCAE7B99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651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Tyler McGinnis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Answered questions: 4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Created questions: 3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AA6B253E-9F28-4F9C-A6C5-A1D7F73BB1A7}"/>
                </a:ext>
              </a:extLst>
            </p:cNvPr>
            <p:cNvSpPr txBox="1"/>
            <p:nvPr/>
          </p:nvSpPr>
          <p:spPr>
            <a:xfrm>
              <a:off x="4201902" y="4604099"/>
              <a:ext cx="2372029" cy="297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Score: 7 (Second Place) </a:t>
              </a:r>
              <a:endParaRPr lang="en-US" sz="14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80" name="Grafik 79">
              <a:extLst>
                <a:ext uri="{FF2B5EF4-FFF2-40B4-BE49-F238E27FC236}">
                  <a16:creationId xmlns:a16="http://schemas.microsoft.com/office/drawing/2014/main" id="{3DAFA242-14DB-4696-A145-1DAB456CE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5A801ED9-E203-4562-BD11-90AAAF36023D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52760"/>
              </p:ext>
            </p:extLst>
          </p:nvPr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87" name="Textfeld 86">
            <a:extLst>
              <a:ext uri="{FF2B5EF4-FFF2-40B4-BE49-F238E27FC236}">
                <a16:creationId xmlns:a16="http://schemas.microsoft.com/office/drawing/2014/main" id="{C290DB26-7147-4024-9636-1F47F99B56BE}"/>
              </a:ext>
            </a:extLst>
          </p:cNvPr>
          <p:cNvSpPr txBox="1"/>
          <p:nvPr/>
        </p:nvSpPr>
        <p:spPr>
          <a:xfrm>
            <a:off x="5355452" y="3038737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Answered Questions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03592" y="3046367"/>
            <a:ext cx="4138653" cy="1198563"/>
            <a:chOff x="2714491" y="3779837"/>
            <a:chExt cx="4138653" cy="119856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651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John Doe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Answered questions: 7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Created questions: 3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0822B3F7-D362-4BA3-A455-440A70D42881}"/>
                </a:ext>
              </a:extLst>
            </p:cNvPr>
            <p:cNvSpPr txBox="1"/>
            <p:nvPr/>
          </p:nvSpPr>
          <p:spPr>
            <a:xfrm>
              <a:off x="4201903" y="4604099"/>
              <a:ext cx="2221408" cy="297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Score: 10 (First Place) </a:t>
              </a:r>
              <a:endParaRPr lang="en-US" sz="14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22CD5E9-9982-4503-AFFF-DAF08939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15A2569-8648-4868-806B-18C549B36729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4" name="Grafik 73">
            <a:extLst>
              <a:ext uri="{FF2B5EF4-FFF2-40B4-BE49-F238E27FC236}">
                <a16:creationId xmlns:a16="http://schemas.microsoft.com/office/drawing/2014/main" id="{C66BE909-B082-4D19-B62C-9A0974E70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44" y="4642886"/>
            <a:ext cx="759432" cy="805458"/>
          </a:xfrm>
          <a:prstGeom prst="rect">
            <a:avLst/>
          </a:prstGeom>
        </p:spPr>
      </p:pic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9CE1FC04-FF22-4DCF-BC36-C2F32A07A2D2}"/>
              </a:ext>
            </a:extLst>
          </p:cNvPr>
          <p:cNvGrpSpPr/>
          <p:nvPr/>
        </p:nvGrpSpPr>
        <p:grpSpPr>
          <a:xfrm>
            <a:off x="2792810" y="5841449"/>
            <a:ext cx="4138653" cy="1198563"/>
            <a:chOff x="2714491" y="3779837"/>
            <a:chExt cx="4138653" cy="1198563"/>
          </a:xfrm>
        </p:grpSpPr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8777E1CB-F106-4CAB-B426-26E9C878C396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585862D1-E310-477E-9417-2BD81744BD0E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651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Sarah Doe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Answered questions: 3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Created questions: 3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EAE62C38-B7FB-4614-8179-E9892F9F27EA}"/>
                </a:ext>
              </a:extLst>
            </p:cNvPr>
            <p:cNvSpPr txBox="1"/>
            <p:nvPr/>
          </p:nvSpPr>
          <p:spPr>
            <a:xfrm>
              <a:off x="4201902" y="4604099"/>
              <a:ext cx="2372029" cy="297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Score:  6 (Third Place) </a:t>
              </a:r>
              <a:endParaRPr lang="en-US" sz="14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E7A7FF51-69D0-4C60-8B5A-4B02F06FD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327A22E3-B817-41D4-8C3A-6C8FAC931CC7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7500E706-0876-4A7E-93E4-0CD8E23A7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31" y="6019441"/>
            <a:ext cx="731470" cy="775802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790D1DD-6BE9-4055-8F17-255D6FCA1232}"/>
              </a:ext>
            </a:extLst>
          </p:cNvPr>
          <p:cNvGrpSpPr/>
          <p:nvPr/>
        </p:nvGrpSpPr>
        <p:grpSpPr>
          <a:xfrm>
            <a:off x="772878" y="2897276"/>
            <a:ext cx="6534494" cy="1416037"/>
            <a:chOff x="923580" y="3664717"/>
            <a:chExt cx="6534494" cy="1416037"/>
          </a:xfrm>
        </p:grpSpPr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EFDC0C0D-9EAE-4F53-A7BF-A868CE71F55F}"/>
                </a:ext>
              </a:extLst>
            </p:cNvPr>
            <p:cNvSpPr/>
            <p:nvPr/>
          </p:nvSpPr>
          <p:spPr>
            <a:xfrm>
              <a:off x="2517677" y="3664717"/>
              <a:ext cx="4940397" cy="141603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C25B59C4-FD04-429E-BBF8-FBA93BA052B6}"/>
                </a:ext>
              </a:extLst>
            </p:cNvPr>
            <p:cNvSpPr/>
            <p:nvPr/>
          </p:nvSpPr>
          <p:spPr>
            <a:xfrm>
              <a:off x="923580" y="3913373"/>
              <a:ext cx="1113254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dirty="0" err="1">
                  <a:solidFill>
                    <a:srgbClr val="C55A11"/>
                  </a:solidFill>
                </a:rPr>
                <a:t>Type:Card</a:t>
              </a:r>
              <a:endParaRPr lang="en-AU" dirty="0">
                <a:solidFill>
                  <a:srgbClr val="C55A11"/>
                </a:solidFill>
              </a:endParaRPr>
            </a:p>
            <a:p>
              <a:r>
                <a:rPr lang="en-AU" sz="1400" dirty="0">
                  <a:solidFill>
                    <a:srgbClr val="C55A11"/>
                  </a:solidFill>
                </a:rPr>
                <a:t>Class: Card</a:t>
              </a:r>
            </a:p>
            <a:p>
              <a:r>
                <a:rPr lang="en-AU" sz="1400" dirty="0">
                  <a:solidFill>
                    <a:srgbClr val="C55A11"/>
                  </a:solidFill>
                </a:rPr>
                <a:t>Result</a:t>
              </a:r>
              <a:endParaRPr lang="en-AU" sz="1400" dirty="0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F24B383C-25FE-49CB-A715-9842013626E5}"/>
              </a:ext>
            </a:extLst>
          </p:cNvPr>
          <p:cNvGrpSpPr/>
          <p:nvPr/>
        </p:nvGrpSpPr>
        <p:grpSpPr>
          <a:xfrm>
            <a:off x="575777" y="2805836"/>
            <a:ext cx="7352234" cy="4385539"/>
            <a:chOff x="1206412" y="3664717"/>
            <a:chExt cx="6251662" cy="1416037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476880B8-6359-451D-AC4C-78CB14188121}"/>
                </a:ext>
              </a:extLst>
            </p:cNvPr>
            <p:cNvSpPr/>
            <p:nvPr/>
          </p:nvSpPr>
          <p:spPr>
            <a:xfrm>
              <a:off x="2517677" y="3664717"/>
              <a:ext cx="4940397" cy="141603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008AD55-FCC1-41A1-A488-655C7A27F774}"/>
                </a:ext>
              </a:extLst>
            </p:cNvPr>
            <p:cNvSpPr/>
            <p:nvPr/>
          </p:nvSpPr>
          <p:spPr>
            <a:xfrm>
              <a:off x="1206412" y="4331976"/>
              <a:ext cx="1220368" cy="99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400" dirty="0">
                  <a:solidFill>
                    <a:srgbClr val="548235"/>
                  </a:solidFill>
                </a:rPr>
                <a:t>Leader Board List</a:t>
              </a:r>
            </a:p>
          </p:txBody>
        </p:sp>
      </p:grpSp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AU" dirty="0"/>
              <a:t>LeaderBoard.js</a:t>
            </a:r>
          </a:p>
        </p:txBody>
      </p:sp>
    </p:spTree>
    <p:extLst>
      <p:ext uri="{BB962C8B-B14F-4D97-AF65-F5344CB8AC3E}">
        <p14:creationId xmlns:p14="http://schemas.microsoft.com/office/powerpoint/2010/main" val="211183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A39A6-0F92-4BEC-9119-A36D6DCE62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lstStyle/>
          <a:p>
            <a:pPr lvl="0" algn="l" rtl="0" hangingPunct="1">
              <a:lnSpc>
                <a:spcPct val="90000"/>
              </a:lnSpc>
            </a:pPr>
            <a:r>
              <a:rPr lang="en-US" dirty="0">
                <a:latin typeface="Euphemia" pitchFamily="18"/>
              </a:rPr>
              <a:t>Project approach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01E1F96-3F41-4643-BFEC-4A550EDE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Planning our application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Create design template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Draw all views of the app (create a Wireframe):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Draw boxes around every component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Break Each View Into a Hierarchy of Components: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Code your application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Building a static application (mockup)</a:t>
            </a:r>
            <a:endParaRPr lang="en-US" dirty="0">
              <a:solidFill>
                <a:srgbClr val="465562"/>
              </a:solidFill>
              <a:highlight>
                <a:scrgbClr r="0" g="0" b="0">
                  <a:alpha val="0"/>
                </a:scrgbClr>
              </a:highlight>
              <a:latin typeface="Euphemia" pitchFamily="18"/>
            </a:endParaRP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Determine What events happened for each component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Define which data each component need (define the store for each component)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Create a Redux store. Connect logger middleware (optional) and Redux </a:t>
            </a:r>
            <a:r>
              <a:rPr lang="en-US" sz="1600" dirty="0" err="1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Thunk</a:t>
            </a: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 middleware (alternatively, you can use Redux Saga, etc.).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Create for 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Building the application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Improve the design!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Create test cases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Refactoring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</a:pPr>
            <a:endParaRPr lang="en-US" sz="2400" dirty="0">
              <a:solidFill>
                <a:srgbClr val="465562"/>
              </a:solidFill>
              <a:latin typeface="Euphemia" pitchFamily="18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46758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2321B7-3E87-4112-AE47-0DB7EB1F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 Hierarchy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88F705-F9F0-4889-AE35-6A86D254F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Apps.js</a:t>
            </a:r>
          </a:p>
          <a:p>
            <a:pPr marL="971550" lvl="1" indent="-285750"/>
            <a:r>
              <a:rPr lang="en-AU" dirty="0"/>
              <a:t>Footer.js</a:t>
            </a:r>
          </a:p>
          <a:p>
            <a:pPr marL="971550" lvl="1" indent="-285750"/>
            <a:r>
              <a:rPr lang="en-AU" dirty="0"/>
              <a:t>Header.js</a:t>
            </a:r>
          </a:p>
          <a:p>
            <a:pPr marL="971550" lvl="1" indent="-285750"/>
            <a:r>
              <a:rPr lang="en-AU" dirty="0"/>
              <a:t>Home.js</a:t>
            </a:r>
          </a:p>
          <a:p>
            <a:pPr marL="1428750" lvl="2" indent="-285750"/>
            <a:r>
              <a:rPr lang="en-AU" dirty="0"/>
              <a:t>Home.js</a:t>
            </a:r>
          </a:p>
          <a:p>
            <a:pPr marL="1428750" lvl="2" indent="-285750"/>
            <a:r>
              <a:rPr lang="en-AU" dirty="0"/>
              <a:t>QuestionCard.js</a:t>
            </a:r>
          </a:p>
          <a:p>
            <a:pPr marL="1428750" lvl="2" indent="-285750"/>
            <a:r>
              <a:rPr lang="en-AU" dirty="0"/>
              <a:t>ResultCard.js</a:t>
            </a:r>
          </a:p>
          <a:p>
            <a:pPr marL="971550" lvl="1" indent="-285750"/>
            <a:r>
              <a:rPr lang="en-AU" dirty="0"/>
              <a:t>LeaderBoard.js</a:t>
            </a:r>
          </a:p>
          <a:p>
            <a:pPr marL="1428750" lvl="2" indent="-285750"/>
            <a:r>
              <a:rPr lang="en-AU" dirty="0"/>
              <a:t>LeaderBoard.js</a:t>
            </a:r>
          </a:p>
          <a:p>
            <a:pPr marL="1428750" lvl="2" indent="-285750"/>
            <a:r>
              <a:rPr lang="en-AU" dirty="0"/>
              <a:t>UserCard.js</a:t>
            </a:r>
          </a:p>
          <a:p>
            <a:pPr marL="971550" lvl="1" indent="-285750"/>
            <a:r>
              <a:rPr lang="en-AU" dirty="0"/>
              <a:t>Login.js</a:t>
            </a:r>
          </a:p>
          <a:p>
            <a:pPr marL="971550" lvl="1" indent="-285750"/>
            <a:r>
              <a:rPr lang="en-AU" dirty="0"/>
              <a:t>NewQuestion.js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323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D9988-90BF-41F6-BDF0-460F3369B5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Design Template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2815F36-08CA-47F2-9B2A-24F71C8CA4BE}"/>
              </a:ext>
            </a:extLst>
          </p:cNvPr>
          <p:cNvSpPr txBox="1"/>
          <p:nvPr/>
        </p:nvSpPr>
        <p:spPr>
          <a:xfrm>
            <a:off x="503999" y="2903219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1E3AF0-C80A-4979-8E24-4FB8C455786D}"/>
              </a:ext>
            </a:extLst>
          </p:cNvPr>
          <p:cNvSpPr txBox="1"/>
          <p:nvPr/>
        </p:nvSpPr>
        <p:spPr>
          <a:xfrm>
            <a:off x="5043507" y="2674604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74A4394E-4CFC-4864-A36D-D6B97693DC92}"/>
              </a:ext>
            </a:extLst>
          </p:cNvPr>
          <p:cNvSpPr/>
          <p:nvPr/>
        </p:nvSpPr>
        <p:spPr>
          <a:xfrm>
            <a:off x="59543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76A9F3-6BF0-4D51-8C6D-991EE584C160}"/>
              </a:ext>
            </a:extLst>
          </p:cNvPr>
          <p:cNvSpPr txBox="1"/>
          <p:nvPr/>
        </p:nvSpPr>
        <p:spPr>
          <a:xfrm>
            <a:off x="503999" y="5097780"/>
            <a:ext cx="256031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latin typeface="Helvetica" pitchFamily="32"/>
              </a:defRPr>
            </a:pPr>
            <a:r>
              <a:rPr lang="en-US" sz="18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Big Header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4541AD-C3E7-47D4-A1EB-33DC81BCBE12}"/>
              </a:ext>
            </a:extLst>
          </p:cNvPr>
          <p:cNvSpPr txBox="1"/>
          <p:nvPr/>
        </p:nvSpPr>
        <p:spPr>
          <a:xfrm>
            <a:off x="503999" y="5581619"/>
            <a:ext cx="2560319" cy="43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>
                <a:solidFill>
                  <a:srgbClr val="595B51"/>
                </a:solidFill>
                <a:latin typeface="Pothana2000" pitchFamily="2"/>
              </a:defRPr>
            </a:pPr>
            <a:r>
              <a:rPr lang="en-US" sz="1600" b="1" i="0" u="none" strike="noStrike" kern="1200" cap="none">
                <a:ln>
                  <a:noFill/>
                </a:ln>
                <a:solidFill>
                  <a:srgbClr val="595B51"/>
                </a:solidFill>
                <a:latin typeface="Pothana2000" pitchFamily="18"/>
                <a:ea typeface="DejaVu Sans" pitchFamily="2"/>
                <a:cs typeface="DejaVu Sans" pitchFamily="2"/>
              </a:rPr>
              <a:t>Sub Header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D7374DB-46E9-438E-B111-6865A8F9C3AC}"/>
              </a:ext>
            </a:extLst>
          </p:cNvPr>
          <p:cNvSpPr txBox="1"/>
          <p:nvPr/>
        </p:nvSpPr>
        <p:spPr>
          <a:xfrm>
            <a:off x="503999" y="6077340"/>
            <a:ext cx="2560319" cy="290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latin typeface="Helvetica" pitchFamily="32"/>
              </a:defRPr>
            </a:pPr>
            <a:r>
              <a:rPr lang="en-US" sz="14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This is for the text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FCDD68-2254-4D08-8274-F34F108CB82D}"/>
              </a:ext>
            </a:extLst>
          </p:cNvPr>
          <p:cNvSpPr txBox="1"/>
          <p:nvPr/>
        </p:nvSpPr>
        <p:spPr>
          <a:xfrm>
            <a:off x="503999" y="39281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E69E3C2-1402-4F11-98BF-EBC2DDC4E0E2}"/>
              </a:ext>
            </a:extLst>
          </p:cNvPr>
          <p:cNvSpPr txBox="1"/>
          <p:nvPr/>
        </p:nvSpPr>
        <p:spPr>
          <a:xfrm>
            <a:off x="646199" y="4457699"/>
            <a:ext cx="598428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https://coolors.co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1736614-0D64-4375-862B-62334601A085}"/>
              </a:ext>
            </a:extLst>
          </p:cNvPr>
          <p:cNvSpPr/>
          <p:nvPr/>
        </p:nvSpPr>
        <p:spPr>
          <a:xfrm>
            <a:off x="249623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2173B3-AEA2-4F62-ABE7-8C6E048CF3FD}"/>
              </a:ext>
            </a:extLst>
          </p:cNvPr>
          <p:cNvSpPr txBox="1"/>
          <p:nvPr/>
        </p:nvSpPr>
        <p:spPr>
          <a:xfrm>
            <a:off x="2383919" y="390906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16D4C1-E605-44F1-90C0-5BC326664A94}"/>
              </a:ext>
            </a:extLst>
          </p:cNvPr>
          <p:cNvSpPr txBox="1"/>
          <p:nvPr/>
        </p:nvSpPr>
        <p:spPr>
          <a:xfrm>
            <a:off x="1418398" y="39281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5D7A4148-899A-469A-80D3-E998E85CD1F2}"/>
              </a:ext>
            </a:extLst>
          </p:cNvPr>
          <p:cNvSpPr/>
          <p:nvPr/>
        </p:nvSpPr>
        <p:spPr>
          <a:xfrm>
            <a:off x="1509838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8A480BFE-CD6A-4442-86FB-299A80A14E79}"/>
              </a:ext>
            </a:extLst>
          </p:cNvPr>
          <p:cNvSpPr/>
          <p:nvPr/>
        </p:nvSpPr>
        <p:spPr>
          <a:xfrm>
            <a:off x="5167438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D9B8CA8-E53A-42A6-9D0D-BAB3E480EB9B}"/>
              </a:ext>
            </a:extLst>
          </p:cNvPr>
          <p:cNvSpPr txBox="1"/>
          <p:nvPr/>
        </p:nvSpPr>
        <p:spPr>
          <a:xfrm>
            <a:off x="2383919" y="390942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667598E-6736-4D4E-A0FE-D065E73147A2}"/>
              </a:ext>
            </a:extLst>
          </p:cNvPr>
          <p:cNvSpPr txBox="1"/>
          <p:nvPr/>
        </p:nvSpPr>
        <p:spPr>
          <a:xfrm>
            <a:off x="5024879" y="400050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C5B23841-69C5-45A0-AD12-421B842D2B4D}"/>
              </a:ext>
            </a:extLst>
          </p:cNvPr>
          <p:cNvSpPr/>
          <p:nvPr/>
        </p:nvSpPr>
        <p:spPr>
          <a:xfrm>
            <a:off x="608183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5CB3C1C-0134-42D1-BC0B-744A0B9B7877}"/>
              </a:ext>
            </a:extLst>
          </p:cNvPr>
          <p:cNvSpPr/>
          <p:nvPr/>
        </p:nvSpPr>
        <p:spPr>
          <a:xfrm>
            <a:off x="697679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84E7CE8-28F5-4F44-9120-B40ACF8397FC}"/>
              </a:ext>
            </a:extLst>
          </p:cNvPr>
          <p:cNvSpPr txBox="1"/>
          <p:nvPr/>
        </p:nvSpPr>
        <p:spPr>
          <a:xfrm>
            <a:off x="5939278" y="40195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1A8764E-9C93-4D0A-B1E9-A2DBCA5D236D}"/>
              </a:ext>
            </a:extLst>
          </p:cNvPr>
          <p:cNvSpPr txBox="1"/>
          <p:nvPr/>
        </p:nvSpPr>
        <p:spPr>
          <a:xfrm>
            <a:off x="6904799" y="40195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6E06F85-FECB-4EF0-85E7-53AC582C33AF}"/>
              </a:ext>
            </a:extLst>
          </p:cNvPr>
          <p:cNvSpPr txBox="1"/>
          <p:nvPr/>
        </p:nvSpPr>
        <p:spPr>
          <a:xfrm>
            <a:off x="7846813" y="40195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#b2b2b2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EA1BEB2C-5CD0-493C-ADD9-06DA7392F476}"/>
              </a:ext>
            </a:extLst>
          </p:cNvPr>
          <p:cNvSpPr/>
          <p:nvPr/>
        </p:nvSpPr>
        <p:spPr>
          <a:xfrm>
            <a:off x="7989374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6D7939-8CD9-4028-8CDA-E0FBB3E11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67" y="1775005"/>
            <a:ext cx="7037704" cy="5531673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7F106046-55B0-45CB-9C77-DDC72BED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Login.js</a:t>
            </a:r>
          </a:p>
        </p:txBody>
      </p:sp>
    </p:spTree>
    <p:extLst>
      <p:ext uri="{BB962C8B-B14F-4D97-AF65-F5344CB8AC3E}">
        <p14:creationId xmlns:p14="http://schemas.microsoft.com/office/powerpoint/2010/main" val="221057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10545"/>
              </p:ext>
            </p:extLst>
          </p:nvPr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3352667" cy="753375"/>
          </a:xfrm>
          <a:prstGeom prst="rect">
            <a:avLst/>
          </a:prstGeom>
          <a:solidFill>
            <a:srgbClr val="28AFB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E8A90881-4E39-49BC-B1D9-DE296BC5F537}"/>
              </a:ext>
            </a:extLst>
          </p:cNvPr>
          <p:cNvSpPr/>
          <p:nvPr/>
        </p:nvSpPr>
        <p:spPr>
          <a:xfrm>
            <a:off x="4848225" y="2851920"/>
            <a:ext cx="3352667" cy="7533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879733" y="3048432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Unanswered Questions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290DB26-7147-4024-9636-1F47F99B56BE}"/>
              </a:ext>
            </a:extLst>
          </p:cNvPr>
          <p:cNvSpPr txBox="1"/>
          <p:nvPr/>
        </p:nvSpPr>
        <p:spPr>
          <a:xfrm>
            <a:off x="5355452" y="3038737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Answered Questions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14491" y="3779837"/>
            <a:ext cx="4138653" cy="1198563"/>
            <a:chOff x="2714491" y="3779837"/>
            <a:chExt cx="4138653" cy="119856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John Doe asks: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react…</a:t>
              </a: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9D8A562-55A4-418A-9214-ED7AA3E3886D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91" name="Rechteck: abgerundete Ecken 90">
                <a:extLst>
                  <a:ext uri="{FF2B5EF4-FFF2-40B4-BE49-F238E27FC236}">
                    <a16:creationId xmlns:a16="http://schemas.microsoft.com/office/drawing/2014/main" id="{34B85400-4379-4ADB-B41F-6911F5938E3A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822B3F7-D362-4BA3-A455-440A70D42881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22CD5E9-9982-4503-AFFF-DAF08939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968941" y="4049680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159D9F17-62C3-4B27-AD84-18FE894B07A0}"/>
              </a:ext>
            </a:extLst>
          </p:cNvPr>
          <p:cNvGrpSpPr/>
          <p:nvPr/>
        </p:nvGrpSpPr>
        <p:grpSpPr>
          <a:xfrm>
            <a:off x="2714490" y="5217483"/>
            <a:ext cx="4138653" cy="1198563"/>
            <a:chOff x="2714491" y="3779837"/>
            <a:chExt cx="4138653" cy="1198563"/>
          </a:xfrm>
        </p:grpSpPr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25AF1CEE-3EF6-4DD7-BF36-76122B39EAAA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BC3F8E1F-5D00-4149-A11D-4D5837372B30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Tyler McGinnis </a:t>
              </a:r>
              <a:r>
                <a:rPr lang="en-US" sz="14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asks: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front-end…</a:t>
              </a:r>
            </a:p>
          </p:txBody>
        </p: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D7874AC3-E74E-4B0A-AF39-AE7FBD771277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775FE6C9-40DB-4D2A-9D25-BC832DD59E73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5C00E38C-B587-4507-911A-F00155F29E69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14788A04-84C5-4567-AEF9-92A7575FB20B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88A24F4B-7CCE-4D28-9C48-A82F2B892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6" y="5377178"/>
            <a:ext cx="759432" cy="805458"/>
          </a:xfrm>
          <a:prstGeom prst="rect">
            <a:avLst/>
          </a:prstGeom>
        </p:spPr>
      </p:pic>
      <p:sp>
        <p:nvSpPr>
          <p:cNvPr id="62" name="Rechteck 61">
            <a:extLst>
              <a:ext uri="{FF2B5EF4-FFF2-40B4-BE49-F238E27FC236}">
                <a16:creationId xmlns:a16="http://schemas.microsoft.com/office/drawing/2014/main" id="{A3A76478-849A-4344-90C3-CAF3173AB197}"/>
              </a:ext>
            </a:extLst>
          </p:cNvPr>
          <p:cNvSpPr/>
          <p:nvPr/>
        </p:nvSpPr>
        <p:spPr>
          <a:xfrm>
            <a:off x="1366740" y="2743121"/>
            <a:ext cx="7015259" cy="453232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585300B-5AA0-41B1-917F-E0ED98D15798}"/>
              </a:ext>
            </a:extLst>
          </p:cNvPr>
          <p:cNvSpPr/>
          <p:nvPr/>
        </p:nvSpPr>
        <p:spPr>
          <a:xfrm>
            <a:off x="8424050" y="5906264"/>
            <a:ext cx="243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C55A11"/>
                </a:solidFill>
              </a:rPr>
              <a:t>Question_Overview</a:t>
            </a:r>
            <a:endParaRPr lang="en-AU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AF5A8D0-E6D8-49F2-B3D5-B48182D26B6A}"/>
              </a:ext>
            </a:extLst>
          </p:cNvPr>
          <p:cNvSpPr/>
          <p:nvPr/>
        </p:nvSpPr>
        <p:spPr>
          <a:xfrm>
            <a:off x="2517678" y="3664717"/>
            <a:ext cx="4554254" cy="143190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6EA90F3-79E8-4687-B73A-9FC8F7289CCF}"/>
              </a:ext>
            </a:extLst>
          </p:cNvPr>
          <p:cNvSpPr/>
          <p:nvPr/>
        </p:nvSpPr>
        <p:spPr>
          <a:xfrm>
            <a:off x="7011707" y="4212680"/>
            <a:ext cx="1523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Question Card</a:t>
            </a:r>
            <a:endParaRPr lang="en-AU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FFF6FEB-F3D9-4F0E-AD84-3D4CB6A1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Home.js</a:t>
            </a:r>
          </a:p>
        </p:txBody>
      </p:sp>
    </p:spTree>
    <p:extLst>
      <p:ext uri="{BB962C8B-B14F-4D97-AF65-F5344CB8AC3E}">
        <p14:creationId xmlns:p14="http://schemas.microsoft.com/office/powerpoint/2010/main" val="73128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6714992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793028" y="2851920"/>
            <a:ext cx="6251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John Doe asks:</a:t>
            </a:r>
          </a:p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 …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14491" y="3779837"/>
            <a:ext cx="4138653" cy="1636713"/>
            <a:chOff x="2714491" y="3779837"/>
            <a:chExt cx="4138653" cy="163671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6367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2937692" y="3908928"/>
              <a:ext cx="3874629" cy="13002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1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find $50 yourself?</a:t>
              </a:r>
              <a:b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</a:br>
              <a:endParaRPr lang="en-US" sz="14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  <a:p>
              <a:pPr lvl="1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have your best friend find $500?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endParaRPr lang="en-US" sz="14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endParaRPr lang="en-US" sz="12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54EC0F61-0362-4066-9658-FB1ABC357C6E}"/>
              </a:ext>
            </a:extLst>
          </p:cNvPr>
          <p:cNvSpPr/>
          <p:nvPr/>
        </p:nvSpPr>
        <p:spPr>
          <a:xfrm>
            <a:off x="6742477" y="3823128"/>
            <a:ext cx="523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My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Vote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A112423-5D24-467E-99DE-32466692DA73}"/>
              </a:ext>
            </a:extLst>
          </p:cNvPr>
          <p:cNvSpPr/>
          <p:nvPr/>
        </p:nvSpPr>
        <p:spPr>
          <a:xfrm>
            <a:off x="8471368" y="3950012"/>
            <a:ext cx="964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Card</a:t>
            </a:r>
            <a:endParaRPr lang="en-AU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D9B70A1-630C-48EB-939B-3467D2D9CFF7}"/>
              </a:ext>
            </a:extLst>
          </p:cNvPr>
          <p:cNvGrpSpPr/>
          <p:nvPr/>
        </p:nvGrpSpPr>
        <p:grpSpPr>
          <a:xfrm>
            <a:off x="3036472" y="3952915"/>
            <a:ext cx="254000" cy="254000"/>
            <a:chOff x="3022600" y="3932069"/>
            <a:chExt cx="254000" cy="254000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EB2B5DCC-E8F8-4888-AF5B-77EAD25E5714}"/>
                </a:ext>
              </a:extLst>
            </p:cNvPr>
            <p:cNvSpPr/>
            <p:nvPr/>
          </p:nvSpPr>
          <p:spPr>
            <a:xfrm>
              <a:off x="3022600" y="3932069"/>
              <a:ext cx="254000" cy="2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FCA326F-C6A9-429D-B79B-151A290A11A7}"/>
                </a:ext>
              </a:extLst>
            </p:cNvPr>
            <p:cNvSpPr/>
            <p:nvPr/>
          </p:nvSpPr>
          <p:spPr>
            <a:xfrm>
              <a:off x="3093072" y="3995569"/>
              <a:ext cx="127000" cy="127000"/>
            </a:xfrm>
            <a:prstGeom prst="ellipse">
              <a:avLst/>
            </a:prstGeom>
            <a:solidFill>
              <a:srgbClr val="28AFB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7" name="Ellipse 76">
            <a:extLst>
              <a:ext uri="{FF2B5EF4-FFF2-40B4-BE49-F238E27FC236}">
                <a16:creationId xmlns:a16="http://schemas.microsoft.com/office/drawing/2014/main" id="{962B54EF-9090-4C7F-BAE5-0A004DFE2BAC}"/>
              </a:ext>
            </a:extLst>
          </p:cNvPr>
          <p:cNvSpPr/>
          <p:nvPr/>
        </p:nvSpPr>
        <p:spPr>
          <a:xfrm>
            <a:off x="3041174" y="4432052"/>
            <a:ext cx="254000" cy="25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D1D30A69-39C7-437B-BC4B-B485B49293F6}"/>
              </a:ext>
            </a:extLst>
          </p:cNvPr>
          <p:cNvSpPr/>
          <p:nvPr/>
        </p:nvSpPr>
        <p:spPr>
          <a:xfrm>
            <a:off x="3486332" y="4898456"/>
            <a:ext cx="2553528" cy="332855"/>
          </a:xfrm>
          <a:prstGeom prst="roundRect">
            <a:avLst/>
          </a:prstGeom>
          <a:solidFill>
            <a:srgbClr val="196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Submit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4D90D69-C28D-4B53-8C91-BEC45712AA0B}"/>
              </a:ext>
            </a:extLst>
          </p:cNvPr>
          <p:cNvSpPr/>
          <p:nvPr/>
        </p:nvSpPr>
        <p:spPr>
          <a:xfrm>
            <a:off x="1366740" y="2743121"/>
            <a:ext cx="7015259" cy="453232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6" name="Titel 3">
            <a:extLst>
              <a:ext uri="{FF2B5EF4-FFF2-40B4-BE49-F238E27FC236}">
                <a16:creationId xmlns:a16="http://schemas.microsoft.com/office/drawing/2014/main" id="{FF650B02-B8CE-4A33-A772-5EEFB69C3865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AU"/>
              <a:t>Home.js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66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6714992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247881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793028" y="2851920"/>
            <a:ext cx="6251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John Doe asks:</a:t>
            </a:r>
          </a:p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 …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EC0F61-0362-4066-9658-FB1ABC357C6E}"/>
              </a:ext>
            </a:extLst>
          </p:cNvPr>
          <p:cNvSpPr/>
          <p:nvPr/>
        </p:nvSpPr>
        <p:spPr>
          <a:xfrm>
            <a:off x="6742477" y="3823128"/>
            <a:ext cx="523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My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Vote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A112423-5D24-467E-99DE-32466692DA73}"/>
              </a:ext>
            </a:extLst>
          </p:cNvPr>
          <p:cNvSpPr/>
          <p:nvPr/>
        </p:nvSpPr>
        <p:spPr>
          <a:xfrm>
            <a:off x="8471368" y="3950012"/>
            <a:ext cx="964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Card</a:t>
            </a:r>
            <a:endParaRPr lang="en-AU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75ECDEA-3A08-400B-82F0-C51C4949D4D5}"/>
              </a:ext>
            </a:extLst>
          </p:cNvPr>
          <p:cNvGrpSpPr/>
          <p:nvPr/>
        </p:nvGrpSpPr>
        <p:grpSpPr>
          <a:xfrm>
            <a:off x="2838382" y="3798613"/>
            <a:ext cx="3874629" cy="1322383"/>
            <a:chOff x="2937692" y="3908928"/>
            <a:chExt cx="3874629" cy="1322383"/>
          </a:xfrm>
        </p:grpSpPr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2937692" y="3908928"/>
              <a:ext cx="3874629" cy="13002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1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find $50 yourself?</a:t>
              </a:r>
              <a:b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</a:br>
              <a:endParaRPr lang="en-US" sz="14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  <a:p>
              <a:pPr lvl="1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have your best friend find $500?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endParaRPr lang="en-US" sz="14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endParaRPr lang="en-US" sz="12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6D9B70A1-630C-48EB-939B-3467D2D9CFF7}"/>
                </a:ext>
              </a:extLst>
            </p:cNvPr>
            <p:cNvGrpSpPr/>
            <p:nvPr/>
          </p:nvGrpSpPr>
          <p:grpSpPr>
            <a:xfrm>
              <a:off x="3036472" y="3952915"/>
              <a:ext cx="254000" cy="254000"/>
              <a:chOff x="3022600" y="3932069"/>
              <a:chExt cx="254000" cy="254000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EB2B5DCC-E8F8-4888-AF5B-77EAD25E5714}"/>
                  </a:ext>
                </a:extLst>
              </p:cNvPr>
              <p:cNvSpPr/>
              <p:nvPr/>
            </p:nvSpPr>
            <p:spPr>
              <a:xfrm>
                <a:off x="3022600" y="3932069"/>
                <a:ext cx="254000" cy="25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CFCA326F-C6A9-429D-B79B-151A290A11A7}"/>
                  </a:ext>
                </a:extLst>
              </p:cNvPr>
              <p:cNvSpPr/>
              <p:nvPr/>
            </p:nvSpPr>
            <p:spPr>
              <a:xfrm>
                <a:off x="3093072" y="3995569"/>
                <a:ext cx="127000" cy="127000"/>
              </a:xfrm>
              <a:prstGeom prst="ellipse">
                <a:avLst/>
              </a:prstGeom>
              <a:solidFill>
                <a:srgbClr val="28AFB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962B54EF-9090-4C7F-BAE5-0A004DFE2BAC}"/>
                </a:ext>
              </a:extLst>
            </p:cNvPr>
            <p:cNvSpPr/>
            <p:nvPr/>
          </p:nvSpPr>
          <p:spPr>
            <a:xfrm>
              <a:off x="3041174" y="4432052"/>
              <a:ext cx="254000" cy="2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D1D30A69-39C7-437B-BC4B-B485B49293F6}"/>
                </a:ext>
              </a:extLst>
            </p:cNvPr>
            <p:cNvSpPr/>
            <p:nvPr/>
          </p:nvSpPr>
          <p:spPr>
            <a:xfrm>
              <a:off x="3486332" y="4898456"/>
              <a:ext cx="2553528" cy="332855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Submit</a:t>
              </a:r>
            </a:p>
          </p:txBody>
        </p:sp>
      </p:grpSp>
      <p:sp>
        <p:nvSpPr>
          <p:cNvPr id="80" name="Rechteck 79">
            <a:extLst>
              <a:ext uri="{FF2B5EF4-FFF2-40B4-BE49-F238E27FC236}">
                <a16:creationId xmlns:a16="http://schemas.microsoft.com/office/drawing/2014/main" id="{24D90D69-C28D-4B53-8C91-BEC45712AA0B}"/>
              </a:ext>
            </a:extLst>
          </p:cNvPr>
          <p:cNvSpPr/>
          <p:nvPr/>
        </p:nvSpPr>
        <p:spPr>
          <a:xfrm>
            <a:off x="1366740" y="2743121"/>
            <a:ext cx="7015259" cy="299169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6" name="Titel 3">
            <a:extLst>
              <a:ext uri="{FF2B5EF4-FFF2-40B4-BE49-F238E27FC236}">
                <a16:creationId xmlns:a16="http://schemas.microsoft.com/office/drawing/2014/main" id="{E5A8BD77-BE92-42CA-A8DB-08AD330FA7F4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AU"/>
              <a:t>Home.js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092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3352667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E8A90881-4E39-49BC-B1D9-DE296BC5F537}"/>
              </a:ext>
            </a:extLst>
          </p:cNvPr>
          <p:cNvSpPr/>
          <p:nvPr/>
        </p:nvSpPr>
        <p:spPr>
          <a:xfrm>
            <a:off x="4848225" y="2851920"/>
            <a:ext cx="3352667" cy="753375"/>
          </a:xfrm>
          <a:prstGeom prst="rect">
            <a:avLst/>
          </a:prstGeom>
          <a:solidFill>
            <a:srgbClr val="28AFB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879733" y="3048432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Unanswered Questions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290DB26-7147-4024-9636-1F47F99B56BE}"/>
              </a:ext>
            </a:extLst>
          </p:cNvPr>
          <p:cNvSpPr txBox="1"/>
          <p:nvPr/>
        </p:nvSpPr>
        <p:spPr>
          <a:xfrm>
            <a:off x="5355452" y="3038737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Answered Questions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14491" y="3779837"/>
            <a:ext cx="4138653" cy="1198563"/>
            <a:chOff x="2714491" y="3779837"/>
            <a:chExt cx="4138653" cy="119856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John Doe asks: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healthy…</a:t>
              </a: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9D8A562-55A4-418A-9214-ED7AA3E3886D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91" name="Rechteck: abgerundete Ecken 90">
                <a:extLst>
                  <a:ext uri="{FF2B5EF4-FFF2-40B4-BE49-F238E27FC236}">
                    <a16:creationId xmlns:a16="http://schemas.microsoft.com/office/drawing/2014/main" id="{34B85400-4379-4ADB-B41F-6911F5938E3A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822B3F7-D362-4BA3-A455-440A70D42881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22CD5E9-9982-4503-AFFF-DAF08939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15A2569-8648-4868-806B-18C549B36729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159D9F17-62C3-4B27-AD84-18FE894B07A0}"/>
              </a:ext>
            </a:extLst>
          </p:cNvPr>
          <p:cNvGrpSpPr/>
          <p:nvPr/>
        </p:nvGrpSpPr>
        <p:grpSpPr>
          <a:xfrm>
            <a:off x="2714490" y="5217483"/>
            <a:ext cx="4138653" cy="1198563"/>
            <a:chOff x="2714491" y="3779837"/>
            <a:chExt cx="4138653" cy="1198563"/>
          </a:xfrm>
        </p:grpSpPr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25AF1CEE-3EF6-4DD7-BF36-76122B39EAAA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BC3F8E1F-5D00-4149-A11D-4D5837372B30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Tyler </a:t>
              </a:r>
              <a:r>
                <a:rPr lang="en-US" sz="1400" b="1" dirty="0" err="1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Mcginnis</a:t>
              </a: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</a:t>
              </a:r>
              <a:r>
                <a:rPr lang="en-US" sz="14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asks: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teacher…</a:t>
              </a:r>
            </a:p>
          </p:txBody>
        </p: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D7874AC3-E74E-4B0A-AF39-AE7FBD771277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775FE6C9-40DB-4D2A-9D25-BC832DD59E73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5C00E38C-B587-4507-911A-F00155F29E69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14788A04-84C5-4567-AEF9-92A7575FB20B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88A24F4B-7CCE-4D28-9C48-A82F2B892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6" y="5377178"/>
            <a:ext cx="759432" cy="805458"/>
          </a:xfrm>
          <a:prstGeom prst="rect">
            <a:avLst/>
          </a:prstGeom>
        </p:spPr>
      </p:pic>
      <p:sp>
        <p:nvSpPr>
          <p:cNvPr id="62" name="Titel 3">
            <a:extLst>
              <a:ext uri="{FF2B5EF4-FFF2-40B4-BE49-F238E27FC236}">
                <a16:creationId xmlns:a16="http://schemas.microsoft.com/office/drawing/2014/main" id="{63D71740-24D7-4690-AF55-F4CC9FC320AD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AU"/>
              <a:t>Home.js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0200313"/>
      </p:ext>
    </p:extLst>
  </p:cSld>
  <p:clrMapOvr>
    <a:masterClrMapping/>
  </p:clrMapOvr>
</p:sld>
</file>

<file path=ppt/theme/theme1.xml><?xml version="1.0" encoding="utf-8"?>
<a:theme xmlns:a="http://schemas.openxmlformats.org/drawingml/2006/main" name="Penc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ncil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Microsoft Office PowerPoint</Application>
  <PresentationFormat>Benutzerdefiniert</PresentationFormat>
  <Paragraphs>257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Euphemia</vt:lpstr>
      <vt:lpstr>Helvetica</vt:lpstr>
      <vt:lpstr>Liberation Sans</vt:lpstr>
      <vt:lpstr>Pothana2000</vt:lpstr>
      <vt:lpstr>Pencil</vt:lpstr>
      <vt:lpstr>Pencil1</vt:lpstr>
      <vt:lpstr>Would you rather</vt:lpstr>
      <vt:lpstr>Project approach</vt:lpstr>
      <vt:lpstr>Component Hierarchy</vt:lpstr>
      <vt:lpstr>Design Template</vt:lpstr>
      <vt:lpstr>Login.js</vt:lpstr>
      <vt:lpstr>Home.js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</dc:title>
  <dc:creator>gustav</dc:creator>
  <cp:lastModifiedBy>Gerald Willig</cp:lastModifiedBy>
  <cp:revision>36</cp:revision>
  <dcterms:created xsi:type="dcterms:W3CDTF">2020-12-22T08:31:49Z</dcterms:created>
  <dcterms:modified xsi:type="dcterms:W3CDTF">2020-12-25T15:37:18Z</dcterms:modified>
</cp:coreProperties>
</file>