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0" r:id="rId3"/>
    <p:sldId id="275" r:id="rId4"/>
    <p:sldId id="278" r:id="rId5"/>
    <p:sldId id="271" r:id="rId6"/>
    <p:sldId id="260" r:id="rId7"/>
    <p:sldId id="272" r:id="rId8"/>
    <p:sldId id="277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67C8DA9-B3EB-417D-9430-F61223C20FE1}">
          <p14:sldIdLst>
            <p14:sldId id="256"/>
          </p14:sldIdLst>
        </p14:section>
        <p14:section name="Design" id="{53B444B0-DA04-4E16-9C6C-20217B957ABA}">
          <p14:sldIdLst>
            <p14:sldId id="270"/>
            <p14:sldId id="275"/>
            <p14:sldId id="278"/>
            <p14:sldId id="271"/>
            <p14:sldId id="260"/>
            <p14:sldId id="272"/>
            <p14:sldId id="277"/>
            <p14:sldId id="265"/>
          </p14:sldIdLst>
        </p14:section>
        <p14:section name="Old" id="{4910225F-3D1A-4E15-AFF0-98CC10D0CFB3}">
          <p14:sldIdLst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687"/>
    <a:srgbClr val="CC0066"/>
    <a:srgbClr val="CEDFD4"/>
    <a:srgbClr val="ADB9CA"/>
    <a:srgbClr val="BF9000"/>
    <a:srgbClr val="96853F"/>
    <a:srgbClr val="F4B183"/>
    <a:srgbClr val="548235"/>
    <a:srgbClr val="C55A11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64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6EBFB-3898-44DF-A8FD-2F976CFDB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AE3246-C31A-4E93-932B-7C74E3FF5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02C25-9553-4C78-9077-65823225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C460-CF5F-46BE-9BD4-FECC8C9A2CDB}" type="datetimeFigureOut">
              <a:rPr lang="en-AU" smtClean="0"/>
              <a:t>16/12/2020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C176F4-B504-46EA-8ABC-90DE0627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06B312-6FFF-4F5D-B8BB-BEDFEC08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F1BB-43BC-44A7-A38C-6229E7DBDD57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02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84180-D277-4B11-B672-996154FA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5B0622-4DD2-41FF-9E9B-8435D598F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50E8FF-4D2A-4CBE-AB2B-FAEAB658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C460-CF5F-46BE-9BD4-FECC8C9A2CDB}" type="datetimeFigureOut">
              <a:rPr lang="en-AU" smtClean="0"/>
              <a:t>16/12/2020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06200B-2806-4DD2-A396-5467AD9C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8154A1-A4C1-4716-99C9-5324CECE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F1BB-43BC-44A7-A38C-6229E7DBDD57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131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E48CA7-0404-4118-A294-4D5BBE0E7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F7BCA1-E981-4967-9743-E217575E1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5D677-7B57-4EEE-BAFA-98A2705F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C460-CF5F-46BE-9BD4-FECC8C9A2CDB}" type="datetimeFigureOut">
              <a:rPr lang="en-AU" smtClean="0"/>
              <a:t>16/12/2020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65887-51F9-45C6-BA22-BFA1CDBD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595822-E788-41CA-AB3D-A96289C1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F1BB-43BC-44A7-A38C-6229E7DBDD57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67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5C6AD-6BA8-4D13-9EBD-E5FA3DD8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A20360-49FB-4988-9C71-A90BEF4B9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CC7297-A00E-4C55-BC36-AF3B11B7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C460-CF5F-46BE-9BD4-FECC8C9A2CDB}" type="datetimeFigureOut">
              <a:rPr lang="en-AU" smtClean="0"/>
              <a:t>16/12/2020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4B317-EF2C-42E0-9D00-2C92062D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AE6445-D460-4518-8C63-DC1E7B02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F1BB-43BC-44A7-A38C-6229E7DBDD57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2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5055C-3837-4E8E-99A7-A9E40D2B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06F7C6-09DD-421E-A6A2-CB40E1466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8FB71F-FA3F-419C-8B23-5E84359E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C460-CF5F-46BE-9BD4-FECC8C9A2CDB}" type="datetimeFigureOut">
              <a:rPr lang="en-AU" smtClean="0"/>
              <a:t>16/12/2020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95F6F7-8CB6-4715-84A2-7BE2987C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E71BE7-81C7-454E-8415-54270A93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F1BB-43BC-44A7-A38C-6229E7DBDD57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55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8F5D3-35DC-4955-9892-DDE09F57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B185CF-1CC5-43FA-A16A-5A4214E1C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411F65-802B-4834-B06E-9DC3E632E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444701-4630-4B0D-842F-42D885ED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C460-CF5F-46BE-9BD4-FECC8C9A2CDB}" type="datetimeFigureOut">
              <a:rPr lang="en-AU" smtClean="0"/>
              <a:t>16/12/2020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7AB729-685F-477F-9780-4A22C1CA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F38E08-81B1-4C93-BD47-62B664E2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F1BB-43BC-44A7-A38C-6229E7DBDD57}" type="slidenum">
              <a:rPr lang="en-AU" smtClean="0"/>
              <a:t>‹Nr.›</a:t>
            </a:fld>
            <a:endParaRPr lang="en-AU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2F05140-52A3-4CEA-BA4E-75539F380E66}"/>
              </a:ext>
            </a:extLst>
          </p:cNvPr>
          <p:cNvGrpSpPr/>
          <p:nvPr userDrawn="1"/>
        </p:nvGrpSpPr>
        <p:grpSpPr>
          <a:xfrm>
            <a:off x="-38311" y="0"/>
            <a:ext cx="6451600" cy="6858000"/>
            <a:chOff x="-38311" y="0"/>
            <a:chExt cx="6451600" cy="6858000"/>
          </a:xfrm>
        </p:grpSpPr>
        <p:sp>
          <p:nvSpPr>
            <p:cNvPr id="8" name="Parallelogramm 7">
              <a:extLst>
                <a:ext uri="{FF2B5EF4-FFF2-40B4-BE49-F238E27FC236}">
                  <a16:creationId xmlns:a16="http://schemas.microsoft.com/office/drawing/2014/main" id="{F654493F-1764-4463-83F9-F266C248F1B1}"/>
                </a:ext>
              </a:extLst>
            </p:cNvPr>
            <p:cNvSpPr/>
            <p:nvPr userDrawn="1"/>
          </p:nvSpPr>
          <p:spPr>
            <a:xfrm>
              <a:off x="106274" y="3"/>
              <a:ext cx="6307015" cy="6857997"/>
            </a:xfrm>
            <a:prstGeom prst="parallelogram">
              <a:avLst/>
            </a:prstGeom>
            <a:solidFill>
              <a:srgbClr val="2C3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Parallelogramm 8">
              <a:extLst>
                <a:ext uri="{FF2B5EF4-FFF2-40B4-BE49-F238E27FC236}">
                  <a16:creationId xmlns:a16="http://schemas.microsoft.com/office/drawing/2014/main" id="{FCEE2913-DEB5-4E5C-8A04-BCAF28675168}"/>
                </a:ext>
              </a:extLst>
            </p:cNvPr>
            <p:cNvSpPr/>
            <p:nvPr userDrawn="1"/>
          </p:nvSpPr>
          <p:spPr>
            <a:xfrm>
              <a:off x="-38311" y="0"/>
              <a:ext cx="3581400" cy="6857997"/>
            </a:xfrm>
            <a:prstGeom prst="parallelogram">
              <a:avLst>
                <a:gd name="adj" fmla="val 0"/>
              </a:avLst>
            </a:prstGeom>
            <a:solidFill>
              <a:srgbClr val="2C3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11237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41460-D234-43B6-B12A-D1C95789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FA2AC2-9377-42E1-B71A-0A1D5A7CF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F5EDA6-B68F-4C13-8B5B-51F2A28C3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A60C70-0488-41D0-9DCC-9E8473263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09E24D-31F5-40C3-8F50-B76CDC199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196283-6DEA-438B-8C33-6E2D5019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C460-CF5F-46BE-9BD4-FECC8C9A2CDB}" type="datetimeFigureOut">
              <a:rPr lang="en-AU" smtClean="0"/>
              <a:t>16/12/2020</a:t>
            </a:fld>
            <a:endParaRPr lang="en-AU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0D499C-0C46-465C-B4FE-6E6DC16D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57EE24-8B9B-4C1B-BF27-0F29A91D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F1BB-43BC-44A7-A38C-6229E7DBDD57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21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F23C0-2122-4594-BB6D-69C147C3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86EEE9-992F-4F34-B319-A7A2406E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C460-CF5F-46BE-9BD4-FECC8C9A2CDB}" type="datetimeFigureOut">
              <a:rPr lang="en-AU" smtClean="0"/>
              <a:t>16/12/2020</a:t>
            </a:fld>
            <a:endParaRPr lang="en-AU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BAB480-F9BA-4E99-9051-CF5E6239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12D8E0-26C8-4480-A233-6912CD38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F1BB-43BC-44A7-A38C-6229E7DBDD57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45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EF65C4-3BA9-4F9F-9A2F-671EB2D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C460-CF5F-46BE-9BD4-FECC8C9A2CDB}" type="datetimeFigureOut">
              <a:rPr lang="en-AU" smtClean="0"/>
              <a:t>16/12/2020</a:t>
            </a:fld>
            <a:endParaRPr lang="en-AU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A8310C-0183-455C-939E-224A1732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E04399-A54E-4085-A946-9EE5472A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F1BB-43BC-44A7-A38C-6229E7DBDD57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03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71F01-8EAB-49C4-9396-651C407C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7815E-D0E8-4FE2-8FE1-94701DAFB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92C439-6615-4343-9A87-6B4E2CDFC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F9D9D7-2480-4853-BCB8-8F981D68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C460-CF5F-46BE-9BD4-FECC8C9A2CDB}" type="datetimeFigureOut">
              <a:rPr lang="en-AU" smtClean="0"/>
              <a:t>16/12/2020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1630D0-8CB2-4001-A87C-4F8FFD7F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68EBDE-5F5F-451F-A8C8-811866AA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F1BB-43BC-44A7-A38C-6229E7DBDD57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729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59C3D-DFF2-4981-ACEA-0A7D2450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516B60-FF6B-45BB-8ECC-88FCF09ED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D3F451-D621-49A6-8ED8-B121451E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8A1664-DB14-4261-8740-BC897090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C460-CF5F-46BE-9BD4-FECC8C9A2CDB}" type="datetimeFigureOut">
              <a:rPr lang="en-AU" smtClean="0"/>
              <a:t>16/12/2020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C4DAA7-C329-4BD9-99B5-6702A14F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80C211-14E3-4C48-89DC-FD32F2CE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F1BB-43BC-44A7-A38C-6229E7DBDD57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77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3B0F48-02DD-43DE-8CB1-D0172D92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745B4-1274-42CF-A9F3-A6283433B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1ED388-AB82-4E5F-A212-8DCD92248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C460-CF5F-46BE-9BD4-FECC8C9A2CDB}" type="datetimeFigureOut">
              <a:rPr lang="en-AU" smtClean="0"/>
              <a:t>16/12/2020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AED6B0-7D45-42BF-844A-6AAC3DE1F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874764-AF1A-4B02-9458-652985FFB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2F1BB-43BC-44A7-A38C-6229E7DBDD57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421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9.png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8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26" Type="http://schemas.openxmlformats.org/officeDocument/2006/relationships/tags" Target="../tags/tag91.xml"/><Relationship Id="rId39" Type="http://schemas.openxmlformats.org/officeDocument/2006/relationships/tags" Target="../tags/tag104.xml"/><Relationship Id="rId3" Type="http://schemas.openxmlformats.org/officeDocument/2006/relationships/tags" Target="../tags/tag68.xml"/><Relationship Id="rId21" Type="http://schemas.openxmlformats.org/officeDocument/2006/relationships/tags" Target="../tags/tag86.xml"/><Relationship Id="rId34" Type="http://schemas.openxmlformats.org/officeDocument/2006/relationships/tags" Target="../tags/tag99.xml"/><Relationship Id="rId42" Type="http://schemas.openxmlformats.org/officeDocument/2006/relationships/tags" Target="../tags/tag107.xml"/><Relationship Id="rId47" Type="http://schemas.openxmlformats.org/officeDocument/2006/relationships/image" Target="../media/image5.png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tags" Target="../tags/tag90.xml"/><Relationship Id="rId33" Type="http://schemas.openxmlformats.org/officeDocument/2006/relationships/tags" Target="../tags/tag98.xml"/><Relationship Id="rId38" Type="http://schemas.openxmlformats.org/officeDocument/2006/relationships/tags" Target="../tags/tag103.xml"/><Relationship Id="rId46" Type="http://schemas.openxmlformats.org/officeDocument/2006/relationships/image" Target="../media/image6.png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tags" Target="../tags/tag85.xml"/><Relationship Id="rId29" Type="http://schemas.openxmlformats.org/officeDocument/2006/relationships/tags" Target="../tags/tag94.xml"/><Relationship Id="rId41" Type="http://schemas.openxmlformats.org/officeDocument/2006/relationships/tags" Target="../tags/tag106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tags" Target="../tags/tag89.xml"/><Relationship Id="rId32" Type="http://schemas.openxmlformats.org/officeDocument/2006/relationships/tags" Target="../tags/tag97.xml"/><Relationship Id="rId37" Type="http://schemas.openxmlformats.org/officeDocument/2006/relationships/tags" Target="../tags/tag102.xml"/><Relationship Id="rId40" Type="http://schemas.openxmlformats.org/officeDocument/2006/relationships/tags" Target="../tags/tag105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tags" Target="../tags/tag88.xml"/><Relationship Id="rId28" Type="http://schemas.openxmlformats.org/officeDocument/2006/relationships/tags" Target="../tags/tag93.xml"/><Relationship Id="rId36" Type="http://schemas.openxmlformats.org/officeDocument/2006/relationships/tags" Target="../tags/tag101.xml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31" Type="http://schemas.openxmlformats.org/officeDocument/2006/relationships/tags" Target="../tags/tag96.xml"/><Relationship Id="rId44" Type="http://schemas.openxmlformats.org/officeDocument/2006/relationships/tags" Target="../tags/tag109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tags" Target="../tags/tag87.xml"/><Relationship Id="rId27" Type="http://schemas.openxmlformats.org/officeDocument/2006/relationships/tags" Target="../tags/tag92.xml"/><Relationship Id="rId30" Type="http://schemas.openxmlformats.org/officeDocument/2006/relationships/tags" Target="../tags/tag95.xml"/><Relationship Id="rId35" Type="http://schemas.openxmlformats.org/officeDocument/2006/relationships/tags" Target="../tags/tag100.xml"/><Relationship Id="rId43" Type="http://schemas.openxmlformats.org/officeDocument/2006/relationships/tags" Target="../tags/tag108.xml"/><Relationship Id="rId48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microsoft.com/office/2007/relationships/hdphoto" Target="../media/hdphoto2.wdp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image" Target="../media/image5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tags" Target="../tags/tag4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slideLayout" Target="../slideLayouts/slideLayout4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microsoft.com/office/2007/relationships/hdphoto" Target="../media/hdphoto2.wdp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5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F0254-4444-49ED-89E9-39845152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66218"/>
            <a:ext cx="10515600" cy="1325563"/>
          </a:xfrm>
        </p:spPr>
        <p:txBody>
          <a:bodyPr anchor="t">
            <a:normAutofit/>
          </a:bodyPr>
          <a:lstStyle/>
          <a:p>
            <a:pPr algn="l"/>
            <a:r>
              <a:rPr lang="en-AU" sz="5400" dirty="0">
                <a:solidFill>
                  <a:schemeClr val="bg1"/>
                </a:solidFill>
              </a:rPr>
              <a:t>My Reads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47AEEE-732D-471D-8B78-65A1CA4F6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43299"/>
            <a:ext cx="5181600" cy="383931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chemeClr val="bg1"/>
                </a:solidFill>
              </a:rPr>
              <a:t>Udacity REACT Project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2BFCAF-9071-4769-98FE-BBE819CE59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DE1CE22-0362-48C0-9C85-A9967B7E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89998" l="28294" r="70834">
                        <a14:foregroundMark x1="32333" y1="84841" x2="32333" y2="84841"/>
                        <a14:foregroundMark x1="32500" y1="85873" x2="32500" y2="89048"/>
                        <a14:foregroundMark x1="34250" y1="89762" x2="35417" y2="88889"/>
                        <a14:foregroundMark x1="38083" y1="85238" x2="42667" y2="87540"/>
                        <a14:foregroundMark x1="42667" y1="87540" x2="42667" y2="87619"/>
                        <a14:foregroundMark x1="43833" y1="87302" x2="49417" y2="88333"/>
                        <a14:foregroundMark x1="50250" y1="87619" x2="55375" y2="83810"/>
                        <a14:foregroundMark x1="55542" y1="87619" x2="60417" y2="84524"/>
                        <a14:foregroundMark x1="60417" y1="84524" x2="60792" y2="84524"/>
                        <a14:foregroundMark x1="59500" y1="88333" x2="67375" y2="82222"/>
                        <a14:foregroundMark x1="66375" y1="89921" x2="65917" y2="843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77" r="23849" b="2"/>
          <a:stretch/>
        </p:blipFill>
        <p:spPr>
          <a:xfrm>
            <a:off x="5037364" y="87627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934F6EE3-A769-4015-A8CC-81E4433C693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90117" y="1483968"/>
            <a:ext cx="7712451" cy="5033962"/>
            <a:chOff x="595684" y="1261242"/>
            <a:chExt cx="6668462" cy="4352544"/>
          </a:xfrm>
        </p:grpSpPr>
        <p:sp>
          <p:nvSpPr>
            <p:cNvPr id="1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ACF2B20-2060-4D08-B848-7A8832282D7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23809"/>
              <a:ext cx="6668462" cy="3889977"/>
            </a:xfrm>
            <a:prstGeom prst="rect">
              <a:avLst/>
            </a:prstGeom>
            <a:solidFill>
              <a:srgbClr val="CEDFD4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9E53421-9C05-4141-84A9-7C162BE1240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46437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8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3CEF95C-6A97-4CBC-AAA6-CDEE31BC2C25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58465" y="1527169"/>
              <a:ext cx="129025" cy="97456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A9CFC5B-E8D6-4301-B14B-2D9BDC66EF1C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81809" y="1322845"/>
              <a:ext cx="85102" cy="8235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C827521-7DFA-455D-B54B-7923786B1CD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76377" y="1473116"/>
              <a:ext cx="5605431" cy="2055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21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A3A765-4DD9-4B6C-835A-4AB639C2F43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42197" y="1518247"/>
              <a:ext cx="80984" cy="115299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" name="Navigation Buttons">
              <a:extLst>
                <a:ext uri="{FF2B5EF4-FFF2-40B4-BE49-F238E27FC236}">
                  <a16:creationId xmlns:a16="http://schemas.microsoft.com/office/drawing/2014/main" id="{E9B06EC4-5D2F-4D5B-B8AF-58AA51EFFADD}"/>
                </a:ext>
              </a:extLst>
            </p:cNvPr>
            <p:cNvGrpSpPr/>
            <p:nvPr/>
          </p:nvGrpSpPr>
          <p:grpSpPr>
            <a:xfrm>
              <a:off x="704553" y="1501090"/>
              <a:ext cx="554536" cy="149615"/>
              <a:chOff x="704553" y="1501090"/>
              <a:chExt cx="554536" cy="149615"/>
            </a:xfrm>
          </p:grpSpPr>
          <p:sp>
            <p:nvSpPr>
              <p:cNvPr id="23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365BFCF-A057-462E-B9BD-8A9055F98E9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4553" y="1523738"/>
                <a:ext cx="131771" cy="10431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7F88019-3F25-4B02-9FF4-F339403B825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13190" y="1523738"/>
                <a:ext cx="131771" cy="10431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94F617C-6153-423C-9777-331D6B80BB0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21828" y="1501090"/>
                <a:ext cx="137261" cy="14961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32B52B9-F50A-412E-98E1-DDF3B63331CB}"/>
              </a:ext>
            </a:extLst>
          </p:cNvPr>
          <p:cNvGrpSpPr/>
          <p:nvPr/>
        </p:nvGrpSpPr>
        <p:grpSpPr>
          <a:xfrm>
            <a:off x="990118" y="1960561"/>
            <a:ext cx="7712450" cy="1296989"/>
            <a:chOff x="990118" y="1960561"/>
            <a:chExt cx="7712450" cy="1296989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B93CE698-70EB-4F43-B248-71F23AA3E7F2}"/>
                </a:ext>
              </a:extLst>
            </p:cNvPr>
            <p:cNvSpPr/>
            <p:nvPr/>
          </p:nvSpPr>
          <p:spPr>
            <a:xfrm>
              <a:off x="990118" y="1960561"/>
              <a:ext cx="7712450" cy="1296989"/>
            </a:xfrm>
            <a:prstGeom prst="rect">
              <a:avLst/>
            </a:prstGeom>
            <a:solidFill>
              <a:srgbClr val="1746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9CE6CCF-7A2A-497C-A4A2-3644B5600B44}"/>
                </a:ext>
              </a:extLst>
            </p:cNvPr>
            <p:cNvSpPr/>
            <p:nvPr/>
          </p:nvSpPr>
          <p:spPr>
            <a:xfrm>
              <a:off x="1036787" y="2286936"/>
              <a:ext cx="24256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bg1"/>
                  </a:solidFill>
                </a:rPr>
                <a:t>My Reads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An app to organise you </a:t>
              </a:r>
              <a:r>
                <a:rPr lang="en-AU" sz="1400" dirty="0" err="1">
                  <a:solidFill>
                    <a:schemeClr val="bg1"/>
                  </a:solidFill>
                </a:rPr>
                <a:t>ebooks</a:t>
              </a:r>
              <a:endParaRPr lang="en-AU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Ellipse 48">
            <a:extLst>
              <a:ext uri="{FF2B5EF4-FFF2-40B4-BE49-F238E27FC236}">
                <a16:creationId xmlns:a16="http://schemas.microsoft.com/office/drawing/2014/main" id="{D26D31A9-A431-4686-B63A-3922E50AE151}"/>
              </a:ext>
            </a:extLst>
          </p:cNvPr>
          <p:cNvSpPr/>
          <p:nvPr/>
        </p:nvSpPr>
        <p:spPr>
          <a:xfrm>
            <a:off x="8107583" y="5942012"/>
            <a:ext cx="5080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+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B55A88A-59D5-4C36-A8BE-20AAB51B368F}"/>
              </a:ext>
            </a:extLst>
          </p:cNvPr>
          <p:cNvGrpSpPr/>
          <p:nvPr/>
        </p:nvGrpSpPr>
        <p:grpSpPr>
          <a:xfrm>
            <a:off x="1291930" y="3864705"/>
            <a:ext cx="1409857" cy="1392237"/>
            <a:chOff x="1291930" y="3864705"/>
            <a:chExt cx="1409857" cy="1392237"/>
          </a:xfrm>
        </p:grpSpPr>
        <p:pic>
          <p:nvPicPr>
            <p:cNvPr id="27" name="Picture 5">
              <a:extLst>
                <a:ext uri="{FF2B5EF4-FFF2-40B4-BE49-F238E27FC236}">
                  <a16:creationId xmlns:a16="http://schemas.microsoft.com/office/drawing/2014/main" id="{36E81992-8392-4E43-A515-E1B3065D17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2" t="37396" r="68393" b="20730"/>
            <a:stretch/>
          </p:blipFill>
          <p:spPr bwMode="auto">
            <a:xfrm>
              <a:off x="1291930" y="3864705"/>
              <a:ext cx="709613" cy="106203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The green circle in the right-hand cover of the first book is clicked. You see a menu that has the following options: &quot;Move To,&quot; &quot;Currently Reading,&quot; &quot;Want to Read,&quot; Read,&quot; and &quot;None.&quot; The &quot;Move to&quot; option is greyed out. There is a checkmark next to the &quot;Currently Reading&quot; option.">
              <a:extLst>
                <a:ext uri="{FF2B5EF4-FFF2-40B4-BE49-F238E27FC236}">
                  <a16:creationId xmlns:a16="http://schemas.microsoft.com/office/drawing/2014/main" id="{22C51311-5385-44AE-BAD5-9986D357AC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39" t="55185" r="40059" b="32976"/>
            <a:stretch/>
          </p:blipFill>
          <p:spPr bwMode="auto">
            <a:xfrm>
              <a:off x="1742937" y="4596542"/>
              <a:ext cx="958850" cy="66040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6CB173C-5521-4F33-8614-992DF6217CDA}"/>
              </a:ext>
            </a:extLst>
          </p:cNvPr>
          <p:cNvGrpSpPr/>
          <p:nvPr/>
        </p:nvGrpSpPr>
        <p:grpSpPr>
          <a:xfrm>
            <a:off x="990116" y="2941840"/>
            <a:ext cx="4806556" cy="369332"/>
            <a:chOff x="2581034" y="3631671"/>
            <a:chExt cx="4806556" cy="36933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2CC1CEEE-B43A-4136-BE9C-C78EBFDF58F7}"/>
                </a:ext>
              </a:extLst>
            </p:cNvPr>
            <p:cNvSpPr/>
            <p:nvPr/>
          </p:nvSpPr>
          <p:spPr>
            <a:xfrm>
              <a:off x="4160520" y="3671131"/>
              <a:ext cx="1607820" cy="290412"/>
            </a:xfrm>
            <a:prstGeom prst="rect">
              <a:avLst/>
            </a:prstGeom>
            <a:solidFill>
              <a:srgbClr val="174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3F931DAC-679F-4165-91E4-4F64FC8D2132}"/>
                </a:ext>
              </a:extLst>
            </p:cNvPr>
            <p:cNvSpPr/>
            <p:nvPr/>
          </p:nvSpPr>
          <p:spPr>
            <a:xfrm>
              <a:off x="2581034" y="3671131"/>
              <a:ext cx="1607820" cy="290412"/>
            </a:xfrm>
            <a:prstGeom prst="rect">
              <a:avLst/>
            </a:prstGeom>
            <a:solidFill>
              <a:srgbClr val="CED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5704924-F09F-4FA9-B408-13AB46AFBA4E}"/>
                </a:ext>
              </a:extLst>
            </p:cNvPr>
            <p:cNvSpPr/>
            <p:nvPr/>
          </p:nvSpPr>
          <p:spPr>
            <a:xfrm>
              <a:off x="5779770" y="3671131"/>
              <a:ext cx="1607820" cy="290412"/>
            </a:xfrm>
            <a:prstGeom prst="rect">
              <a:avLst/>
            </a:prstGeom>
            <a:solidFill>
              <a:srgbClr val="174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41B49B5-945D-43D5-B785-C1DC4F899E97}"/>
                </a:ext>
              </a:extLst>
            </p:cNvPr>
            <p:cNvSpPr/>
            <p:nvPr/>
          </p:nvSpPr>
          <p:spPr>
            <a:xfrm>
              <a:off x="2592463" y="3631671"/>
              <a:ext cx="1607821" cy="33855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Current Readings </a:t>
              </a:r>
              <a:endParaRPr lang="en-AU" sz="1600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43693D8-A6D7-49A0-8D1A-A8A2F32447FF}"/>
                </a:ext>
              </a:extLst>
            </p:cNvPr>
            <p:cNvSpPr/>
            <p:nvPr/>
          </p:nvSpPr>
          <p:spPr>
            <a:xfrm>
              <a:off x="4304233" y="3631671"/>
              <a:ext cx="1317797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Want to Read</a:t>
              </a:r>
              <a:endParaRPr lang="en-AU" sz="1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B7480E3-AE2E-4AAC-93F5-87028D97CC06}"/>
                </a:ext>
              </a:extLst>
            </p:cNvPr>
            <p:cNvSpPr/>
            <p:nvPr/>
          </p:nvSpPr>
          <p:spPr>
            <a:xfrm>
              <a:off x="6256924" y="3631671"/>
              <a:ext cx="653512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Read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E80C887-31EF-43EF-BBDD-BFA47267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Design Main Page v0.5</a:t>
            </a:r>
          </a:p>
        </p:txBody>
      </p:sp>
    </p:spTree>
    <p:extLst>
      <p:ext uri="{BB962C8B-B14F-4D97-AF65-F5344CB8AC3E}">
        <p14:creationId xmlns:p14="http://schemas.microsoft.com/office/powerpoint/2010/main" val="325756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DE5FAC13-6788-4C0D-ADA5-5B31B07BB54B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893062" y="166421"/>
            <a:ext cx="7584177" cy="1456521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41579C9-D63C-49AF-B6D2-36CDE68E413A}"/>
              </a:ext>
            </a:extLst>
          </p:cNvPr>
          <p:cNvGrpSpPr/>
          <p:nvPr/>
        </p:nvGrpSpPr>
        <p:grpSpPr>
          <a:xfrm>
            <a:off x="3063087" y="2227289"/>
            <a:ext cx="2789522" cy="3502951"/>
            <a:chOff x="151918" y="2074518"/>
            <a:chExt cx="2877032" cy="3440457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795DFF39-71DC-4D3B-8D2C-51D4D7248FC9}"/>
                </a:ext>
              </a:extLst>
            </p:cNvPr>
            <p:cNvGrpSpPr/>
            <p:nvPr/>
          </p:nvGrpSpPr>
          <p:grpSpPr>
            <a:xfrm>
              <a:off x="151918" y="2074518"/>
              <a:ext cx="2877032" cy="3440457"/>
              <a:chOff x="990117" y="1483968"/>
              <a:chExt cx="7712451" cy="5033962"/>
            </a:xfrm>
          </p:grpSpPr>
          <p:grpSp>
            <p:nvGrpSpPr>
              <p:cNvPr id="15" name="Browser" descr="&lt;SmartSettings&gt;&lt;SmartResize enabled=&quot;True&quot; minWidth=&quot;140&quot; minHeight=&quot;50&quot; /&gt;&lt;/SmartSettings&gt;">
                <a:extLst>
                  <a:ext uri="{FF2B5EF4-FFF2-40B4-BE49-F238E27FC236}">
                    <a16:creationId xmlns:a16="http://schemas.microsoft.com/office/drawing/2014/main" id="{934F6EE3-A769-4015-A8CC-81E4433C6932}"/>
                  </a:ext>
                </a:extLst>
              </p:cNvPr>
              <p:cNvGrpSpPr/>
              <p:nvPr>
                <p:custDataLst>
                  <p:tags r:id="rId35"/>
                </p:custDataLst>
              </p:nvPr>
            </p:nvGrpSpPr>
            <p:grpSpPr>
              <a:xfrm>
                <a:off x="990117" y="1483968"/>
                <a:ext cx="7712451" cy="5033962"/>
                <a:chOff x="595684" y="1261242"/>
                <a:chExt cx="6668462" cy="4352544"/>
              </a:xfrm>
            </p:grpSpPr>
            <p:sp>
              <p:nvSpPr>
                <p:cNvPr id="16" name="Window Body" descr="&lt;SmartSettings&gt;&lt;SmartResize anchorLeft=&quot;Absolute&quot; anchorTop=&quot;Absolut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id="{2ACF2B20-2060-4D08-B848-7A8832282D76}"/>
                    </a:ext>
                  </a:extLst>
                </p:cNvPr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595684" y="1723809"/>
                  <a:ext cx="6668462" cy="3889977"/>
                </a:xfrm>
                <a:prstGeom prst="rect">
                  <a:avLst/>
                </a:prstGeom>
                <a:solidFill>
                  <a:srgbClr val="CEDFD4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Title Bar" descr="&lt;SmartSettings&gt;&lt;SmartResize anchorLeft=&quot;Absolute&quot; anchorTop=&quot;Absolut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9E53421-9C05-4141-84A9-7C162BE1240C}"/>
                    </a:ext>
                  </a:extLst>
                </p:cNvPr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595684" y="1261242"/>
                  <a:ext cx="6668461" cy="464377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Browser</a:t>
                  </a:r>
                </a:p>
              </p:txBody>
            </p:sp>
            <p:sp>
              <p:nvSpPr>
                <p:cNvPr id="18" name="Menu Button" descr="&lt;SmartSettings&gt;&lt;SmartResize anchorLeft=&quot;None&quot; anchorTop=&quot;Absolut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id="{C3CEF95C-6A97-4CBC-AAA6-CDEE31BC2C25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7058465" y="1527169"/>
                  <a:ext cx="129025" cy="97456"/>
                </a:xfrm>
                <a:custGeom>
                  <a:avLst/>
                  <a:gdLst>
                    <a:gd name="T0" fmla="*/ 0 w 415"/>
                    <a:gd name="T1" fmla="*/ 309 h 309"/>
                    <a:gd name="T2" fmla="*/ 415 w 415"/>
                    <a:gd name="T3" fmla="*/ 309 h 309"/>
                    <a:gd name="T4" fmla="*/ 0 w 415"/>
                    <a:gd name="T5" fmla="*/ 155 h 309"/>
                    <a:gd name="T6" fmla="*/ 415 w 415"/>
                    <a:gd name="T7" fmla="*/ 155 h 309"/>
                    <a:gd name="T8" fmla="*/ 0 w 415"/>
                    <a:gd name="T9" fmla="*/ 0 h 309"/>
                    <a:gd name="T10" fmla="*/ 415 w 415"/>
                    <a:gd name="T1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" h="309">
                      <a:moveTo>
                        <a:pt x="0" y="309"/>
                      </a:moveTo>
                      <a:lnTo>
                        <a:pt x="415" y="309"/>
                      </a:lnTo>
                      <a:moveTo>
                        <a:pt x="0" y="155"/>
                      </a:moveTo>
                      <a:lnTo>
                        <a:pt x="415" y="155"/>
                      </a:lnTo>
                      <a:moveTo>
                        <a:pt x="0" y="0"/>
                      </a:moveTo>
                      <a:lnTo>
                        <a:pt x="415" y="0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" name="Close Button" descr="&lt;SmartSettings&gt;&lt;SmartResize anchorLeft=&quot;None&quot; anchorTop=&quot;Absolut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id="{DA9CFC5B-E8D6-4301-B14B-2D9BDC66EF1C}"/>
                    </a:ext>
                  </a:extLst>
                </p:cNvPr>
                <p:cNvSpPr>
                  <a:spLocks noEditPoints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7081809" y="1322845"/>
                  <a:ext cx="85102" cy="82357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Address Box" descr="&lt;SmartSettings&gt;&lt;SmartResize anchorLeft=&quot;Absolute&quot; anchorTop=&quot;Absolut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id="{4C827521-7DFA-455D-B54B-7923786B1CDD}"/>
                    </a:ext>
                  </a:extLst>
                </p:cNvPr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1376377" y="1473116"/>
                  <a:ext cx="5605431" cy="20556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37744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www.example.com</a:t>
                  </a:r>
                </a:p>
              </p:txBody>
            </p:sp>
            <p:sp>
              <p:nvSpPr>
                <p:cNvPr id="21" name="Document Ic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98A3A765-4DD9-4B6C-835A-4AB639C2F43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1442197" y="1518247"/>
                  <a:ext cx="80984" cy="115299"/>
                </a:xfrm>
                <a:custGeom>
                  <a:avLst/>
                  <a:gdLst>
                    <a:gd name="T0" fmla="*/ 153 w 260"/>
                    <a:gd name="T1" fmla="*/ 7 h 367"/>
                    <a:gd name="T2" fmla="*/ 153 w 260"/>
                    <a:gd name="T3" fmla="*/ 108 h 367"/>
                    <a:gd name="T4" fmla="*/ 253 w 260"/>
                    <a:gd name="T5" fmla="*/ 108 h 367"/>
                    <a:gd name="T6" fmla="*/ 0 w 260"/>
                    <a:gd name="T7" fmla="*/ 0 h 367"/>
                    <a:gd name="T8" fmla="*/ 0 w 260"/>
                    <a:gd name="T9" fmla="*/ 367 h 367"/>
                    <a:gd name="T10" fmla="*/ 260 w 260"/>
                    <a:gd name="T11" fmla="*/ 367 h 367"/>
                    <a:gd name="T12" fmla="*/ 260 w 260"/>
                    <a:gd name="T13" fmla="*/ 100 h 367"/>
                    <a:gd name="T14" fmla="*/ 161 w 260"/>
                    <a:gd name="T15" fmla="*/ 1 h 367"/>
                    <a:gd name="T16" fmla="*/ 0 w 260"/>
                    <a:gd name="T17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367">
                      <a:moveTo>
                        <a:pt x="153" y="7"/>
                      </a:moveTo>
                      <a:lnTo>
                        <a:pt x="153" y="108"/>
                      </a:lnTo>
                      <a:lnTo>
                        <a:pt x="253" y="108"/>
                      </a:lnTo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260" y="367"/>
                      </a:lnTo>
                      <a:lnTo>
                        <a:pt x="260" y="100"/>
                      </a:lnTo>
                      <a:lnTo>
                        <a:pt x="1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2" name="Navigation Buttons">
                  <a:extLst>
                    <a:ext uri="{FF2B5EF4-FFF2-40B4-BE49-F238E27FC236}">
                      <a16:creationId xmlns:a16="http://schemas.microsoft.com/office/drawing/2014/main" id="{E9B06EC4-5D2F-4D5B-B8AF-58AA51EFFADD}"/>
                    </a:ext>
                  </a:extLst>
                </p:cNvPr>
                <p:cNvGrpSpPr/>
                <p:nvPr/>
              </p:nvGrpSpPr>
              <p:grpSpPr>
                <a:xfrm>
                  <a:off x="704553" y="1501090"/>
                  <a:ext cx="554536" cy="149615"/>
                  <a:chOff x="704553" y="1501090"/>
                  <a:chExt cx="554536" cy="149615"/>
                </a:xfrm>
              </p:grpSpPr>
              <p:sp>
                <p:nvSpPr>
                  <p:cNvPr id="23" name="Back Button" descr="&lt;SmartSettings&gt;&lt;SmartResize anchorLeft=&quot;Absolute&quot; anchorTop=&quot;Absolute&quot; anchorRight=&quot;None&quot; anchorBottom=&quot;None&quot; /&gt;&lt;/SmartSettings&gt;">
                    <a:extLst>
                      <a:ext uri="{FF2B5EF4-FFF2-40B4-BE49-F238E27FC236}">
                        <a16:creationId xmlns:a16="http://schemas.microsoft.com/office/drawing/2014/main" id="{6365BFCF-A057-462E-B9BD-8A9055F98E91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42"/>
                    </p:custDataLst>
                  </p:nvPr>
                </p:nvSpPr>
                <p:spPr bwMode="auto">
                  <a:xfrm>
                    <a:off x="704553" y="1523738"/>
                    <a:ext cx="131771" cy="104318"/>
                  </a:xfrm>
                  <a:custGeom>
                    <a:avLst/>
                    <a:gdLst>
                      <a:gd name="T0" fmla="*/ 159 w 423"/>
                      <a:gd name="T1" fmla="*/ 332 h 332"/>
                      <a:gd name="T2" fmla="*/ 0 w 423"/>
                      <a:gd name="T3" fmla="*/ 166 h 332"/>
                      <a:gd name="T4" fmla="*/ 159 w 423"/>
                      <a:gd name="T5" fmla="*/ 0 h 332"/>
                      <a:gd name="T6" fmla="*/ 15 w 423"/>
                      <a:gd name="T7" fmla="*/ 166 h 332"/>
                      <a:gd name="T8" fmla="*/ 423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159" y="332"/>
                        </a:moveTo>
                        <a:lnTo>
                          <a:pt x="0" y="166"/>
                        </a:lnTo>
                        <a:lnTo>
                          <a:pt x="159" y="0"/>
                        </a:lnTo>
                        <a:moveTo>
                          <a:pt x="15" y="166"/>
                        </a:moveTo>
                        <a:lnTo>
                          <a:pt x="423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4" name="Forward Button" descr="&lt;SmartSettings&gt;&lt;SmartResize anchorLeft=&quot;Absolute&quot; anchorTop=&quot;Absolute&quot; anchorRight=&quot;None&quot; anchorBottom=&quot;None&quot; /&gt;&lt;/SmartSettings&gt;">
                    <a:extLst>
                      <a:ext uri="{FF2B5EF4-FFF2-40B4-BE49-F238E27FC236}">
                        <a16:creationId xmlns:a16="http://schemas.microsoft.com/office/drawing/2014/main" id="{57F88019-3F25-4B02-9FF4-F339403B8259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43"/>
                    </p:custDataLst>
                  </p:nvPr>
                </p:nvSpPr>
                <p:spPr bwMode="auto">
                  <a:xfrm>
                    <a:off x="913190" y="1523738"/>
                    <a:ext cx="131771" cy="104318"/>
                  </a:xfrm>
                  <a:custGeom>
                    <a:avLst/>
                    <a:gdLst>
                      <a:gd name="T0" fmla="*/ 265 w 423"/>
                      <a:gd name="T1" fmla="*/ 0 h 332"/>
                      <a:gd name="T2" fmla="*/ 423 w 423"/>
                      <a:gd name="T3" fmla="*/ 166 h 332"/>
                      <a:gd name="T4" fmla="*/ 265 w 423"/>
                      <a:gd name="T5" fmla="*/ 332 h 332"/>
                      <a:gd name="T6" fmla="*/ 408 w 423"/>
                      <a:gd name="T7" fmla="*/ 166 h 332"/>
                      <a:gd name="T8" fmla="*/ 0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265" y="0"/>
                        </a:moveTo>
                        <a:lnTo>
                          <a:pt x="423" y="166"/>
                        </a:lnTo>
                        <a:lnTo>
                          <a:pt x="265" y="332"/>
                        </a:lnTo>
                        <a:moveTo>
                          <a:pt x="408" y="166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5" name="Reload Button" descr="&lt;SmartSettings&gt;&lt;SmartResize anchorLeft=&quot;Absolute&quot; anchorTop=&quot;Absolute&quot; anchorRight=&quot;None&quot; anchorBottom=&quot;None&quot; /&gt;&lt;/SmartSettings&gt;">
                    <a:extLst>
                      <a:ext uri="{FF2B5EF4-FFF2-40B4-BE49-F238E27FC236}">
                        <a16:creationId xmlns:a16="http://schemas.microsoft.com/office/drawing/2014/main" id="{F94F617C-6153-423C-9777-331D6B80BB0C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44"/>
                    </p:custDataLst>
                  </p:nvPr>
                </p:nvSpPr>
                <p:spPr bwMode="auto">
                  <a:xfrm>
                    <a:off x="1121828" y="1501090"/>
                    <a:ext cx="137261" cy="149615"/>
                  </a:xfrm>
                  <a:custGeom>
                    <a:avLst/>
                    <a:gdLst>
                      <a:gd name="T0" fmla="*/ 441 w 441"/>
                      <a:gd name="T1" fmla="*/ 7 h 474"/>
                      <a:gd name="T2" fmla="*/ 441 w 441"/>
                      <a:gd name="T3" fmla="*/ 144 h 474"/>
                      <a:gd name="T4" fmla="*/ 296 w 441"/>
                      <a:gd name="T5" fmla="*/ 144 h 474"/>
                      <a:gd name="T6" fmla="*/ 438 w 441"/>
                      <a:gd name="T7" fmla="*/ 309 h 474"/>
                      <a:gd name="T8" fmla="*/ 166 w 441"/>
                      <a:gd name="T9" fmla="*/ 434 h 474"/>
                      <a:gd name="T10" fmla="*/ 41 w 441"/>
                      <a:gd name="T11" fmla="*/ 162 h 474"/>
                      <a:gd name="T12" fmla="*/ 313 w 441"/>
                      <a:gd name="T13" fmla="*/ 37 h 474"/>
                      <a:gd name="T14" fmla="*/ 428 w 441"/>
                      <a:gd name="T15" fmla="*/ 139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1" h="474">
                        <a:moveTo>
                          <a:pt x="441" y="7"/>
                        </a:moveTo>
                        <a:lnTo>
                          <a:pt x="441" y="144"/>
                        </a:lnTo>
                        <a:lnTo>
                          <a:pt x="296" y="144"/>
                        </a:lnTo>
                        <a:moveTo>
                          <a:pt x="438" y="309"/>
                        </a:moveTo>
                        <a:cubicBezTo>
                          <a:pt x="397" y="418"/>
                          <a:pt x="276" y="474"/>
                          <a:pt x="166" y="434"/>
                        </a:cubicBezTo>
                        <a:cubicBezTo>
                          <a:pt x="56" y="393"/>
                          <a:pt x="0" y="271"/>
                          <a:pt x="41" y="162"/>
                        </a:cubicBezTo>
                        <a:cubicBezTo>
                          <a:pt x="82" y="52"/>
                          <a:pt x="202" y="0"/>
                          <a:pt x="313" y="37"/>
                        </a:cubicBezTo>
                        <a:cubicBezTo>
                          <a:pt x="357" y="51"/>
                          <a:pt x="398" y="91"/>
                          <a:pt x="428" y="139"/>
                        </a:cubicBez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B93CE698-70EB-4F43-B248-71F23AA3E7F2}"/>
                  </a:ext>
                </a:extLst>
              </p:cNvPr>
              <p:cNvSpPr/>
              <p:nvPr/>
            </p:nvSpPr>
            <p:spPr>
              <a:xfrm>
                <a:off x="990117" y="1960561"/>
                <a:ext cx="7712451" cy="1296989"/>
              </a:xfrm>
              <a:prstGeom prst="rect">
                <a:avLst/>
              </a:prstGeom>
              <a:solidFill>
                <a:srgbClr val="1746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29CE6CCF-7A2A-497C-A4A2-3644B5600B44}"/>
                  </a:ext>
                </a:extLst>
              </p:cNvPr>
              <p:cNvSpPr/>
              <p:nvPr/>
            </p:nvSpPr>
            <p:spPr>
              <a:xfrm>
                <a:off x="1010319" y="2181739"/>
                <a:ext cx="21050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1600" dirty="0">
                    <a:solidFill>
                      <a:schemeClr val="bg1"/>
                    </a:solidFill>
                  </a:rPr>
                  <a:t>My Reads</a:t>
                </a:r>
              </a:p>
              <a:p>
                <a:r>
                  <a:rPr lang="en-AU" sz="1200" dirty="0">
                    <a:solidFill>
                      <a:schemeClr val="bg1"/>
                    </a:solidFill>
                  </a:rPr>
                  <a:t>An app to organise you </a:t>
                </a:r>
                <a:r>
                  <a:rPr lang="en-AU" sz="1200" dirty="0" err="1">
                    <a:solidFill>
                      <a:schemeClr val="bg1"/>
                    </a:solidFill>
                  </a:rPr>
                  <a:t>ebooks</a:t>
                </a:r>
                <a:endParaRPr lang="en-AU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D26D31A9-A431-4686-B63A-3922E50AE151}"/>
                  </a:ext>
                </a:extLst>
              </p:cNvPr>
              <p:cNvSpPr/>
              <p:nvPr/>
            </p:nvSpPr>
            <p:spPr>
              <a:xfrm>
                <a:off x="8018266" y="5942013"/>
                <a:ext cx="597316" cy="3891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+</a:t>
                </a:r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AD0B77B-300A-47DF-8E94-EEEFC849C31E}"/>
                </a:ext>
              </a:extLst>
            </p:cNvPr>
            <p:cNvGrpSpPr/>
            <p:nvPr/>
          </p:nvGrpSpPr>
          <p:grpSpPr>
            <a:xfrm>
              <a:off x="151918" y="3063099"/>
              <a:ext cx="1919770" cy="241995"/>
              <a:chOff x="151918" y="3063099"/>
              <a:chExt cx="1919770" cy="241995"/>
            </a:xfrm>
          </p:grpSpPr>
          <p:sp>
            <p:nvSpPr>
              <p:cNvPr id="100" name="Button">
                <a:extLst>
                  <a:ext uri="{FF2B5EF4-FFF2-40B4-BE49-F238E27FC236}">
                    <a16:creationId xmlns:a16="http://schemas.microsoft.com/office/drawing/2014/main" id="{677A6825-7DCC-410B-8334-4A4402905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918" y="3063099"/>
                <a:ext cx="1919770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rIns="64008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 Search by Autor</a:t>
                </a:r>
              </a:p>
            </p:txBody>
          </p:sp>
          <p:sp>
            <p:nvSpPr>
              <p:cNvPr id="101" name="Icon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CB29CED-F5C0-4AF3-84E9-D065833169A6}"/>
                  </a:ext>
                </a:extLst>
              </p:cNvPr>
              <p:cNvSpPr>
                <a:spLocks noChangeAspect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31954" y="3134395"/>
                <a:ext cx="48572" cy="99402"/>
              </a:xfrm>
              <a:custGeom>
                <a:avLst/>
                <a:gdLst>
                  <a:gd name="T0" fmla="*/ 186 w 186"/>
                  <a:gd name="T1" fmla="*/ 389 h 389"/>
                  <a:gd name="T2" fmla="*/ 0 w 186"/>
                  <a:gd name="T3" fmla="*/ 195 h 389"/>
                  <a:gd name="T4" fmla="*/ 186 w 186"/>
                  <a:gd name="T5" fmla="*/ 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6" h="389">
                    <a:moveTo>
                      <a:pt x="186" y="389"/>
                    </a:moveTo>
                    <a:lnTo>
                      <a:pt x="0" y="195"/>
                    </a:lnTo>
                    <a:lnTo>
                      <a:pt x="186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4402F5B-E602-4116-AA72-FAA8EA413636}"/>
              </a:ext>
            </a:extLst>
          </p:cNvPr>
          <p:cNvGrpSpPr/>
          <p:nvPr/>
        </p:nvGrpSpPr>
        <p:grpSpPr>
          <a:xfrm>
            <a:off x="6209262" y="2227289"/>
            <a:ext cx="2814375" cy="3440457"/>
            <a:chOff x="304318" y="2226918"/>
            <a:chExt cx="2877032" cy="3440457"/>
          </a:xfrm>
        </p:grpSpPr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13B70AC3-6AB2-42D3-8755-824F6442181E}"/>
                </a:ext>
              </a:extLst>
            </p:cNvPr>
            <p:cNvGrpSpPr/>
            <p:nvPr/>
          </p:nvGrpSpPr>
          <p:grpSpPr>
            <a:xfrm>
              <a:off x="304318" y="2226918"/>
              <a:ext cx="2877032" cy="3440457"/>
              <a:chOff x="151918" y="2074518"/>
              <a:chExt cx="2877032" cy="3440457"/>
            </a:xfrm>
          </p:grpSpPr>
          <p:grpSp>
            <p:nvGrpSpPr>
              <p:cNvPr id="105" name="Gruppieren 104">
                <a:extLst>
                  <a:ext uri="{FF2B5EF4-FFF2-40B4-BE49-F238E27FC236}">
                    <a16:creationId xmlns:a16="http://schemas.microsoft.com/office/drawing/2014/main" id="{D0FFC77B-8A06-4F13-B878-0FA269AD922C}"/>
                  </a:ext>
                </a:extLst>
              </p:cNvPr>
              <p:cNvGrpSpPr/>
              <p:nvPr/>
            </p:nvGrpSpPr>
            <p:grpSpPr>
              <a:xfrm>
                <a:off x="151918" y="2074518"/>
                <a:ext cx="2877032" cy="3440457"/>
                <a:chOff x="990117" y="1483968"/>
                <a:chExt cx="7712451" cy="5033962"/>
              </a:xfrm>
            </p:grpSpPr>
            <p:grpSp>
              <p:nvGrpSpPr>
                <p:cNvPr id="109" name="Browser" descr="&lt;SmartSettings&gt;&lt;SmartResize enabled=&quot;True&quot; minWidth=&quot;140&quot; minHeight=&quot;50&quot; /&gt;&lt;/SmartSettings&gt;">
                  <a:extLst>
                    <a:ext uri="{FF2B5EF4-FFF2-40B4-BE49-F238E27FC236}">
                      <a16:creationId xmlns:a16="http://schemas.microsoft.com/office/drawing/2014/main" id="{9B915E1A-F8D8-4199-8D12-375CC6B881C0}"/>
                    </a:ext>
                  </a:extLst>
                </p:cNvPr>
                <p:cNvGrpSpPr/>
                <p:nvPr>
                  <p:custDataLst>
                    <p:tags r:id="rId24"/>
                  </p:custDataLst>
                </p:nvPr>
              </p:nvGrpSpPr>
              <p:grpSpPr>
                <a:xfrm>
                  <a:off x="990117" y="1483968"/>
                  <a:ext cx="7712451" cy="5033962"/>
                  <a:chOff x="595684" y="1261242"/>
                  <a:chExt cx="6668462" cy="4352544"/>
                </a:xfrm>
              </p:grpSpPr>
              <p:sp>
                <p:nvSpPr>
                  <p:cNvPr id="113" name="Window Body" descr="&lt;SmartSettings&gt;&lt;SmartResize anchorLeft=&quot;Absolute&quot; anchorTop=&quot;Absolute&quot; anchorRight=&quot;Absolute&quot; anchorBottom=&quot;Absolute&quot; /&gt;&lt;/SmartSettings&gt;">
                    <a:extLst>
                      <a:ext uri="{FF2B5EF4-FFF2-40B4-BE49-F238E27FC236}">
                        <a16:creationId xmlns:a16="http://schemas.microsoft.com/office/drawing/2014/main" id="{DD44B347-E6DE-42DD-B379-D467829D9A9E}"/>
                      </a:ext>
                    </a:extLst>
                  </p:cNvPr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595684" y="1723809"/>
                    <a:ext cx="6668462" cy="3889977"/>
                  </a:xfrm>
                  <a:prstGeom prst="rect">
                    <a:avLst/>
                  </a:prstGeom>
                  <a:solidFill>
                    <a:srgbClr val="CEDFD4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4" name="Title Bar" descr="&lt;SmartSettings&gt;&lt;SmartResize anchorLeft=&quot;Absolute&quot; anchorTop=&quot;Absolute&quot; anchorRight=&quot;Absolute&quot; anchorBottom=&quot;None&quot; /&gt;&lt;/SmartSettings&gt;">
                    <a:extLst>
                      <a:ext uri="{FF2B5EF4-FFF2-40B4-BE49-F238E27FC236}">
                        <a16:creationId xmlns:a16="http://schemas.microsoft.com/office/drawing/2014/main" id="{5DD32A33-E64C-4AD8-8F26-B4A652CD817C}"/>
                      </a:ext>
                    </a:extLst>
                  </p:cNvPr>
                  <p:cNvSpPr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595684" y="1261242"/>
                    <a:ext cx="6668461" cy="464377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Browser</a:t>
                    </a:r>
                  </a:p>
                </p:txBody>
              </p:sp>
              <p:sp>
                <p:nvSpPr>
                  <p:cNvPr id="115" name="Menu Button" descr="&lt;SmartSettings&gt;&lt;SmartResize anchorLeft=&quot;None&quot; anchorTop=&quot;Absolute&quot; anchorRight=&quot;Absolute&quot; anchorBottom=&quot;None&quot; /&gt;&lt;/SmartSettings&gt;">
                    <a:extLst>
                      <a:ext uri="{FF2B5EF4-FFF2-40B4-BE49-F238E27FC236}">
                        <a16:creationId xmlns:a16="http://schemas.microsoft.com/office/drawing/2014/main" id="{E2364F73-E821-43E3-AEB4-3223547749CA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27"/>
                    </p:custDataLst>
                  </p:nvPr>
                </p:nvSpPr>
                <p:spPr bwMode="auto">
                  <a:xfrm>
                    <a:off x="7058465" y="1527169"/>
                    <a:ext cx="129025" cy="97456"/>
                  </a:xfrm>
                  <a:custGeom>
                    <a:avLst/>
                    <a:gdLst>
                      <a:gd name="T0" fmla="*/ 0 w 415"/>
                      <a:gd name="T1" fmla="*/ 309 h 309"/>
                      <a:gd name="T2" fmla="*/ 415 w 415"/>
                      <a:gd name="T3" fmla="*/ 309 h 309"/>
                      <a:gd name="T4" fmla="*/ 0 w 415"/>
                      <a:gd name="T5" fmla="*/ 155 h 309"/>
                      <a:gd name="T6" fmla="*/ 415 w 415"/>
                      <a:gd name="T7" fmla="*/ 155 h 309"/>
                      <a:gd name="T8" fmla="*/ 0 w 415"/>
                      <a:gd name="T9" fmla="*/ 0 h 309"/>
                      <a:gd name="T10" fmla="*/ 415 w 415"/>
                      <a:gd name="T11" fmla="*/ 0 h 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5" h="309">
                        <a:moveTo>
                          <a:pt x="0" y="309"/>
                        </a:moveTo>
                        <a:lnTo>
                          <a:pt x="415" y="309"/>
                        </a:lnTo>
                        <a:moveTo>
                          <a:pt x="0" y="155"/>
                        </a:moveTo>
                        <a:lnTo>
                          <a:pt x="415" y="155"/>
                        </a:lnTo>
                        <a:moveTo>
                          <a:pt x="0" y="0"/>
                        </a:moveTo>
                        <a:lnTo>
                          <a:pt x="415" y="0"/>
                        </a:ln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Close Button" descr="&lt;SmartSettings&gt;&lt;SmartResize anchorLeft=&quot;None&quot; anchorTop=&quot;Absolute&quot; anchorRight=&quot;Absolute&quot; anchorBottom=&quot;None&quot; /&gt;&lt;/SmartSettings&gt;">
                    <a:extLst>
                      <a:ext uri="{FF2B5EF4-FFF2-40B4-BE49-F238E27FC236}">
                        <a16:creationId xmlns:a16="http://schemas.microsoft.com/office/drawing/2014/main" id="{CA522715-42DA-49C5-B66B-8CB1D0BD5D8F}"/>
                      </a:ext>
                    </a:extLst>
                  </p:cNvPr>
                  <p:cNvSpPr>
                    <a:spLocks noEditPoints="1"/>
                  </p:cNvSpPr>
                  <p:nvPr>
                    <p:custDataLst>
                      <p:tags r:id="rId28"/>
                    </p:custDataLst>
                  </p:nvPr>
                </p:nvSpPr>
                <p:spPr bwMode="auto">
                  <a:xfrm>
                    <a:off x="7081809" y="1322845"/>
                    <a:ext cx="85102" cy="82357"/>
                  </a:xfrm>
                  <a:custGeom>
                    <a:avLst/>
                    <a:gdLst>
                      <a:gd name="T0" fmla="*/ 254 w 254"/>
                      <a:gd name="T1" fmla="*/ 0 h 254"/>
                      <a:gd name="T2" fmla="*/ 0 w 254"/>
                      <a:gd name="T3" fmla="*/ 254 h 254"/>
                      <a:gd name="T4" fmla="*/ 0 w 254"/>
                      <a:gd name="T5" fmla="*/ 0 h 254"/>
                      <a:gd name="T6" fmla="*/ 254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254" y="0"/>
                        </a:moveTo>
                        <a:lnTo>
                          <a:pt x="0" y="254"/>
                        </a:lnTo>
                        <a:moveTo>
                          <a:pt x="0" y="0"/>
                        </a:moveTo>
                        <a:lnTo>
                          <a:pt x="254" y="254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Address Box" descr="&lt;SmartSettings&gt;&lt;SmartResize anchorLeft=&quot;Absolute&quot; anchorTop=&quot;Absolute&quot; anchorRight=&quot;Absolute&quot; anchorBottom=&quot;None&quot; /&gt;&lt;/SmartSettings&gt;">
                    <a:extLst>
                      <a:ext uri="{FF2B5EF4-FFF2-40B4-BE49-F238E27FC236}">
                        <a16:creationId xmlns:a16="http://schemas.microsoft.com/office/drawing/2014/main" id="{28E2E11E-24D3-4029-8CA6-47156FE73557}"/>
                      </a:ext>
                    </a:extLst>
                  </p:cNvPr>
                  <p:cNvSpPr/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1376377" y="1473116"/>
                    <a:ext cx="5605431" cy="205562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237744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www.example.com</a:t>
                    </a:r>
                  </a:p>
                </p:txBody>
              </p:sp>
              <p:sp>
                <p:nvSpPr>
                  <p:cNvPr id="118" name="Document Icon" descr="&lt;SmartSettings&gt;&lt;SmartResize anchorLeft=&quot;Absolute&quot; anchorTop=&quot;Absolute&quot; anchorRight=&quot;None&quot; anchorBottom=&quot;None&quot; /&gt;&lt;/SmartSettings&gt;">
                    <a:extLst>
                      <a:ext uri="{FF2B5EF4-FFF2-40B4-BE49-F238E27FC236}">
                        <a16:creationId xmlns:a16="http://schemas.microsoft.com/office/drawing/2014/main" id="{C6FE1088-8845-44B8-A580-7CF5F49CF84C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30"/>
                    </p:custDataLst>
                  </p:nvPr>
                </p:nvSpPr>
                <p:spPr bwMode="auto">
                  <a:xfrm>
                    <a:off x="1442197" y="1518247"/>
                    <a:ext cx="80984" cy="115299"/>
                  </a:xfrm>
                  <a:custGeom>
                    <a:avLst/>
                    <a:gdLst>
                      <a:gd name="T0" fmla="*/ 153 w 260"/>
                      <a:gd name="T1" fmla="*/ 7 h 367"/>
                      <a:gd name="T2" fmla="*/ 153 w 260"/>
                      <a:gd name="T3" fmla="*/ 108 h 367"/>
                      <a:gd name="T4" fmla="*/ 253 w 260"/>
                      <a:gd name="T5" fmla="*/ 108 h 367"/>
                      <a:gd name="T6" fmla="*/ 0 w 260"/>
                      <a:gd name="T7" fmla="*/ 0 h 367"/>
                      <a:gd name="T8" fmla="*/ 0 w 260"/>
                      <a:gd name="T9" fmla="*/ 367 h 367"/>
                      <a:gd name="T10" fmla="*/ 260 w 260"/>
                      <a:gd name="T11" fmla="*/ 367 h 367"/>
                      <a:gd name="T12" fmla="*/ 260 w 260"/>
                      <a:gd name="T13" fmla="*/ 100 h 367"/>
                      <a:gd name="T14" fmla="*/ 161 w 260"/>
                      <a:gd name="T15" fmla="*/ 1 h 367"/>
                      <a:gd name="T16" fmla="*/ 0 w 260"/>
                      <a:gd name="T17" fmla="*/ 0 h 3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0" h="367">
                        <a:moveTo>
                          <a:pt x="153" y="7"/>
                        </a:moveTo>
                        <a:lnTo>
                          <a:pt x="153" y="108"/>
                        </a:lnTo>
                        <a:lnTo>
                          <a:pt x="253" y="108"/>
                        </a:lnTo>
                        <a:moveTo>
                          <a:pt x="0" y="0"/>
                        </a:moveTo>
                        <a:lnTo>
                          <a:pt x="0" y="367"/>
                        </a:lnTo>
                        <a:lnTo>
                          <a:pt x="260" y="367"/>
                        </a:lnTo>
                        <a:lnTo>
                          <a:pt x="260" y="100"/>
                        </a:lnTo>
                        <a:lnTo>
                          <a:pt x="161" y="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19" name="Navigation Buttons">
                    <a:extLst>
                      <a:ext uri="{FF2B5EF4-FFF2-40B4-BE49-F238E27FC236}">
                        <a16:creationId xmlns:a16="http://schemas.microsoft.com/office/drawing/2014/main" id="{8C51A24F-E4D9-49B8-AAC5-B9960E5B7889}"/>
                      </a:ext>
                    </a:extLst>
                  </p:cNvPr>
                  <p:cNvGrpSpPr/>
                  <p:nvPr/>
                </p:nvGrpSpPr>
                <p:grpSpPr>
                  <a:xfrm>
                    <a:off x="704553" y="1501090"/>
                    <a:ext cx="554536" cy="149615"/>
                    <a:chOff x="704553" y="1501090"/>
                    <a:chExt cx="554536" cy="149615"/>
                  </a:xfrm>
                </p:grpSpPr>
                <p:sp>
                  <p:nvSpPr>
                    <p:cNvPr id="120" name="Back Button" descr="&lt;SmartSettings&gt;&lt;SmartResize anchorLeft=&quot;Absolute&quot; anchorTop=&quot;Absolute&quot; anchorRight=&quot;Non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CE56F25B-80D6-4F0F-802C-BC7FD8F6347C}"/>
                        </a:ext>
                      </a:extLst>
                    </p:cNvPr>
                    <p:cNvSpPr>
                      <a:spLocks noChangeAspect="1" noEditPoints="1"/>
                    </p:cNvSpPr>
                    <p:nvPr>
                      <p:custDataLst>
                        <p:tags r:id="rId31"/>
                      </p:custDataLst>
                    </p:nvPr>
                  </p:nvSpPr>
                  <p:spPr bwMode="auto">
                    <a:xfrm>
                      <a:off x="704553" y="1523738"/>
                      <a:ext cx="131771" cy="104318"/>
                    </a:xfrm>
                    <a:custGeom>
                      <a:avLst/>
                      <a:gdLst>
                        <a:gd name="T0" fmla="*/ 159 w 423"/>
                        <a:gd name="T1" fmla="*/ 332 h 332"/>
                        <a:gd name="T2" fmla="*/ 0 w 423"/>
                        <a:gd name="T3" fmla="*/ 166 h 332"/>
                        <a:gd name="T4" fmla="*/ 159 w 423"/>
                        <a:gd name="T5" fmla="*/ 0 h 332"/>
                        <a:gd name="T6" fmla="*/ 15 w 423"/>
                        <a:gd name="T7" fmla="*/ 166 h 332"/>
                        <a:gd name="T8" fmla="*/ 423 w 423"/>
                        <a:gd name="T9" fmla="*/ 166 h 3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23" h="332">
                          <a:moveTo>
                            <a:pt x="159" y="332"/>
                          </a:moveTo>
                          <a:lnTo>
                            <a:pt x="0" y="166"/>
                          </a:lnTo>
                          <a:lnTo>
                            <a:pt x="159" y="0"/>
                          </a:lnTo>
                          <a:moveTo>
                            <a:pt x="15" y="166"/>
                          </a:moveTo>
                          <a:lnTo>
                            <a:pt x="423" y="166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1" name="Forward Button" descr="&lt;SmartSettings&gt;&lt;SmartResize anchorLeft=&quot;Absolute&quot; anchorTop=&quot;Absolute&quot; anchorRight=&quot;Non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739B61E3-DF0A-4F0F-8B27-466B5EF3F41C}"/>
                        </a:ext>
                      </a:extLst>
                    </p:cNvPr>
                    <p:cNvSpPr>
                      <a:spLocks noChangeAspect="1" noEditPoints="1"/>
                    </p:cNvSpPr>
                    <p:nvPr>
                      <p:custDataLst>
                        <p:tags r:id="rId32"/>
                      </p:custDataLst>
                    </p:nvPr>
                  </p:nvSpPr>
                  <p:spPr bwMode="auto">
                    <a:xfrm>
                      <a:off x="913190" y="1523738"/>
                      <a:ext cx="131771" cy="104318"/>
                    </a:xfrm>
                    <a:custGeom>
                      <a:avLst/>
                      <a:gdLst>
                        <a:gd name="T0" fmla="*/ 265 w 423"/>
                        <a:gd name="T1" fmla="*/ 0 h 332"/>
                        <a:gd name="T2" fmla="*/ 423 w 423"/>
                        <a:gd name="T3" fmla="*/ 166 h 332"/>
                        <a:gd name="T4" fmla="*/ 265 w 423"/>
                        <a:gd name="T5" fmla="*/ 332 h 332"/>
                        <a:gd name="T6" fmla="*/ 408 w 423"/>
                        <a:gd name="T7" fmla="*/ 166 h 332"/>
                        <a:gd name="T8" fmla="*/ 0 w 423"/>
                        <a:gd name="T9" fmla="*/ 166 h 3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23" h="332">
                          <a:moveTo>
                            <a:pt x="265" y="0"/>
                          </a:moveTo>
                          <a:lnTo>
                            <a:pt x="423" y="166"/>
                          </a:lnTo>
                          <a:lnTo>
                            <a:pt x="265" y="332"/>
                          </a:lnTo>
                          <a:moveTo>
                            <a:pt x="408" y="166"/>
                          </a:moveTo>
                          <a:lnTo>
                            <a:pt x="0" y="166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2" name="Reload Button" descr="&lt;SmartSettings&gt;&lt;SmartResize anchorLeft=&quot;Absolute&quot; anchorTop=&quot;Absolute&quot; anchorRight=&quot;Non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CB84FEA6-EE76-445D-AB05-29832675D6A0}"/>
                        </a:ext>
                      </a:extLst>
                    </p:cNvPr>
                    <p:cNvSpPr>
                      <a:spLocks noChangeAspect="1" noEditPoints="1"/>
                    </p:cNvSpPr>
                    <p:nvPr>
                      <p:custDataLst>
                        <p:tags r:id="rId33"/>
                      </p:custDataLst>
                    </p:nvPr>
                  </p:nvSpPr>
                  <p:spPr bwMode="auto">
                    <a:xfrm>
                      <a:off x="1121828" y="1501090"/>
                      <a:ext cx="137261" cy="149615"/>
                    </a:xfrm>
                    <a:custGeom>
                      <a:avLst/>
                      <a:gdLst>
                        <a:gd name="T0" fmla="*/ 441 w 441"/>
                        <a:gd name="T1" fmla="*/ 7 h 474"/>
                        <a:gd name="T2" fmla="*/ 441 w 441"/>
                        <a:gd name="T3" fmla="*/ 144 h 474"/>
                        <a:gd name="T4" fmla="*/ 296 w 441"/>
                        <a:gd name="T5" fmla="*/ 144 h 474"/>
                        <a:gd name="T6" fmla="*/ 438 w 441"/>
                        <a:gd name="T7" fmla="*/ 309 h 474"/>
                        <a:gd name="T8" fmla="*/ 166 w 441"/>
                        <a:gd name="T9" fmla="*/ 434 h 474"/>
                        <a:gd name="T10" fmla="*/ 41 w 441"/>
                        <a:gd name="T11" fmla="*/ 162 h 474"/>
                        <a:gd name="T12" fmla="*/ 313 w 441"/>
                        <a:gd name="T13" fmla="*/ 37 h 474"/>
                        <a:gd name="T14" fmla="*/ 428 w 441"/>
                        <a:gd name="T15" fmla="*/ 139 h 4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441" h="474">
                          <a:moveTo>
                            <a:pt x="441" y="7"/>
                          </a:moveTo>
                          <a:lnTo>
                            <a:pt x="441" y="144"/>
                          </a:lnTo>
                          <a:lnTo>
                            <a:pt x="296" y="144"/>
                          </a:lnTo>
                          <a:moveTo>
                            <a:pt x="438" y="309"/>
                          </a:moveTo>
                          <a:cubicBezTo>
                            <a:pt x="397" y="418"/>
                            <a:pt x="276" y="474"/>
                            <a:pt x="166" y="434"/>
                          </a:cubicBezTo>
                          <a:cubicBezTo>
                            <a:pt x="56" y="393"/>
                            <a:pt x="0" y="271"/>
                            <a:pt x="41" y="162"/>
                          </a:cubicBezTo>
                          <a:cubicBezTo>
                            <a:pt x="82" y="52"/>
                            <a:pt x="202" y="0"/>
                            <a:pt x="313" y="37"/>
                          </a:cubicBezTo>
                          <a:cubicBezTo>
                            <a:pt x="357" y="51"/>
                            <a:pt x="398" y="91"/>
                            <a:pt x="428" y="139"/>
                          </a:cubicBezTo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10" name="Rechteck 109">
                  <a:extLst>
                    <a:ext uri="{FF2B5EF4-FFF2-40B4-BE49-F238E27FC236}">
                      <a16:creationId xmlns:a16="http://schemas.microsoft.com/office/drawing/2014/main" id="{4C95BE74-326F-4B52-9343-8A930E58D9EE}"/>
                    </a:ext>
                  </a:extLst>
                </p:cNvPr>
                <p:cNvSpPr/>
                <p:nvPr/>
              </p:nvSpPr>
              <p:spPr>
                <a:xfrm>
                  <a:off x="990117" y="1960561"/>
                  <a:ext cx="7712451" cy="1296989"/>
                </a:xfrm>
                <a:prstGeom prst="rect">
                  <a:avLst/>
                </a:prstGeom>
                <a:solidFill>
                  <a:srgbClr val="1746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11" name="Rechteck 110">
                  <a:extLst>
                    <a:ext uri="{FF2B5EF4-FFF2-40B4-BE49-F238E27FC236}">
                      <a16:creationId xmlns:a16="http://schemas.microsoft.com/office/drawing/2014/main" id="{B96E0F00-5604-4D58-8B17-8C27EE55CF71}"/>
                    </a:ext>
                  </a:extLst>
                </p:cNvPr>
                <p:cNvSpPr/>
                <p:nvPr/>
              </p:nvSpPr>
              <p:spPr>
                <a:xfrm>
                  <a:off x="1010319" y="2181739"/>
                  <a:ext cx="21050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AU" sz="1600" dirty="0">
                      <a:solidFill>
                        <a:schemeClr val="bg1"/>
                      </a:solidFill>
                    </a:rPr>
                    <a:t>My Reads</a:t>
                  </a:r>
                </a:p>
                <a:p>
                  <a:r>
                    <a:rPr lang="en-AU" sz="1200" dirty="0">
                      <a:solidFill>
                        <a:schemeClr val="bg1"/>
                      </a:solidFill>
                    </a:rPr>
                    <a:t>An app to organise you </a:t>
                  </a:r>
                  <a:r>
                    <a:rPr lang="en-AU" sz="1200" dirty="0" err="1">
                      <a:solidFill>
                        <a:schemeClr val="bg1"/>
                      </a:solidFill>
                    </a:rPr>
                    <a:t>ebooks</a:t>
                  </a:r>
                  <a:endParaRPr lang="en-AU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A1F39C59-0295-45AC-998C-128147EC5FCB}"/>
                    </a:ext>
                  </a:extLst>
                </p:cNvPr>
                <p:cNvSpPr/>
                <p:nvPr/>
              </p:nvSpPr>
              <p:spPr>
                <a:xfrm>
                  <a:off x="8018266" y="5942013"/>
                  <a:ext cx="597316" cy="3891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+</a:t>
                  </a:r>
                </a:p>
              </p:txBody>
            </p:sp>
          </p:grpSp>
          <p:grpSp>
            <p:nvGrpSpPr>
              <p:cNvPr id="106" name="Gruppieren 105">
                <a:extLst>
                  <a:ext uri="{FF2B5EF4-FFF2-40B4-BE49-F238E27FC236}">
                    <a16:creationId xmlns:a16="http://schemas.microsoft.com/office/drawing/2014/main" id="{18990057-32B6-478F-9888-0D3EEFB03D0F}"/>
                  </a:ext>
                </a:extLst>
              </p:cNvPr>
              <p:cNvGrpSpPr/>
              <p:nvPr/>
            </p:nvGrpSpPr>
            <p:grpSpPr>
              <a:xfrm>
                <a:off x="151918" y="3063099"/>
                <a:ext cx="1919770" cy="241995"/>
                <a:chOff x="151918" y="3063099"/>
                <a:chExt cx="1919770" cy="241995"/>
              </a:xfrm>
            </p:grpSpPr>
            <p:sp>
              <p:nvSpPr>
                <p:cNvPr id="107" name="Button">
                  <a:extLst>
                    <a:ext uri="{FF2B5EF4-FFF2-40B4-BE49-F238E27FC236}">
                      <a16:creationId xmlns:a16="http://schemas.microsoft.com/office/drawing/2014/main" id="{333FF7F9-5008-4913-8B71-D7BCC50060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918" y="3063099"/>
                  <a:ext cx="1919770" cy="241995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82880" rIns="64008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chemeClr val="tx1"/>
                      </a:solidFill>
                    </a:rPr>
                    <a:t>Harper</a:t>
                  </a:r>
                  <a:r>
                    <a:rPr 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..</a:t>
                  </a:r>
                </a:p>
              </p:txBody>
            </p:sp>
            <p:sp>
              <p:nvSpPr>
                <p:cNvPr id="108" name="Icon" descr="&lt;SmartSettings&gt;&lt;SmartResize anchorLeft=&quot;Absolut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C02BFC1E-AAD7-4A95-9F84-8DB18D48DB57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231954" y="3134395"/>
                  <a:ext cx="48572" cy="99402"/>
                </a:xfrm>
                <a:custGeom>
                  <a:avLst/>
                  <a:gdLst>
                    <a:gd name="T0" fmla="*/ 186 w 186"/>
                    <a:gd name="T1" fmla="*/ 389 h 389"/>
                    <a:gd name="T2" fmla="*/ 0 w 186"/>
                    <a:gd name="T3" fmla="*/ 195 h 389"/>
                    <a:gd name="T4" fmla="*/ 186 w 186"/>
                    <a:gd name="T5" fmla="*/ 0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6" h="389">
                      <a:moveTo>
                        <a:pt x="186" y="389"/>
                      </a:moveTo>
                      <a:lnTo>
                        <a:pt x="0" y="195"/>
                      </a:lnTo>
                      <a:lnTo>
                        <a:pt x="186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103" name="Picture 4" descr="The green circle in the right-hand cover of the first book is clicked. You see a menu that has the following options: &quot;Move To,&quot; &quot;Currently Reading,&quot; &quot;Want to Read,&quot; Read,&quot; and &quot;None.&quot; The &quot;Move to&quot; option is greyed out. There is a checkmark next to the &quot;Currently Reading&quot; option.">
              <a:extLst>
                <a:ext uri="{FF2B5EF4-FFF2-40B4-BE49-F238E27FC236}">
                  <a16:creationId xmlns:a16="http://schemas.microsoft.com/office/drawing/2014/main" id="{7C106E66-BB49-4DD4-920D-3E9E7A4A36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7">
              <a:extLst>
                <a:ext uri="{BEBA8EAE-BF5A-486C-A8C5-ECC9F3942E4B}">
                  <a14:imgProps xmlns:a14="http://schemas.microsoft.com/office/drawing/2010/main">
                    <a14:imgLayer r:embed="rId48">
                      <a14:imgEffect>
                        <a14:backgroundRemoval t="33099" b="66761" l="26290" r="74355">
                          <a14:foregroundMark x1="27742" y1="52817" x2="27742" y2="52817"/>
                          <a14:foregroundMark x1="27903" y1="48310" x2="27903" y2="48310"/>
                          <a14:foregroundMark x1="28065" y1="33239" x2="28065" y2="33239"/>
                          <a14:foregroundMark x1="26290" y1="35775" x2="26290" y2="35775"/>
                          <a14:foregroundMark x1="74194" y1="59014" x2="74194" y2="590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90" t="31792" r="20016" b="28964"/>
            <a:stretch/>
          </p:blipFill>
          <p:spPr bwMode="auto">
            <a:xfrm>
              <a:off x="377968" y="3646075"/>
              <a:ext cx="1908905" cy="152791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2120E84-27D3-4E9B-AE84-96ECF9365C80}"/>
              </a:ext>
            </a:extLst>
          </p:cNvPr>
          <p:cNvGrpSpPr/>
          <p:nvPr/>
        </p:nvGrpSpPr>
        <p:grpSpPr>
          <a:xfrm>
            <a:off x="9353122" y="2199577"/>
            <a:ext cx="2762317" cy="3440457"/>
            <a:chOff x="8797832" y="2188311"/>
            <a:chExt cx="2877032" cy="3440457"/>
          </a:xfrm>
        </p:grpSpPr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F1D467CD-0723-4D2E-8B2A-99224394DB4C}"/>
                </a:ext>
              </a:extLst>
            </p:cNvPr>
            <p:cNvGrpSpPr/>
            <p:nvPr/>
          </p:nvGrpSpPr>
          <p:grpSpPr>
            <a:xfrm>
              <a:off x="8797832" y="2188311"/>
              <a:ext cx="2877032" cy="3440457"/>
              <a:chOff x="304318" y="2226918"/>
              <a:chExt cx="2877032" cy="3440457"/>
            </a:xfrm>
          </p:grpSpPr>
          <p:grpSp>
            <p:nvGrpSpPr>
              <p:cNvPr id="124" name="Gruppieren 123">
                <a:extLst>
                  <a:ext uri="{FF2B5EF4-FFF2-40B4-BE49-F238E27FC236}">
                    <a16:creationId xmlns:a16="http://schemas.microsoft.com/office/drawing/2014/main" id="{07E358CC-3F8E-492C-90D6-6E1253C97350}"/>
                  </a:ext>
                </a:extLst>
              </p:cNvPr>
              <p:cNvGrpSpPr/>
              <p:nvPr/>
            </p:nvGrpSpPr>
            <p:grpSpPr>
              <a:xfrm>
                <a:off x="304318" y="2226918"/>
                <a:ext cx="2877032" cy="3440457"/>
                <a:chOff x="151918" y="2074518"/>
                <a:chExt cx="2877032" cy="3440457"/>
              </a:xfrm>
            </p:grpSpPr>
            <p:grpSp>
              <p:nvGrpSpPr>
                <p:cNvPr id="126" name="Gruppieren 125">
                  <a:extLst>
                    <a:ext uri="{FF2B5EF4-FFF2-40B4-BE49-F238E27FC236}">
                      <a16:creationId xmlns:a16="http://schemas.microsoft.com/office/drawing/2014/main" id="{DAA04ECB-C675-427D-9ECE-FF9A11E8955E}"/>
                    </a:ext>
                  </a:extLst>
                </p:cNvPr>
                <p:cNvGrpSpPr/>
                <p:nvPr/>
              </p:nvGrpSpPr>
              <p:grpSpPr>
                <a:xfrm>
                  <a:off x="151918" y="2074518"/>
                  <a:ext cx="2877032" cy="3440457"/>
                  <a:chOff x="990117" y="1483968"/>
                  <a:chExt cx="7712451" cy="5033962"/>
                </a:xfrm>
              </p:grpSpPr>
              <p:grpSp>
                <p:nvGrpSpPr>
                  <p:cNvPr id="130" name="Browser" descr="&lt;SmartSettings&gt;&lt;SmartResize enabled=&quot;True&quot; minWidth=&quot;140&quot; minHeight=&quot;50&quot; /&gt;&lt;/SmartSettings&gt;">
                    <a:extLst>
                      <a:ext uri="{FF2B5EF4-FFF2-40B4-BE49-F238E27FC236}">
                        <a16:creationId xmlns:a16="http://schemas.microsoft.com/office/drawing/2014/main" id="{8B53EE19-15EB-4E4F-A77C-94A5BA4C8A6B}"/>
                      </a:ext>
                    </a:extLst>
                  </p:cNvPr>
                  <p:cNvGrpSpPr/>
                  <p:nvPr>
                    <p:custDataLst>
                      <p:tags r:id="rId13"/>
                    </p:custDataLst>
                  </p:nvPr>
                </p:nvGrpSpPr>
                <p:grpSpPr>
                  <a:xfrm>
                    <a:off x="990117" y="1483968"/>
                    <a:ext cx="7712451" cy="5033962"/>
                    <a:chOff x="595684" y="1261242"/>
                    <a:chExt cx="6668462" cy="4352544"/>
                  </a:xfrm>
                </p:grpSpPr>
                <p:sp>
                  <p:nvSpPr>
                    <p:cNvPr id="134" name="Window Body" descr="&lt;SmartSettings&gt;&lt;SmartResize anchorLeft=&quot;Absolute&quot; anchorTop=&quot;Absolute&quot; anchorRight=&quot;Absolute&quot; anchorBottom=&quot;Absolute&quot; /&gt;&lt;/SmartSettings&gt;">
                      <a:extLst>
                        <a:ext uri="{FF2B5EF4-FFF2-40B4-BE49-F238E27FC236}">
                          <a16:creationId xmlns:a16="http://schemas.microsoft.com/office/drawing/2014/main" id="{E45856B2-159D-4CF0-8DEB-1BDFEE6827E8}"/>
                        </a:ext>
                      </a:extLst>
                    </p:cNvPr>
                    <p:cNvSpPr/>
                    <p:nvPr>
                      <p:custDataLst>
                        <p:tags r:id="rId14"/>
                      </p:custDataLst>
                    </p:nvPr>
                  </p:nvSpPr>
                  <p:spPr>
                    <a:xfrm>
                      <a:off x="595684" y="1723809"/>
                      <a:ext cx="6668462" cy="3889977"/>
                    </a:xfrm>
                    <a:prstGeom prst="rect">
                      <a:avLst/>
                    </a:prstGeom>
                    <a:solidFill>
                      <a:srgbClr val="CEDFD4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5" name="Title Bar" descr="&lt;SmartSettings&gt;&lt;SmartResize anchorLeft=&quot;Absolute&quot; anchorTop=&quot;Absolute&quot; anchorRight=&quot;Absolut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FC3F2AF9-3708-4A0B-8570-AC489481FF11}"/>
                        </a:ext>
                      </a:extLst>
                    </p:cNvPr>
                    <p:cNvSpPr/>
                    <p:nvPr>
                      <p:custDataLst>
                        <p:tags r:id="rId15"/>
                      </p:custDataLst>
                    </p:nvPr>
                  </p:nvSpPr>
                  <p:spPr>
                    <a:xfrm>
                      <a:off x="595684" y="1261242"/>
                      <a:ext cx="6668461" cy="46437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Browser</a:t>
                      </a:r>
                    </a:p>
                  </p:txBody>
                </p:sp>
                <p:sp>
                  <p:nvSpPr>
                    <p:cNvPr id="136" name="Menu Button" descr="&lt;SmartSettings&gt;&lt;SmartResize anchorLeft=&quot;None&quot; anchorTop=&quot;Absolute&quot; anchorRight=&quot;Absolut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DC67E092-A0C3-421E-BC81-E7FAB4CD2819}"/>
                        </a:ext>
                      </a:extLst>
                    </p:cNvPr>
                    <p:cNvSpPr>
                      <a:spLocks noChangeAspect="1" noEditPoints="1"/>
                    </p:cNvSpPr>
                    <p:nvPr>
                      <p:custDataLst>
                        <p:tags r:id="rId16"/>
                      </p:custDataLst>
                    </p:nvPr>
                  </p:nvSpPr>
                  <p:spPr bwMode="auto">
                    <a:xfrm>
                      <a:off x="7058465" y="1527169"/>
                      <a:ext cx="129025" cy="97456"/>
                    </a:xfrm>
                    <a:custGeom>
                      <a:avLst/>
                      <a:gdLst>
                        <a:gd name="T0" fmla="*/ 0 w 415"/>
                        <a:gd name="T1" fmla="*/ 309 h 309"/>
                        <a:gd name="T2" fmla="*/ 415 w 415"/>
                        <a:gd name="T3" fmla="*/ 309 h 309"/>
                        <a:gd name="T4" fmla="*/ 0 w 415"/>
                        <a:gd name="T5" fmla="*/ 155 h 309"/>
                        <a:gd name="T6" fmla="*/ 415 w 415"/>
                        <a:gd name="T7" fmla="*/ 155 h 309"/>
                        <a:gd name="T8" fmla="*/ 0 w 415"/>
                        <a:gd name="T9" fmla="*/ 0 h 309"/>
                        <a:gd name="T10" fmla="*/ 415 w 415"/>
                        <a:gd name="T11" fmla="*/ 0 h 3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15" h="309">
                          <a:moveTo>
                            <a:pt x="0" y="309"/>
                          </a:moveTo>
                          <a:lnTo>
                            <a:pt x="415" y="309"/>
                          </a:lnTo>
                          <a:moveTo>
                            <a:pt x="0" y="155"/>
                          </a:moveTo>
                          <a:lnTo>
                            <a:pt x="415" y="155"/>
                          </a:lnTo>
                          <a:moveTo>
                            <a:pt x="0" y="0"/>
                          </a:moveTo>
                          <a:lnTo>
                            <a:pt x="415" y="0"/>
                          </a:lnTo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7" name="Close Button" descr="&lt;SmartSettings&gt;&lt;SmartResize anchorLeft=&quot;None&quot; anchorTop=&quot;Absolute&quot; anchorRight=&quot;Absolut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5451B218-EF89-47A4-A4BB-DBA19D59325B}"/>
                        </a:ext>
                      </a:extLst>
                    </p:cNvPr>
                    <p:cNvSpPr>
                      <a:spLocks noEditPoints="1"/>
                    </p:cNvSpPr>
                    <p:nvPr>
                      <p:custDataLst>
                        <p:tags r:id="rId17"/>
                      </p:custDataLst>
                    </p:nvPr>
                  </p:nvSpPr>
                  <p:spPr bwMode="auto">
                    <a:xfrm>
                      <a:off x="7081809" y="1322845"/>
                      <a:ext cx="85102" cy="82357"/>
                    </a:xfrm>
                    <a:custGeom>
                      <a:avLst/>
                      <a:gdLst>
                        <a:gd name="T0" fmla="*/ 254 w 254"/>
                        <a:gd name="T1" fmla="*/ 0 h 254"/>
                        <a:gd name="T2" fmla="*/ 0 w 254"/>
                        <a:gd name="T3" fmla="*/ 254 h 254"/>
                        <a:gd name="T4" fmla="*/ 0 w 254"/>
                        <a:gd name="T5" fmla="*/ 0 h 254"/>
                        <a:gd name="T6" fmla="*/ 254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254" y="0"/>
                          </a:moveTo>
                          <a:lnTo>
                            <a:pt x="0" y="254"/>
                          </a:lnTo>
                          <a:moveTo>
                            <a:pt x="0" y="0"/>
                          </a:moveTo>
                          <a:lnTo>
                            <a:pt x="254" y="254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8" name="Address Box" descr="&lt;SmartSettings&gt;&lt;SmartResize anchorLeft=&quot;Absolute&quot; anchorTop=&quot;Absolute&quot; anchorRight=&quot;Absolut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A5F3373E-620A-4F1F-B730-4309EC7931C9}"/>
                        </a:ext>
                      </a:extLst>
                    </p:cNvPr>
                    <p:cNvSpPr/>
                    <p:nvPr>
                      <p:custDataLst>
                        <p:tags r:id="rId18"/>
                      </p:custDataLst>
                    </p:nvPr>
                  </p:nvSpPr>
                  <p:spPr>
                    <a:xfrm>
                      <a:off x="1376377" y="1473116"/>
                      <a:ext cx="5605431" cy="20556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37744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www.example.com</a:t>
                      </a:r>
                    </a:p>
                  </p:txBody>
                </p:sp>
                <p:sp>
                  <p:nvSpPr>
                    <p:cNvPr id="139" name="Document Icon" descr="&lt;SmartSettings&gt;&lt;SmartResize anchorLeft=&quot;Absolute&quot; anchorTop=&quot;Absolute&quot; anchorRight=&quot;Non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C1B98CC1-B8A6-4775-8246-E3D888FBC3C4}"/>
                        </a:ext>
                      </a:extLst>
                    </p:cNvPr>
                    <p:cNvSpPr>
                      <a:spLocks noChangeAspect="1" noEditPoints="1"/>
                    </p:cNvSpPr>
                    <p:nvPr>
                      <p:custDataLst>
                        <p:tags r:id="rId19"/>
                      </p:custDataLst>
                    </p:nvPr>
                  </p:nvSpPr>
                  <p:spPr bwMode="auto">
                    <a:xfrm>
                      <a:off x="1442197" y="1518247"/>
                      <a:ext cx="80984" cy="115299"/>
                    </a:xfrm>
                    <a:custGeom>
                      <a:avLst/>
                      <a:gdLst>
                        <a:gd name="T0" fmla="*/ 153 w 260"/>
                        <a:gd name="T1" fmla="*/ 7 h 367"/>
                        <a:gd name="T2" fmla="*/ 153 w 260"/>
                        <a:gd name="T3" fmla="*/ 108 h 367"/>
                        <a:gd name="T4" fmla="*/ 253 w 260"/>
                        <a:gd name="T5" fmla="*/ 108 h 367"/>
                        <a:gd name="T6" fmla="*/ 0 w 260"/>
                        <a:gd name="T7" fmla="*/ 0 h 367"/>
                        <a:gd name="T8" fmla="*/ 0 w 260"/>
                        <a:gd name="T9" fmla="*/ 367 h 367"/>
                        <a:gd name="T10" fmla="*/ 260 w 260"/>
                        <a:gd name="T11" fmla="*/ 367 h 367"/>
                        <a:gd name="T12" fmla="*/ 260 w 260"/>
                        <a:gd name="T13" fmla="*/ 100 h 367"/>
                        <a:gd name="T14" fmla="*/ 161 w 260"/>
                        <a:gd name="T15" fmla="*/ 1 h 367"/>
                        <a:gd name="T16" fmla="*/ 0 w 260"/>
                        <a:gd name="T17" fmla="*/ 0 h 3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60" h="367">
                          <a:moveTo>
                            <a:pt x="153" y="7"/>
                          </a:moveTo>
                          <a:lnTo>
                            <a:pt x="153" y="108"/>
                          </a:lnTo>
                          <a:lnTo>
                            <a:pt x="253" y="108"/>
                          </a:lnTo>
                          <a:moveTo>
                            <a:pt x="0" y="0"/>
                          </a:moveTo>
                          <a:lnTo>
                            <a:pt x="0" y="367"/>
                          </a:lnTo>
                          <a:lnTo>
                            <a:pt x="260" y="367"/>
                          </a:lnTo>
                          <a:lnTo>
                            <a:pt x="260" y="100"/>
                          </a:lnTo>
                          <a:lnTo>
                            <a:pt x="161" y="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140" name="Navigation Buttons">
                      <a:extLst>
                        <a:ext uri="{FF2B5EF4-FFF2-40B4-BE49-F238E27FC236}">
                          <a16:creationId xmlns:a16="http://schemas.microsoft.com/office/drawing/2014/main" id="{8DD05C96-A9A6-484D-97D9-DD816594FD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4553" y="1501090"/>
                      <a:ext cx="554536" cy="149615"/>
                      <a:chOff x="704553" y="1501090"/>
                      <a:chExt cx="554536" cy="149615"/>
                    </a:xfrm>
                  </p:grpSpPr>
                  <p:sp>
                    <p:nvSpPr>
                      <p:cNvPr id="141" name="Back Button" descr="&lt;SmartSettings&gt;&lt;SmartResize anchorLeft=&quot;Absolute&quot; anchorTop=&quot;Absolute&quot; anchorRight=&quot;None&quot; anchorBottom=&quot;None&quot; /&gt;&lt;/SmartSettings&gt;">
                        <a:extLst>
                          <a:ext uri="{FF2B5EF4-FFF2-40B4-BE49-F238E27FC236}">
                            <a16:creationId xmlns:a16="http://schemas.microsoft.com/office/drawing/2014/main" id="{5AA3436C-9CDD-42CD-8C05-2B9447DA881E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>
                        <p:custDataLst>
                          <p:tags r:id="rId20"/>
                        </p:custDataLst>
                      </p:nvPr>
                    </p:nvSpPr>
                    <p:spPr bwMode="auto">
                      <a:xfrm>
                        <a:off x="704553" y="1523738"/>
                        <a:ext cx="131771" cy="104318"/>
                      </a:xfrm>
                      <a:custGeom>
                        <a:avLst/>
                        <a:gdLst>
                          <a:gd name="T0" fmla="*/ 159 w 423"/>
                          <a:gd name="T1" fmla="*/ 332 h 332"/>
                          <a:gd name="T2" fmla="*/ 0 w 423"/>
                          <a:gd name="T3" fmla="*/ 166 h 332"/>
                          <a:gd name="T4" fmla="*/ 159 w 423"/>
                          <a:gd name="T5" fmla="*/ 0 h 332"/>
                          <a:gd name="T6" fmla="*/ 15 w 423"/>
                          <a:gd name="T7" fmla="*/ 166 h 332"/>
                          <a:gd name="T8" fmla="*/ 423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159" y="332"/>
                            </a:moveTo>
                            <a:lnTo>
                              <a:pt x="0" y="166"/>
                            </a:lnTo>
                            <a:lnTo>
                              <a:pt x="159" y="0"/>
                            </a:lnTo>
                            <a:moveTo>
                              <a:pt x="15" y="166"/>
                            </a:moveTo>
                            <a:lnTo>
                              <a:pt x="423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42" name="Forward Button" descr="&lt;SmartSettings&gt;&lt;SmartResize anchorLeft=&quot;Absolute&quot; anchorTop=&quot;Absolute&quot; anchorRight=&quot;None&quot; anchorBottom=&quot;None&quot; /&gt;&lt;/SmartSettings&gt;">
                        <a:extLst>
                          <a:ext uri="{FF2B5EF4-FFF2-40B4-BE49-F238E27FC236}">
                            <a16:creationId xmlns:a16="http://schemas.microsoft.com/office/drawing/2014/main" id="{B600C9F5-AE74-43CA-9E83-BACFAF5B19DB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>
                        <p:custDataLst>
                          <p:tags r:id="rId21"/>
                        </p:custDataLst>
                      </p:nvPr>
                    </p:nvSpPr>
                    <p:spPr bwMode="auto">
                      <a:xfrm>
                        <a:off x="913190" y="1523738"/>
                        <a:ext cx="131771" cy="104318"/>
                      </a:xfrm>
                      <a:custGeom>
                        <a:avLst/>
                        <a:gdLst>
                          <a:gd name="T0" fmla="*/ 265 w 423"/>
                          <a:gd name="T1" fmla="*/ 0 h 332"/>
                          <a:gd name="T2" fmla="*/ 423 w 423"/>
                          <a:gd name="T3" fmla="*/ 166 h 332"/>
                          <a:gd name="T4" fmla="*/ 265 w 423"/>
                          <a:gd name="T5" fmla="*/ 332 h 332"/>
                          <a:gd name="T6" fmla="*/ 408 w 423"/>
                          <a:gd name="T7" fmla="*/ 166 h 332"/>
                          <a:gd name="T8" fmla="*/ 0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265" y="0"/>
                            </a:moveTo>
                            <a:lnTo>
                              <a:pt x="423" y="166"/>
                            </a:lnTo>
                            <a:lnTo>
                              <a:pt x="265" y="332"/>
                            </a:lnTo>
                            <a:moveTo>
                              <a:pt x="408" y="166"/>
                            </a:moveTo>
                            <a:lnTo>
                              <a:pt x="0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43" name="Reload Button" descr="&lt;SmartSettings&gt;&lt;SmartResize anchorLeft=&quot;Absolute&quot; anchorTop=&quot;Absolute&quot; anchorRight=&quot;None&quot; anchorBottom=&quot;None&quot; /&gt;&lt;/SmartSettings&gt;">
                        <a:extLst>
                          <a:ext uri="{FF2B5EF4-FFF2-40B4-BE49-F238E27FC236}">
                            <a16:creationId xmlns:a16="http://schemas.microsoft.com/office/drawing/2014/main" id="{5BDA9D04-D084-417B-A90D-9EE6121CC58B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>
                        <p:custDataLst>
                          <p:tags r:id="rId22"/>
                        </p:custDataLst>
                      </p:nvPr>
                    </p:nvSpPr>
                    <p:spPr bwMode="auto">
                      <a:xfrm>
                        <a:off x="1121828" y="1501090"/>
                        <a:ext cx="137261" cy="149615"/>
                      </a:xfrm>
                      <a:custGeom>
                        <a:avLst/>
                        <a:gdLst>
                          <a:gd name="T0" fmla="*/ 441 w 441"/>
                          <a:gd name="T1" fmla="*/ 7 h 474"/>
                          <a:gd name="T2" fmla="*/ 441 w 441"/>
                          <a:gd name="T3" fmla="*/ 144 h 474"/>
                          <a:gd name="T4" fmla="*/ 296 w 441"/>
                          <a:gd name="T5" fmla="*/ 144 h 474"/>
                          <a:gd name="T6" fmla="*/ 438 w 441"/>
                          <a:gd name="T7" fmla="*/ 309 h 474"/>
                          <a:gd name="T8" fmla="*/ 166 w 441"/>
                          <a:gd name="T9" fmla="*/ 434 h 474"/>
                          <a:gd name="T10" fmla="*/ 41 w 441"/>
                          <a:gd name="T11" fmla="*/ 162 h 474"/>
                          <a:gd name="T12" fmla="*/ 313 w 441"/>
                          <a:gd name="T13" fmla="*/ 37 h 474"/>
                          <a:gd name="T14" fmla="*/ 428 w 441"/>
                          <a:gd name="T15" fmla="*/ 139 h 4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41" h="474">
                            <a:moveTo>
                              <a:pt x="441" y="7"/>
                            </a:moveTo>
                            <a:lnTo>
                              <a:pt x="441" y="144"/>
                            </a:lnTo>
                            <a:lnTo>
                              <a:pt x="296" y="144"/>
                            </a:lnTo>
                            <a:moveTo>
                              <a:pt x="438" y="309"/>
                            </a:moveTo>
                            <a:cubicBezTo>
                              <a:pt x="397" y="418"/>
                              <a:pt x="276" y="474"/>
                              <a:pt x="166" y="434"/>
                            </a:cubicBezTo>
                            <a:cubicBezTo>
                              <a:pt x="56" y="393"/>
                              <a:pt x="0" y="271"/>
                              <a:pt x="41" y="162"/>
                            </a:cubicBezTo>
                            <a:cubicBezTo>
                              <a:pt x="82" y="52"/>
                              <a:pt x="202" y="0"/>
                              <a:pt x="313" y="37"/>
                            </a:cubicBezTo>
                            <a:cubicBezTo>
                              <a:pt x="357" y="51"/>
                              <a:pt x="398" y="91"/>
                              <a:pt x="428" y="139"/>
                            </a:cubicBezTo>
                          </a:path>
                        </a:pathLst>
                      </a:custGeom>
                      <a:noFill/>
                      <a:ln w="6350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DDE602BD-83F5-4F65-83FF-AC627ACDC054}"/>
                      </a:ext>
                    </a:extLst>
                  </p:cNvPr>
                  <p:cNvSpPr/>
                  <p:nvPr/>
                </p:nvSpPr>
                <p:spPr>
                  <a:xfrm>
                    <a:off x="990117" y="1960561"/>
                    <a:ext cx="7712451" cy="1296989"/>
                  </a:xfrm>
                  <a:prstGeom prst="rect">
                    <a:avLst/>
                  </a:prstGeom>
                  <a:solidFill>
                    <a:srgbClr val="17468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132" name="Rechteck 131">
                    <a:extLst>
                      <a:ext uri="{FF2B5EF4-FFF2-40B4-BE49-F238E27FC236}">
                        <a16:creationId xmlns:a16="http://schemas.microsoft.com/office/drawing/2014/main" id="{AA28FBA3-69F0-411F-98F8-62AD5543BFA5}"/>
                      </a:ext>
                    </a:extLst>
                  </p:cNvPr>
                  <p:cNvSpPr/>
                  <p:nvPr/>
                </p:nvSpPr>
                <p:spPr>
                  <a:xfrm>
                    <a:off x="1010319" y="2181739"/>
                    <a:ext cx="2105001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bg1"/>
                        </a:solidFill>
                      </a:rPr>
                      <a:t>My Reads</a:t>
                    </a:r>
                  </a:p>
                  <a:p>
                    <a:r>
                      <a:rPr lang="en-AU" sz="1200" dirty="0">
                        <a:solidFill>
                          <a:schemeClr val="bg1"/>
                        </a:solidFill>
                      </a:rPr>
                      <a:t>An app to organise you </a:t>
                    </a:r>
                    <a:r>
                      <a:rPr lang="en-AU" sz="1200" dirty="0" err="1">
                        <a:solidFill>
                          <a:schemeClr val="bg1"/>
                        </a:solidFill>
                      </a:rPr>
                      <a:t>ebooks</a:t>
                    </a:r>
                    <a:endParaRPr lang="en-AU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3" name="Ellipse 132">
                    <a:extLst>
                      <a:ext uri="{FF2B5EF4-FFF2-40B4-BE49-F238E27FC236}">
                        <a16:creationId xmlns:a16="http://schemas.microsoft.com/office/drawing/2014/main" id="{1DCA1B71-C73D-4DE1-B039-EA8DC09FDD64}"/>
                      </a:ext>
                    </a:extLst>
                  </p:cNvPr>
                  <p:cNvSpPr/>
                  <p:nvPr/>
                </p:nvSpPr>
                <p:spPr>
                  <a:xfrm>
                    <a:off x="8018266" y="5942013"/>
                    <a:ext cx="597316" cy="38916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dirty="0"/>
                      <a:t>+</a:t>
                    </a:r>
                  </a:p>
                </p:txBody>
              </p:sp>
            </p:grpSp>
            <p:sp>
              <p:nvSpPr>
                <p:cNvPr id="129" name="Icon" descr="&lt;SmartSettings&gt;&lt;SmartResize anchorLeft=&quot;Absolut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48B1A441-F3EB-45EA-AB84-6810B5C63D59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231954" y="3134395"/>
                  <a:ext cx="48572" cy="99402"/>
                </a:xfrm>
                <a:custGeom>
                  <a:avLst/>
                  <a:gdLst>
                    <a:gd name="T0" fmla="*/ 186 w 186"/>
                    <a:gd name="T1" fmla="*/ 389 h 389"/>
                    <a:gd name="T2" fmla="*/ 0 w 186"/>
                    <a:gd name="T3" fmla="*/ 195 h 389"/>
                    <a:gd name="T4" fmla="*/ 186 w 186"/>
                    <a:gd name="T5" fmla="*/ 0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6" h="389">
                      <a:moveTo>
                        <a:pt x="186" y="389"/>
                      </a:moveTo>
                      <a:lnTo>
                        <a:pt x="0" y="195"/>
                      </a:lnTo>
                      <a:lnTo>
                        <a:pt x="186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125" name="Picture 4" descr="The green circle in the right-hand cover of the first book is clicked. You see a menu that has the following options: &quot;Move To,&quot; &quot;Currently Reading,&quot; &quot;Want to Read,&quot; Read,&quot; and &quot;None.&quot; The &quot;Move to&quot; option is greyed out. There is a checkmark next to the &quot;Currently Reading&quot; option.">
                <a:extLst>
                  <a:ext uri="{FF2B5EF4-FFF2-40B4-BE49-F238E27FC236}">
                    <a16:creationId xmlns:a16="http://schemas.microsoft.com/office/drawing/2014/main" id="{1CDBD0BA-999C-4A25-B4EC-7642FBC3F2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7">
                <a:extLst>
                  <a:ext uri="{BEBA8EAE-BF5A-486C-A8C5-ECC9F3942E4B}">
                    <a14:imgProps xmlns:a14="http://schemas.microsoft.com/office/drawing/2010/main">
                      <a14:imgLayer r:embed="rId48">
                        <a14:imgEffect>
                          <a14:backgroundRemoval t="33099" b="66761" l="26290" r="74355">
                            <a14:foregroundMark x1="27742" y1="52817" x2="27742" y2="52817"/>
                            <a14:foregroundMark x1="27903" y1="48310" x2="27903" y2="48310"/>
                            <a14:foregroundMark x1="28065" y1="33239" x2="28065" y2="33239"/>
                            <a14:foregroundMark x1="26290" y1="35775" x2="26290" y2="35775"/>
                            <a14:foregroundMark x1="74194" y1="59014" x2="74194" y2="590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90" t="31792" r="20016" b="28964"/>
              <a:stretch/>
            </p:blipFill>
            <p:spPr bwMode="auto">
              <a:xfrm>
                <a:off x="377968" y="3646075"/>
                <a:ext cx="1908905" cy="1527919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5DF15970-5E37-49CF-9B09-5A0A801F6981}"/>
                </a:ext>
              </a:extLst>
            </p:cNvPr>
            <p:cNvGrpSpPr/>
            <p:nvPr/>
          </p:nvGrpSpPr>
          <p:grpSpPr>
            <a:xfrm>
              <a:off x="8797832" y="3154914"/>
              <a:ext cx="2877032" cy="264955"/>
              <a:chOff x="2581034" y="3631671"/>
              <a:chExt cx="4806556" cy="329872"/>
            </a:xfrm>
          </p:grpSpPr>
          <p:sp>
            <p:nvSpPr>
              <p:cNvPr id="148" name="Rechteck 147">
                <a:extLst>
                  <a:ext uri="{FF2B5EF4-FFF2-40B4-BE49-F238E27FC236}">
                    <a16:creationId xmlns:a16="http://schemas.microsoft.com/office/drawing/2014/main" id="{ECEDD36E-C691-427F-AC3E-0D67A03235E4}"/>
                  </a:ext>
                </a:extLst>
              </p:cNvPr>
              <p:cNvSpPr/>
              <p:nvPr/>
            </p:nvSpPr>
            <p:spPr>
              <a:xfrm>
                <a:off x="4160520" y="3671131"/>
                <a:ext cx="1607820" cy="290412"/>
              </a:xfrm>
              <a:prstGeom prst="rect">
                <a:avLst/>
              </a:prstGeom>
              <a:solidFill>
                <a:srgbClr val="1746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149" name="Rechteck 148">
                <a:extLst>
                  <a:ext uri="{FF2B5EF4-FFF2-40B4-BE49-F238E27FC236}">
                    <a16:creationId xmlns:a16="http://schemas.microsoft.com/office/drawing/2014/main" id="{70FD5550-095E-4A76-9240-10B7DE1B2636}"/>
                  </a:ext>
                </a:extLst>
              </p:cNvPr>
              <p:cNvSpPr/>
              <p:nvPr/>
            </p:nvSpPr>
            <p:spPr>
              <a:xfrm>
                <a:off x="2581034" y="3671131"/>
                <a:ext cx="1607820" cy="290412"/>
              </a:xfrm>
              <a:prstGeom prst="rect">
                <a:avLst/>
              </a:prstGeom>
              <a:solidFill>
                <a:srgbClr val="1746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Rechteck 149">
                <a:extLst>
                  <a:ext uri="{FF2B5EF4-FFF2-40B4-BE49-F238E27FC236}">
                    <a16:creationId xmlns:a16="http://schemas.microsoft.com/office/drawing/2014/main" id="{CA6706EF-8DC4-47C1-A74A-FCB7611CFC0D}"/>
                  </a:ext>
                </a:extLst>
              </p:cNvPr>
              <p:cNvSpPr/>
              <p:nvPr/>
            </p:nvSpPr>
            <p:spPr>
              <a:xfrm>
                <a:off x="5779770" y="3671131"/>
                <a:ext cx="1607820" cy="290412"/>
              </a:xfrm>
              <a:prstGeom prst="rect">
                <a:avLst/>
              </a:prstGeom>
              <a:solidFill>
                <a:srgbClr val="CEDF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151" name="Rechteck 150">
                <a:extLst>
                  <a:ext uri="{FF2B5EF4-FFF2-40B4-BE49-F238E27FC236}">
                    <a16:creationId xmlns:a16="http://schemas.microsoft.com/office/drawing/2014/main" id="{892D1D4E-AE64-4E67-8DA5-52125A3B9170}"/>
                  </a:ext>
                </a:extLst>
              </p:cNvPr>
              <p:cNvSpPr/>
              <p:nvPr/>
            </p:nvSpPr>
            <p:spPr>
              <a:xfrm>
                <a:off x="2592463" y="3631671"/>
                <a:ext cx="1607821" cy="26823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</a:rPr>
                  <a:t>Current Readings 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Rechteck 151">
                <a:extLst>
                  <a:ext uri="{FF2B5EF4-FFF2-40B4-BE49-F238E27FC236}">
                    <a16:creationId xmlns:a16="http://schemas.microsoft.com/office/drawing/2014/main" id="{934F43DD-2566-4D4E-81E8-D1AA74A0F494}"/>
                  </a:ext>
                </a:extLst>
              </p:cNvPr>
              <p:cNvSpPr/>
              <p:nvPr/>
            </p:nvSpPr>
            <p:spPr>
              <a:xfrm>
                <a:off x="4304233" y="3631671"/>
                <a:ext cx="1267268" cy="26823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</a:rPr>
                  <a:t>Want to Read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Rechteck 152">
                <a:extLst>
                  <a:ext uri="{FF2B5EF4-FFF2-40B4-BE49-F238E27FC236}">
                    <a16:creationId xmlns:a16="http://schemas.microsoft.com/office/drawing/2014/main" id="{892822A1-FEB3-4286-ACA1-69C058B59BE0}"/>
                  </a:ext>
                </a:extLst>
              </p:cNvPr>
              <p:cNvSpPr/>
              <p:nvPr/>
            </p:nvSpPr>
            <p:spPr>
              <a:xfrm>
                <a:off x="6256924" y="3631671"/>
                <a:ext cx="702194" cy="28738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900" dirty="0"/>
                  <a:t>Read</a:t>
                </a:r>
                <a:endParaRPr lang="en-AU" sz="900" dirty="0"/>
              </a:p>
            </p:txBody>
          </p:sp>
        </p:grp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2FAFCAF3-45C6-4EB5-BF92-04E29E7CC187}"/>
              </a:ext>
            </a:extLst>
          </p:cNvPr>
          <p:cNvGrpSpPr/>
          <p:nvPr/>
        </p:nvGrpSpPr>
        <p:grpSpPr>
          <a:xfrm>
            <a:off x="48247" y="2199577"/>
            <a:ext cx="2711041" cy="3440457"/>
            <a:chOff x="8797832" y="2188311"/>
            <a:chExt cx="2877032" cy="3440457"/>
          </a:xfrm>
        </p:grpSpPr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id="{D62494DA-1267-4B38-B7B4-C90B75545593}"/>
                </a:ext>
              </a:extLst>
            </p:cNvPr>
            <p:cNvGrpSpPr/>
            <p:nvPr/>
          </p:nvGrpSpPr>
          <p:grpSpPr>
            <a:xfrm>
              <a:off x="8797832" y="2188311"/>
              <a:ext cx="2877032" cy="3440457"/>
              <a:chOff x="304318" y="2226918"/>
              <a:chExt cx="2877032" cy="3440457"/>
            </a:xfrm>
          </p:grpSpPr>
          <p:grpSp>
            <p:nvGrpSpPr>
              <p:cNvPr id="163" name="Gruppieren 162">
                <a:extLst>
                  <a:ext uri="{FF2B5EF4-FFF2-40B4-BE49-F238E27FC236}">
                    <a16:creationId xmlns:a16="http://schemas.microsoft.com/office/drawing/2014/main" id="{33A6BAC3-8067-44F9-87D9-DD94EB77E3D9}"/>
                  </a:ext>
                </a:extLst>
              </p:cNvPr>
              <p:cNvGrpSpPr/>
              <p:nvPr/>
            </p:nvGrpSpPr>
            <p:grpSpPr>
              <a:xfrm>
                <a:off x="304318" y="2226918"/>
                <a:ext cx="2877032" cy="3440457"/>
                <a:chOff x="151918" y="2074518"/>
                <a:chExt cx="2877032" cy="3440457"/>
              </a:xfrm>
            </p:grpSpPr>
            <p:grpSp>
              <p:nvGrpSpPr>
                <p:cNvPr id="165" name="Gruppieren 164">
                  <a:extLst>
                    <a:ext uri="{FF2B5EF4-FFF2-40B4-BE49-F238E27FC236}">
                      <a16:creationId xmlns:a16="http://schemas.microsoft.com/office/drawing/2014/main" id="{69AC9432-6A3F-486B-8156-45DFD3DBF776}"/>
                    </a:ext>
                  </a:extLst>
                </p:cNvPr>
                <p:cNvGrpSpPr/>
                <p:nvPr/>
              </p:nvGrpSpPr>
              <p:grpSpPr>
                <a:xfrm>
                  <a:off x="151918" y="2074518"/>
                  <a:ext cx="2877032" cy="3440457"/>
                  <a:chOff x="990117" y="1483968"/>
                  <a:chExt cx="7712451" cy="5033962"/>
                </a:xfrm>
              </p:grpSpPr>
              <p:grpSp>
                <p:nvGrpSpPr>
                  <p:cNvPr id="167" name="Browser" descr="&lt;SmartSettings&gt;&lt;SmartResize enabled=&quot;True&quot; minWidth=&quot;140&quot; minHeight=&quot;50&quot; /&gt;&lt;/SmartSettings&gt;">
                    <a:extLst>
                      <a:ext uri="{FF2B5EF4-FFF2-40B4-BE49-F238E27FC236}">
                        <a16:creationId xmlns:a16="http://schemas.microsoft.com/office/drawing/2014/main" id="{66A0E9CA-6822-4A8A-849E-8B6701A079F5}"/>
                      </a:ext>
                    </a:extLst>
                  </p:cNvPr>
                  <p:cNvGrpSpPr/>
                  <p:nvPr>
                    <p:custDataLst>
                      <p:tags r:id="rId2"/>
                    </p:custDataLst>
                  </p:nvPr>
                </p:nvGrpSpPr>
                <p:grpSpPr>
                  <a:xfrm>
                    <a:off x="990117" y="1483968"/>
                    <a:ext cx="7712451" cy="5033962"/>
                    <a:chOff x="595684" y="1261242"/>
                    <a:chExt cx="6668462" cy="4352544"/>
                  </a:xfrm>
                </p:grpSpPr>
                <p:sp>
                  <p:nvSpPr>
                    <p:cNvPr id="171" name="Window Body" descr="&lt;SmartSettings&gt;&lt;SmartResize anchorLeft=&quot;Absolute&quot; anchorTop=&quot;Absolute&quot; anchorRight=&quot;Absolute&quot; anchorBottom=&quot;Absolute&quot; /&gt;&lt;/SmartSettings&gt;">
                      <a:extLst>
                        <a:ext uri="{FF2B5EF4-FFF2-40B4-BE49-F238E27FC236}">
                          <a16:creationId xmlns:a16="http://schemas.microsoft.com/office/drawing/2014/main" id="{FF3C51A5-1221-4E02-B0A5-53EAD5A46294}"/>
                        </a:ext>
                      </a:extLst>
                    </p:cNvPr>
                    <p:cNvSpPr/>
                    <p:nvPr>
                      <p:custDataLst>
                        <p:tags r:id="rId3"/>
                      </p:custDataLst>
                    </p:nvPr>
                  </p:nvSpPr>
                  <p:spPr>
                    <a:xfrm>
                      <a:off x="595684" y="1723809"/>
                      <a:ext cx="6668462" cy="3889977"/>
                    </a:xfrm>
                    <a:prstGeom prst="rect">
                      <a:avLst/>
                    </a:prstGeom>
                    <a:solidFill>
                      <a:srgbClr val="CEDFD4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72" name="Title Bar" descr="&lt;SmartSettings&gt;&lt;SmartResize anchorLeft=&quot;Absolute&quot; anchorTop=&quot;Absolute&quot; anchorRight=&quot;Absolut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DD6D28F3-6CD3-437B-A966-CEC05A9B40C0}"/>
                        </a:ext>
                      </a:extLst>
                    </p:cNvPr>
                    <p:cNvSpPr/>
                    <p:nvPr>
                      <p:custDataLst>
                        <p:tags r:id="rId4"/>
                      </p:custDataLst>
                    </p:nvPr>
                  </p:nvSpPr>
                  <p:spPr>
                    <a:xfrm>
                      <a:off x="595684" y="1261242"/>
                      <a:ext cx="6668461" cy="46437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Browser</a:t>
                      </a:r>
                    </a:p>
                  </p:txBody>
                </p:sp>
                <p:sp>
                  <p:nvSpPr>
                    <p:cNvPr id="173" name="Menu Button" descr="&lt;SmartSettings&gt;&lt;SmartResize anchorLeft=&quot;None&quot; anchorTop=&quot;Absolute&quot; anchorRight=&quot;Absolut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A87D22E3-C6AD-408A-BCB3-78DBB0517C3F}"/>
                        </a:ext>
                      </a:extLst>
                    </p:cNvPr>
                    <p:cNvSpPr>
                      <a:spLocks noChangeAspect="1" noEditPoints="1"/>
                    </p:cNvSpPr>
                    <p:nvPr>
                      <p:custDataLst>
                        <p:tags r:id="rId5"/>
                      </p:custDataLst>
                    </p:nvPr>
                  </p:nvSpPr>
                  <p:spPr bwMode="auto">
                    <a:xfrm>
                      <a:off x="7058465" y="1527169"/>
                      <a:ext cx="129025" cy="97456"/>
                    </a:xfrm>
                    <a:custGeom>
                      <a:avLst/>
                      <a:gdLst>
                        <a:gd name="T0" fmla="*/ 0 w 415"/>
                        <a:gd name="T1" fmla="*/ 309 h 309"/>
                        <a:gd name="T2" fmla="*/ 415 w 415"/>
                        <a:gd name="T3" fmla="*/ 309 h 309"/>
                        <a:gd name="T4" fmla="*/ 0 w 415"/>
                        <a:gd name="T5" fmla="*/ 155 h 309"/>
                        <a:gd name="T6" fmla="*/ 415 w 415"/>
                        <a:gd name="T7" fmla="*/ 155 h 309"/>
                        <a:gd name="T8" fmla="*/ 0 w 415"/>
                        <a:gd name="T9" fmla="*/ 0 h 309"/>
                        <a:gd name="T10" fmla="*/ 415 w 415"/>
                        <a:gd name="T11" fmla="*/ 0 h 3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15" h="309">
                          <a:moveTo>
                            <a:pt x="0" y="309"/>
                          </a:moveTo>
                          <a:lnTo>
                            <a:pt x="415" y="309"/>
                          </a:lnTo>
                          <a:moveTo>
                            <a:pt x="0" y="155"/>
                          </a:moveTo>
                          <a:lnTo>
                            <a:pt x="415" y="155"/>
                          </a:lnTo>
                          <a:moveTo>
                            <a:pt x="0" y="0"/>
                          </a:moveTo>
                          <a:lnTo>
                            <a:pt x="415" y="0"/>
                          </a:lnTo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74" name="Close Button" descr="&lt;SmartSettings&gt;&lt;SmartResize anchorLeft=&quot;None&quot; anchorTop=&quot;Absolute&quot; anchorRight=&quot;Absolut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E47A9EB4-AA73-4461-93A8-E790F1AA7312}"/>
                        </a:ext>
                      </a:extLst>
                    </p:cNvPr>
                    <p:cNvSpPr>
                      <a:spLocks noEditPoints="1"/>
                    </p:cNvSpPr>
                    <p:nvPr>
                      <p:custDataLst>
                        <p:tags r:id="rId6"/>
                      </p:custDataLst>
                    </p:nvPr>
                  </p:nvSpPr>
                  <p:spPr bwMode="auto">
                    <a:xfrm>
                      <a:off x="7081809" y="1322845"/>
                      <a:ext cx="85102" cy="82357"/>
                    </a:xfrm>
                    <a:custGeom>
                      <a:avLst/>
                      <a:gdLst>
                        <a:gd name="T0" fmla="*/ 254 w 254"/>
                        <a:gd name="T1" fmla="*/ 0 h 254"/>
                        <a:gd name="T2" fmla="*/ 0 w 254"/>
                        <a:gd name="T3" fmla="*/ 254 h 254"/>
                        <a:gd name="T4" fmla="*/ 0 w 254"/>
                        <a:gd name="T5" fmla="*/ 0 h 254"/>
                        <a:gd name="T6" fmla="*/ 254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254" y="0"/>
                          </a:moveTo>
                          <a:lnTo>
                            <a:pt x="0" y="254"/>
                          </a:lnTo>
                          <a:moveTo>
                            <a:pt x="0" y="0"/>
                          </a:moveTo>
                          <a:lnTo>
                            <a:pt x="254" y="254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75" name="Address Box" descr="&lt;SmartSettings&gt;&lt;SmartResize anchorLeft=&quot;Absolute&quot; anchorTop=&quot;Absolute&quot; anchorRight=&quot;Absolut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6FECEF1D-C0F0-4A00-B864-667B74778468}"/>
                        </a:ext>
                      </a:extLst>
                    </p:cNvPr>
                    <p:cNvSpPr/>
                    <p:nvPr>
                      <p:custDataLst>
                        <p:tags r:id="rId7"/>
                      </p:custDataLst>
                    </p:nvPr>
                  </p:nvSpPr>
                  <p:spPr>
                    <a:xfrm>
                      <a:off x="1376377" y="1473116"/>
                      <a:ext cx="5605431" cy="20556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37744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www.example.com</a:t>
                      </a:r>
                    </a:p>
                  </p:txBody>
                </p:sp>
                <p:sp>
                  <p:nvSpPr>
                    <p:cNvPr id="176" name="Document Icon" descr="&lt;SmartSettings&gt;&lt;SmartResize anchorLeft=&quot;Absolute&quot; anchorTop=&quot;Absolute&quot; anchorRight=&quot;Non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3B234731-9564-4687-9E4C-8870D5C69C79}"/>
                        </a:ext>
                      </a:extLst>
                    </p:cNvPr>
                    <p:cNvSpPr>
                      <a:spLocks noChangeAspect="1" noEditPoints="1"/>
                    </p:cNvSpPr>
                    <p:nvPr>
                      <p:custDataLst>
                        <p:tags r:id="rId8"/>
                      </p:custDataLst>
                    </p:nvPr>
                  </p:nvSpPr>
                  <p:spPr bwMode="auto">
                    <a:xfrm>
                      <a:off x="1442197" y="1518247"/>
                      <a:ext cx="80984" cy="115299"/>
                    </a:xfrm>
                    <a:custGeom>
                      <a:avLst/>
                      <a:gdLst>
                        <a:gd name="T0" fmla="*/ 153 w 260"/>
                        <a:gd name="T1" fmla="*/ 7 h 367"/>
                        <a:gd name="T2" fmla="*/ 153 w 260"/>
                        <a:gd name="T3" fmla="*/ 108 h 367"/>
                        <a:gd name="T4" fmla="*/ 253 w 260"/>
                        <a:gd name="T5" fmla="*/ 108 h 367"/>
                        <a:gd name="T6" fmla="*/ 0 w 260"/>
                        <a:gd name="T7" fmla="*/ 0 h 367"/>
                        <a:gd name="T8" fmla="*/ 0 w 260"/>
                        <a:gd name="T9" fmla="*/ 367 h 367"/>
                        <a:gd name="T10" fmla="*/ 260 w 260"/>
                        <a:gd name="T11" fmla="*/ 367 h 367"/>
                        <a:gd name="T12" fmla="*/ 260 w 260"/>
                        <a:gd name="T13" fmla="*/ 100 h 367"/>
                        <a:gd name="T14" fmla="*/ 161 w 260"/>
                        <a:gd name="T15" fmla="*/ 1 h 367"/>
                        <a:gd name="T16" fmla="*/ 0 w 260"/>
                        <a:gd name="T17" fmla="*/ 0 h 3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60" h="367">
                          <a:moveTo>
                            <a:pt x="153" y="7"/>
                          </a:moveTo>
                          <a:lnTo>
                            <a:pt x="153" y="108"/>
                          </a:lnTo>
                          <a:lnTo>
                            <a:pt x="253" y="108"/>
                          </a:lnTo>
                          <a:moveTo>
                            <a:pt x="0" y="0"/>
                          </a:moveTo>
                          <a:lnTo>
                            <a:pt x="0" y="367"/>
                          </a:lnTo>
                          <a:lnTo>
                            <a:pt x="260" y="367"/>
                          </a:lnTo>
                          <a:lnTo>
                            <a:pt x="260" y="100"/>
                          </a:lnTo>
                          <a:lnTo>
                            <a:pt x="161" y="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177" name="Navigation Buttons">
                      <a:extLst>
                        <a:ext uri="{FF2B5EF4-FFF2-40B4-BE49-F238E27FC236}">
                          <a16:creationId xmlns:a16="http://schemas.microsoft.com/office/drawing/2014/main" id="{57A1F827-9B33-4EFE-B2A8-75BD757924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4553" y="1501090"/>
                      <a:ext cx="554536" cy="149615"/>
                      <a:chOff x="704553" y="1501090"/>
                      <a:chExt cx="554536" cy="149615"/>
                    </a:xfrm>
                  </p:grpSpPr>
                  <p:sp>
                    <p:nvSpPr>
                      <p:cNvPr id="178" name="Back Button" descr="&lt;SmartSettings&gt;&lt;SmartResize anchorLeft=&quot;Absolute&quot; anchorTop=&quot;Absolute&quot; anchorRight=&quot;None&quot; anchorBottom=&quot;None&quot; /&gt;&lt;/SmartSettings&gt;">
                        <a:extLst>
                          <a:ext uri="{FF2B5EF4-FFF2-40B4-BE49-F238E27FC236}">
                            <a16:creationId xmlns:a16="http://schemas.microsoft.com/office/drawing/2014/main" id="{C4A32D9F-267B-4A9B-B6C9-55C2906DE250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>
                        <p:custDataLst>
                          <p:tags r:id="rId9"/>
                        </p:custDataLst>
                      </p:nvPr>
                    </p:nvSpPr>
                    <p:spPr bwMode="auto">
                      <a:xfrm>
                        <a:off x="704553" y="1523738"/>
                        <a:ext cx="131771" cy="104318"/>
                      </a:xfrm>
                      <a:custGeom>
                        <a:avLst/>
                        <a:gdLst>
                          <a:gd name="T0" fmla="*/ 159 w 423"/>
                          <a:gd name="T1" fmla="*/ 332 h 332"/>
                          <a:gd name="T2" fmla="*/ 0 w 423"/>
                          <a:gd name="T3" fmla="*/ 166 h 332"/>
                          <a:gd name="T4" fmla="*/ 159 w 423"/>
                          <a:gd name="T5" fmla="*/ 0 h 332"/>
                          <a:gd name="T6" fmla="*/ 15 w 423"/>
                          <a:gd name="T7" fmla="*/ 166 h 332"/>
                          <a:gd name="T8" fmla="*/ 423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159" y="332"/>
                            </a:moveTo>
                            <a:lnTo>
                              <a:pt x="0" y="166"/>
                            </a:lnTo>
                            <a:lnTo>
                              <a:pt x="159" y="0"/>
                            </a:lnTo>
                            <a:moveTo>
                              <a:pt x="15" y="166"/>
                            </a:moveTo>
                            <a:lnTo>
                              <a:pt x="423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79" name="Forward Button" descr="&lt;SmartSettings&gt;&lt;SmartResize anchorLeft=&quot;Absolute&quot; anchorTop=&quot;Absolute&quot; anchorRight=&quot;None&quot; anchorBottom=&quot;None&quot; /&gt;&lt;/SmartSettings&gt;">
                        <a:extLst>
                          <a:ext uri="{FF2B5EF4-FFF2-40B4-BE49-F238E27FC236}">
                            <a16:creationId xmlns:a16="http://schemas.microsoft.com/office/drawing/2014/main" id="{1838810B-76F3-456B-A5B3-9FEEF63B21AC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>
                        <p:custDataLst>
                          <p:tags r:id="rId10"/>
                        </p:custDataLst>
                      </p:nvPr>
                    </p:nvSpPr>
                    <p:spPr bwMode="auto">
                      <a:xfrm>
                        <a:off x="913190" y="1523738"/>
                        <a:ext cx="131771" cy="104318"/>
                      </a:xfrm>
                      <a:custGeom>
                        <a:avLst/>
                        <a:gdLst>
                          <a:gd name="T0" fmla="*/ 265 w 423"/>
                          <a:gd name="T1" fmla="*/ 0 h 332"/>
                          <a:gd name="T2" fmla="*/ 423 w 423"/>
                          <a:gd name="T3" fmla="*/ 166 h 332"/>
                          <a:gd name="T4" fmla="*/ 265 w 423"/>
                          <a:gd name="T5" fmla="*/ 332 h 332"/>
                          <a:gd name="T6" fmla="*/ 408 w 423"/>
                          <a:gd name="T7" fmla="*/ 166 h 332"/>
                          <a:gd name="T8" fmla="*/ 0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265" y="0"/>
                            </a:moveTo>
                            <a:lnTo>
                              <a:pt x="423" y="166"/>
                            </a:lnTo>
                            <a:lnTo>
                              <a:pt x="265" y="332"/>
                            </a:lnTo>
                            <a:moveTo>
                              <a:pt x="408" y="166"/>
                            </a:moveTo>
                            <a:lnTo>
                              <a:pt x="0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80" name="Reload Button" descr="&lt;SmartSettings&gt;&lt;SmartResize anchorLeft=&quot;Absolute&quot; anchorTop=&quot;Absolute&quot; anchorRight=&quot;None&quot; anchorBottom=&quot;None&quot; /&gt;&lt;/SmartSettings&gt;">
                        <a:extLst>
                          <a:ext uri="{FF2B5EF4-FFF2-40B4-BE49-F238E27FC236}">
                            <a16:creationId xmlns:a16="http://schemas.microsoft.com/office/drawing/2014/main" id="{BC7165C0-5112-40E2-8D96-FB517EEA72CA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>
                        <p:custDataLst>
                          <p:tags r:id="rId11"/>
                        </p:custDataLst>
                      </p:nvPr>
                    </p:nvSpPr>
                    <p:spPr bwMode="auto">
                      <a:xfrm>
                        <a:off x="1121828" y="1501090"/>
                        <a:ext cx="137261" cy="149615"/>
                      </a:xfrm>
                      <a:custGeom>
                        <a:avLst/>
                        <a:gdLst>
                          <a:gd name="T0" fmla="*/ 441 w 441"/>
                          <a:gd name="T1" fmla="*/ 7 h 474"/>
                          <a:gd name="T2" fmla="*/ 441 w 441"/>
                          <a:gd name="T3" fmla="*/ 144 h 474"/>
                          <a:gd name="T4" fmla="*/ 296 w 441"/>
                          <a:gd name="T5" fmla="*/ 144 h 474"/>
                          <a:gd name="T6" fmla="*/ 438 w 441"/>
                          <a:gd name="T7" fmla="*/ 309 h 474"/>
                          <a:gd name="T8" fmla="*/ 166 w 441"/>
                          <a:gd name="T9" fmla="*/ 434 h 474"/>
                          <a:gd name="T10" fmla="*/ 41 w 441"/>
                          <a:gd name="T11" fmla="*/ 162 h 474"/>
                          <a:gd name="T12" fmla="*/ 313 w 441"/>
                          <a:gd name="T13" fmla="*/ 37 h 474"/>
                          <a:gd name="T14" fmla="*/ 428 w 441"/>
                          <a:gd name="T15" fmla="*/ 139 h 4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41" h="474">
                            <a:moveTo>
                              <a:pt x="441" y="7"/>
                            </a:moveTo>
                            <a:lnTo>
                              <a:pt x="441" y="144"/>
                            </a:lnTo>
                            <a:lnTo>
                              <a:pt x="296" y="144"/>
                            </a:lnTo>
                            <a:moveTo>
                              <a:pt x="438" y="309"/>
                            </a:moveTo>
                            <a:cubicBezTo>
                              <a:pt x="397" y="418"/>
                              <a:pt x="276" y="474"/>
                              <a:pt x="166" y="434"/>
                            </a:cubicBezTo>
                            <a:cubicBezTo>
                              <a:pt x="56" y="393"/>
                              <a:pt x="0" y="271"/>
                              <a:pt x="41" y="162"/>
                            </a:cubicBezTo>
                            <a:cubicBezTo>
                              <a:pt x="82" y="52"/>
                              <a:pt x="202" y="0"/>
                              <a:pt x="313" y="37"/>
                            </a:cubicBezTo>
                            <a:cubicBezTo>
                              <a:pt x="357" y="51"/>
                              <a:pt x="398" y="91"/>
                              <a:pt x="428" y="139"/>
                            </a:cubicBezTo>
                          </a:path>
                        </a:pathLst>
                      </a:custGeom>
                      <a:noFill/>
                      <a:ln w="6350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68" name="Rechteck 167">
                    <a:extLst>
                      <a:ext uri="{FF2B5EF4-FFF2-40B4-BE49-F238E27FC236}">
                        <a16:creationId xmlns:a16="http://schemas.microsoft.com/office/drawing/2014/main" id="{48B648C3-AD32-4219-81E6-4797F53C1373}"/>
                      </a:ext>
                    </a:extLst>
                  </p:cNvPr>
                  <p:cNvSpPr/>
                  <p:nvPr/>
                </p:nvSpPr>
                <p:spPr>
                  <a:xfrm>
                    <a:off x="990117" y="1960561"/>
                    <a:ext cx="7712451" cy="1296989"/>
                  </a:xfrm>
                  <a:prstGeom prst="rect">
                    <a:avLst/>
                  </a:prstGeom>
                  <a:solidFill>
                    <a:srgbClr val="17468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F3F8E38D-EF90-4BE9-A497-72BDC144351A}"/>
                      </a:ext>
                    </a:extLst>
                  </p:cNvPr>
                  <p:cNvSpPr/>
                  <p:nvPr/>
                </p:nvSpPr>
                <p:spPr>
                  <a:xfrm>
                    <a:off x="1010319" y="2181739"/>
                    <a:ext cx="2105001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bg1"/>
                        </a:solidFill>
                      </a:rPr>
                      <a:t>My Reads</a:t>
                    </a:r>
                  </a:p>
                  <a:p>
                    <a:r>
                      <a:rPr lang="en-AU" sz="1200" dirty="0">
                        <a:solidFill>
                          <a:schemeClr val="bg1"/>
                        </a:solidFill>
                      </a:rPr>
                      <a:t>An app to organise you </a:t>
                    </a:r>
                    <a:r>
                      <a:rPr lang="en-AU" sz="1200" dirty="0" err="1">
                        <a:solidFill>
                          <a:schemeClr val="bg1"/>
                        </a:solidFill>
                      </a:rPr>
                      <a:t>ebooks</a:t>
                    </a:r>
                    <a:endParaRPr lang="en-AU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70" name="Ellipse 169">
                    <a:extLst>
                      <a:ext uri="{FF2B5EF4-FFF2-40B4-BE49-F238E27FC236}">
                        <a16:creationId xmlns:a16="http://schemas.microsoft.com/office/drawing/2014/main" id="{DE4FC565-42DC-4026-BC07-BA7BB9915D6A}"/>
                      </a:ext>
                    </a:extLst>
                  </p:cNvPr>
                  <p:cNvSpPr/>
                  <p:nvPr/>
                </p:nvSpPr>
                <p:spPr>
                  <a:xfrm>
                    <a:off x="8018266" y="5942013"/>
                    <a:ext cx="597316" cy="38916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dirty="0"/>
                      <a:t>+</a:t>
                    </a:r>
                  </a:p>
                </p:txBody>
              </p:sp>
            </p:grpSp>
            <p:sp>
              <p:nvSpPr>
                <p:cNvPr id="166" name="Icon" descr="&lt;SmartSettings&gt;&lt;SmartResize anchorLeft=&quot;Absolut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2823A46E-E35A-4410-BF9A-65FBA79270F9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31954" y="3134395"/>
                  <a:ext cx="48572" cy="99402"/>
                </a:xfrm>
                <a:custGeom>
                  <a:avLst/>
                  <a:gdLst>
                    <a:gd name="T0" fmla="*/ 186 w 186"/>
                    <a:gd name="T1" fmla="*/ 389 h 389"/>
                    <a:gd name="T2" fmla="*/ 0 w 186"/>
                    <a:gd name="T3" fmla="*/ 195 h 389"/>
                    <a:gd name="T4" fmla="*/ 186 w 186"/>
                    <a:gd name="T5" fmla="*/ 0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6" h="389">
                      <a:moveTo>
                        <a:pt x="186" y="389"/>
                      </a:moveTo>
                      <a:lnTo>
                        <a:pt x="0" y="195"/>
                      </a:lnTo>
                      <a:lnTo>
                        <a:pt x="186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164" name="Picture 4" descr="The green circle in the right-hand cover of the first book is clicked. You see a menu that has the following options: &quot;Move To,&quot; &quot;Currently Reading,&quot; &quot;Want to Read,&quot; Read,&quot; and &quot;None.&quot; The &quot;Move to&quot; option is greyed out. There is a checkmark next to the &quot;Currently Reading&quot; option.">
                <a:extLst>
                  <a:ext uri="{FF2B5EF4-FFF2-40B4-BE49-F238E27FC236}">
                    <a16:creationId xmlns:a16="http://schemas.microsoft.com/office/drawing/2014/main" id="{00B9F068-0694-41EA-A1E4-88D58808B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7">
                <a:extLst>
                  <a:ext uri="{BEBA8EAE-BF5A-486C-A8C5-ECC9F3942E4B}">
                    <a14:imgProps xmlns:a14="http://schemas.microsoft.com/office/drawing/2010/main">
                      <a14:imgLayer r:embed="rId48">
                        <a14:imgEffect>
                          <a14:backgroundRemoval t="33099" b="66761" l="26290" r="74355">
                            <a14:foregroundMark x1="27742" y1="52817" x2="27742" y2="52817"/>
                            <a14:foregroundMark x1="27903" y1="48310" x2="27903" y2="48310"/>
                            <a14:foregroundMark x1="28065" y1="33239" x2="28065" y2="33239"/>
                            <a14:foregroundMark x1="26290" y1="35775" x2="26290" y2="35775"/>
                            <a14:foregroundMark x1="74194" y1="59014" x2="74194" y2="590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90" t="31792" r="20016" b="28964"/>
              <a:stretch/>
            </p:blipFill>
            <p:spPr bwMode="auto">
              <a:xfrm>
                <a:off x="377968" y="3646075"/>
                <a:ext cx="1908905" cy="1527919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EC042F56-3220-4BA1-BDCE-15C04042799F}"/>
                </a:ext>
              </a:extLst>
            </p:cNvPr>
            <p:cNvGrpSpPr/>
            <p:nvPr/>
          </p:nvGrpSpPr>
          <p:grpSpPr>
            <a:xfrm>
              <a:off x="8797832" y="3154914"/>
              <a:ext cx="2877032" cy="264955"/>
              <a:chOff x="2581034" y="3631671"/>
              <a:chExt cx="4806556" cy="329872"/>
            </a:xfrm>
          </p:grpSpPr>
          <p:sp>
            <p:nvSpPr>
              <p:cNvPr id="157" name="Rechteck 156">
                <a:extLst>
                  <a:ext uri="{FF2B5EF4-FFF2-40B4-BE49-F238E27FC236}">
                    <a16:creationId xmlns:a16="http://schemas.microsoft.com/office/drawing/2014/main" id="{D822488F-D5D2-49E4-9EE3-28A73187F03B}"/>
                  </a:ext>
                </a:extLst>
              </p:cNvPr>
              <p:cNvSpPr/>
              <p:nvPr/>
            </p:nvSpPr>
            <p:spPr>
              <a:xfrm>
                <a:off x="4160520" y="3671131"/>
                <a:ext cx="1607820" cy="290412"/>
              </a:xfrm>
              <a:prstGeom prst="rect">
                <a:avLst/>
              </a:prstGeom>
              <a:solidFill>
                <a:srgbClr val="1746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3A61FD4F-8EE2-4A33-805B-A65743A52926}"/>
                  </a:ext>
                </a:extLst>
              </p:cNvPr>
              <p:cNvSpPr/>
              <p:nvPr/>
            </p:nvSpPr>
            <p:spPr>
              <a:xfrm>
                <a:off x="2581034" y="3671131"/>
                <a:ext cx="1607820" cy="290412"/>
              </a:xfrm>
              <a:prstGeom prst="rect">
                <a:avLst/>
              </a:prstGeom>
              <a:solidFill>
                <a:srgbClr val="1746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59" name="Rechteck 158">
                <a:extLst>
                  <a:ext uri="{FF2B5EF4-FFF2-40B4-BE49-F238E27FC236}">
                    <a16:creationId xmlns:a16="http://schemas.microsoft.com/office/drawing/2014/main" id="{17B995E6-E38C-41C8-B626-023A22D35086}"/>
                  </a:ext>
                </a:extLst>
              </p:cNvPr>
              <p:cNvSpPr/>
              <p:nvPr/>
            </p:nvSpPr>
            <p:spPr>
              <a:xfrm>
                <a:off x="5779770" y="3671131"/>
                <a:ext cx="1607820" cy="290412"/>
              </a:xfrm>
              <a:prstGeom prst="rect">
                <a:avLst/>
              </a:prstGeom>
              <a:solidFill>
                <a:srgbClr val="CEDF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160" name="Rechteck 159">
                <a:extLst>
                  <a:ext uri="{FF2B5EF4-FFF2-40B4-BE49-F238E27FC236}">
                    <a16:creationId xmlns:a16="http://schemas.microsoft.com/office/drawing/2014/main" id="{B95850FA-3942-43AE-AD2E-C7AC204C6B18}"/>
                  </a:ext>
                </a:extLst>
              </p:cNvPr>
              <p:cNvSpPr/>
              <p:nvPr/>
            </p:nvSpPr>
            <p:spPr>
              <a:xfrm>
                <a:off x="2592463" y="3631671"/>
                <a:ext cx="1607821" cy="26823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</a:rPr>
                  <a:t>Current Readings 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Rechteck 160">
                <a:extLst>
                  <a:ext uri="{FF2B5EF4-FFF2-40B4-BE49-F238E27FC236}">
                    <a16:creationId xmlns:a16="http://schemas.microsoft.com/office/drawing/2014/main" id="{CE7C0C5D-D58C-443C-8FDF-18388A44191A}"/>
                  </a:ext>
                </a:extLst>
              </p:cNvPr>
              <p:cNvSpPr/>
              <p:nvPr/>
            </p:nvSpPr>
            <p:spPr>
              <a:xfrm>
                <a:off x="4304233" y="3631671"/>
                <a:ext cx="1267268" cy="26823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</a:rPr>
                  <a:t>Want to Read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Rechteck 161">
                <a:extLst>
                  <a:ext uri="{FF2B5EF4-FFF2-40B4-BE49-F238E27FC236}">
                    <a16:creationId xmlns:a16="http://schemas.microsoft.com/office/drawing/2014/main" id="{0FF0E306-6B1F-4C74-AE35-F61136EA6BE8}"/>
                  </a:ext>
                </a:extLst>
              </p:cNvPr>
              <p:cNvSpPr/>
              <p:nvPr/>
            </p:nvSpPr>
            <p:spPr>
              <a:xfrm>
                <a:off x="6256924" y="3631671"/>
                <a:ext cx="702194" cy="28738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900" dirty="0"/>
                  <a:t>Read</a:t>
                </a:r>
                <a:endParaRPr lang="en-AU" sz="900" dirty="0"/>
              </a:p>
            </p:txBody>
          </p:sp>
        </p:grpSp>
      </p:grpSp>
      <p:sp>
        <p:nvSpPr>
          <p:cNvPr id="194" name="Pfeil: nach rechts 193">
            <a:extLst>
              <a:ext uri="{FF2B5EF4-FFF2-40B4-BE49-F238E27FC236}">
                <a16:creationId xmlns:a16="http://schemas.microsoft.com/office/drawing/2014/main" id="{41EB7EE9-EB16-49B3-9CB4-9CF8A74887FC}"/>
              </a:ext>
            </a:extLst>
          </p:cNvPr>
          <p:cNvSpPr/>
          <p:nvPr/>
        </p:nvSpPr>
        <p:spPr>
          <a:xfrm>
            <a:off x="2806871" y="3835955"/>
            <a:ext cx="219391" cy="34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Pfeil: nach rechts 194">
            <a:extLst>
              <a:ext uri="{FF2B5EF4-FFF2-40B4-BE49-F238E27FC236}">
                <a16:creationId xmlns:a16="http://schemas.microsoft.com/office/drawing/2014/main" id="{13BD873E-E9B2-4F15-A669-631294EA2DF6}"/>
              </a:ext>
            </a:extLst>
          </p:cNvPr>
          <p:cNvSpPr/>
          <p:nvPr/>
        </p:nvSpPr>
        <p:spPr>
          <a:xfrm>
            <a:off x="5935737" y="3816165"/>
            <a:ext cx="219391" cy="34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Pfeil: nach rechts 195">
            <a:extLst>
              <a:ext uri="{FF2B5EF4-FFF2-40B4-BE49-F238E27FC236}">
                <a16:creationId xmlns:a16="http://schemas.microsoft.com/office/drawing/2014/main" id="{9F435EA7-76C7-498F-944E-1B4B972E9FE0}"/>
              </a:ext>
            </a:extLst>
          </p:cNvPr>
          <p:cNvSpPr/>
          <p:nvPr/>
        </p:nvSpPr>
        <p:spPr>
          <a:xfrm>
            <a:off x="9055842" y="3737457"/>
            <a:ext cx="219391" cy="34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96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76F7CA-1EDC-4979-B478-17BAAAB04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728788"/>
            <a:ext cx="5181600" cy="4351338"/>
          </a:xfrm>
        </p:spPr>
        <p:txBody>
          <a:bodyPr>
            <a:normAutofit/>
          </a:bodyPr>
          <a:lstStyle/>
          <a:p>
            <a:pPr>
              <a:buClr>
                <a:srgbClr val="CEDFD4"/>
              </a:buClr>
            </a:pPr>
            <a:r>
              <a:rPr lang="en-US" sz="1500" dirty="0">
                <a:solidFill>
                  <a:schemeClr val="bg1"/>
                </a:solidFill>
              </a:rPr>
              <a:t>In this application, the main page displays a list of "shelves" (i.e. categories), each of which contains a number of books. The three shelves are:</a:t>
            </a:r>
          </a:p>
          <a:p>
            <a:pPr lvl="1">
              <a:buClr>
                <a:srgbClr val="CEDFD4"/>
              </a:buClr>
            </a:pPr>
            <a:r>
              <a:rPr lang="en-US" sz="1100" dirty="0">
                <a:solidFill>
                  <a:schemeClr val="bg1"/>
                </a:solidFill>
              </a:rPr>
              <a:t>Currently Reading</a:t>
            </a:r>
          </a:p>
          <a:p>
            <a:pPr lvl="1">
              <a:buClr>
                <a:srgbClr val="CEDFD4"/>
              </a:buClr>
            </a:pPr>
            <a:r>
              <a:rPr lang="en-US" sz="1100" dirty="0">
                <a:solidFill>
                  <a:schemeClr val="bg1"/>
                </a:solidFill>
              </a:rPr>
              <a:t>Want to Read</a:t>
            </a:r>
          </a:p>
          <a:p>
            <a:pPr lvl="1">
              <a:buClr>
                <a:srgbClr val="CEDFD4"/>
              </a:buClr>
            </a:pPr>
            <a:r>
              <a:rPr lang="en-US" sz="1100" dirty="0">
                <a:solidFill>
                  <a:schemeClr val="bg1"/>
                </a:solidFill>
              </a:rPr>
              <a:t>Read</a:t>
            </a:r>
          </a:p>
          <a:p>
            <a:pPr>
              <a:buClr>
                <a:srgbClr val="CEDFD4"/>
              </a:buClr>
            </a:pPr>
            <a:r>
              <a:rPr lang="en-US" sz="1500" dirty="0">
                <a:solidFill>
                  <a:schemeClr val="bg1"/>
                </a:solidFill>
              </a:rPr>
              <a:t>The main page also has a search tab, a search page that allows you to find books to add to your library.</a:t>
            </a:r>
          </a:p>
          <a:p>
            <a:pPr>
              <a:buClr>
                <a:srgbClr val="CEDFD4"/>
              </a:buClr>
            </a:pPr>
            <a:endParaRPr lang="en-US" sz="1500" dirty="0">
              <a:solidFill>
                <a:schemeClr val="bg1"/>
              </a:solidFill>
            </a:endParaRPr>
          </a:p>
          <a:p>
            <a:pPr>
              <a:buClr>
                <a:srgbClr val="CEDFD4"/>
              </a:buClr>
            </a:pPr>
            <a:r>
              <a:rPr lang="en-US" sz="1500" dirty="0">
                <a:solidFill>
                  <a:schemeClr val="bg1"/>
                </a:solidFill>
              </a:rPr>
              <a:t>The search page has a text input that may be used to find books. As the value of the text input changes, the books that match that query are displayed on the page, along with a control that lets you add the book to your library. </a:t>
            </a:r>
          </a:p>
          <a:p>
            <a:pPr>
              <a:buClr>
                <a:srgbClr val="CEDFD4"/>
              </a:buClr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073D59D8-72A2-48FB-9BE9-5A7E6B94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59" y="4032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App</a:t>
            </a:r>
            <a:br>
              <a:rPr lang="de-DE" sz="4000" b="1" dirty="0">
                <a:solidFill>
                  <a:schemeClr val="bg1"/>
                </a:solidFill>
              </a:rPr>
            </a:br>
            <a:r>
              <a:rPr lang="de-DE" sz="2800" b="1" dirty="0">
                <a:solidFill>
                  <a:schemeClr val="bg1"/>
                </a:solidFill>
              </a:rPr>
              <a:t>Main Page</a:t>
            </a:r>
            <a:endParaRPr lang="en-AU" sz="4000" dirty="0">
              <a:solidFill>
                <a:schemeClr val="bg1"/>
              </a:solidFill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FB3C846-8634-4904-9E7A-691098987E06}"/>
              </a:ext>
            </a:extLst>
          </p:cNvPr>
          <p:cNvGrpSpPr/>
          <p:nvPr/>
        </p:nvGrpSpPr>
        <p:grpSpPr>
          <a:xfrm>
            <a:off x="6737400" y="908085"/>
            <a:ext cx="4706520" cy="5041829"/>
            <a:chOff x="6737400" y="908085"/>
            <a:chExt cx="4706520" cy="5041829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92639924-47F0-4E59-853B-C79BD9E6C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7400" y="908085"/>
              <a:ext cx="4706520" cy="5041829"/>
            </a:xfrm>
            <a:prstGeom prst="rect">
              <a:avLst/>
            </a:prstGeom>
          </p:spPr>
        </p:pic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6524C1A-6D1B-4039-9805-349523C358A2}"/>
                </a:ext>
              </a:extLst>
            </p:cNvPr>
            <p:cNvSpPr/>
            <p:nvPr/>
          </p:nvSpPr>
          <p:spPr>
            <a:xfrm>
              <a:off x="8457472" y="5592499"/>
              <a:ext cx="292463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effectLst/>
                  <a:latin typeface="Work Sans"/>
                </a:rPr>
                <a:t> © All rights reserved. Designed by </a:t>
              </a:r>
              <a:r>
                <a:rPr lang="en-US" sz="1100" b="0" i="0" dirty="0">
                  <a:solidFill>
                    <a:schemeClr val="accent1"/>
                  </a:solidFill>
                  <a:effectLst/>
                  <a:latin typeface="Work Sans"/>
                </a:rPr>
                <a:t>Gustav Willig</a:t>
              </a:r>
              <a:endParaRPr lang="en-AU" sz="11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57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rafik 87">
            <a:extLst>
              <a:ext uri="{FF2B5EF4-FFF2-40B4-BE49-F238E27FC236}">
                <a16:creationId xmlns:a16="http://schemas.microsoft.com/office/drawing/2014/main" id="{EB3F540A-147D-442E-A9FB-9309A610F8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85"/>
          <a:stretch/>
        </p:blipFill>
        <p:spPr>
          <a:xfrm>
            <a:off x="576577" y="1177843"/>
            <a:ext cx="4793908" cy="5041829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C5F52BB-EE62-4AF4-A7AC-E9D8C5499A0A}"/>
              </a:ext>
            </a:extLst>
          </p:cNvPr>
          <p:cNvGrpSpPr/>
          <p:nvPr/>
        </p:nvGrpSpPr>
        <p:grpSpPr>
          <a:xfrm>
            <a:off x="548640" y="1821181"/>
            <a:ext cx="5782491" cy="369332"/>
            <a:chOff x="340140" y="1294396"/>
            <a:chExt cx="6505277" cy="1750808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362F0B0E-B9C8-4C06-A3B5-7CDD817A0A1F}"/>
                </a:ext>
              </a:extLst>
            </p:cNvPr>
            <p:cNvSpPr/>
            <p:nvPr/>
          </p:nvSpPr>
          <p:spPr>
            <a:xfrm>
              <a:off x="340140" y="1294396"/>
              <a:ext cx="5312142" cy="1750808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0EE799DB-A8A1-4B08-8E65-21CAAD35E85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5652282" y="2169800"/>
              <a:ext cx="1193135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06D66FC-6BA7-433E-8B41-8503E55A6317}"/>
              </a:ext>
            </a:extLst>
          </p:cNvPr>
          <p:cNvGrpSpPr/>
          <p:nvPr/>
        </p:nvGrpSpPr>
        <p:grpSpPr>
          <a:xfrm>
            <a:off x="809897" y="3869703"/>
            <a:ext cx="5817326" cy="1076184"/>
            <a:chOff x="543673" y="1598155"/>
            <a:chExt cx="10419716" cy="123384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3C8E931-885A-48E9-848A-B07066BA3F41}"/>
                </a:ext>
              </a:extLst>
            </p:cNvPr>
            <p:cNvSpPr/>
            <p:nvPr/>
          </p:nvSpPr>
          <p:spPr>
            <a:xfrm>
              <a:off x="543673" y="1598155"/>
              <a:ext cx="1286917" cy="1233843"/>
            </a:xfrm>
            <a:prstGeom prst="rect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D7A1C75-4508-4B80-9850-EC9633D8F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5936" y="2150874"/>
              <a:ext cx="7417453" cy="34092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A1746FCC-6561-4C1B-965E-3E825AADE353}"/>
              </a:ext>
            </a:extLst>
          </p:cNvPr>
          <p:cNvSpPr txBox="1"/>
          <p:nvPr/>
        </p:nvSpPr>
        <p:spPr>
          <a:xfrm>
            <a:off x="6292426" y="1818714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Title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DDA1C7E-7886-4B04-ACBE-3096BFAAA3ED}"/>
              </a:ext>
            </a:extLst>
          </p:cNvPr>
          <p:cNvGrpSpPr/>
          <p:nvPr/>
        </p:nvGrpSpPr>
        <p:grpSpPr>
          <a:xfrm>
            <a:off x="548640" y="2221976"/>
            <a:ext cx="5782491" cy="369332"/>
            <a:chOff x="340140" y="1294396"/>
            <a:chExt cx="6505277" cy="1750808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F9BA9FD-9B14-43CF-A344-5EE86EF66919}"/>
                </a:ext>
              </a:extLst>
            </p:cNvPr>
            <p:cNvSpPr/>
            <p:nvPr/>
          </p:nvSpPr>
          <p:spPr>
            <a:xfrm>
              <a:off x="340140" y="1294396"/>
              <a:ext cx="5312142" cy="1750808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5720E05-B45C-4F02-BC28-75410A91FD37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5652282" y="2169800"/>
              <a:ext cx="11931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7665380C-C79E-42B3-8220-C60B3D0E2217}"/>
              </a:ext>
            </a:extLst>
          </p:cNvPr>
          <p:cNvSpPr txBox="1"/>
          <p:nvPr/>
        </p:nvSpPr>
        <p:spPr>
          <a:xfrm>
            <a:off x="6292426" y="2203777"/>
            <a:ext cx="139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548235"/>
                </a:solidFill>
              </a:rPr>
              <a:t>Description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9A71B2-893C-4FE4-A7AD-89CAD75D55A5}"/>
              </a:ext>
            </a:extLst>
          </p:cNvPr>
          <p:cNvSpPr txBox="1"/>
          <p:nvPr/>
        </p:nvSpPr>
        <p:spPr>
          <a:xfrm>
            <a:off x="6453145" y="2717713"/>
            <a:ext cx="139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C0066"/>
                </a:solidFill>
              </a:rPr>
              <a:t>Tabs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DC23949-8974-4FBB-8CF0-DF6F0AD2F4EA}"/>
              </a:ext>
            </a:extLst>
          </p:cNvPr>
          <p:cNvSpPr txBox="1"/>
          <p:nvPr/>
        </p:nvSpPr>
        <p:spPr>
          <a:xfrm>
            <a:off x="6507481" y="4222458"/>
            <a:ext cx="139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4B183"/>
                </a:solidFill>
              </a:rPr>
              <a:t>Article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2E08DCC-CCBC-4886-A245-941525447EF9}"/>
              </a:ext>
            </a:extLst>
          </p:cNvPr>
          <p:cNvSpPr/>
          <p:nvPr/>
        </p:nvSpPr>
        <p:spPr>
          <a:xfrm>
            <a:off x="1755767" y="3869703"/>
            <a:ext cx="730293" cy="1076184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B1288E2-BBC7-4BA9-8CD9-0F6206518F5F}"/>
              </a:ext>
            </a:extLst>
          </p:cNvPr>
          <p:cNvCxnSpPr>
            <a:cxnSpLocks/>
          </p:cNvCxnSpPr>
          <p:nvPr/>
        </p:nvCxnSpPr>
        <p:spPr>
          <a:xfrm>
            <a:off x="1538349" y="4418784"/>
            <a:ext cx="266907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AFF1AD3-5090-413D-B60C-A4480F8460D0}"/>
              </a:ext>
            </a:extLst>
          </p:cNvPr>
          <p:cNvGrpSpPr/>
          <p:nvPr/>
        </p:nvGrpSpPr>
        <p:grpSpPr>
          <a:xfrm>
            <a:off x="2252898" y="4716567"/>
            <a:ext cx="4821283" cy="284432"/>
            <a:chOff x="3181150" y="5064704"/>
            <a:chExt cx="7764885" cy="45809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3190237-6D0E-48F4-90CB-0F88AA3E8A8A}"/>
                </a:ext>
              </a:extLst>
            </p:cNvPr>
            <p:cNvSpPr/>
            <p:nvPr/>
          </p:nvSpPr>
          <p:spPr>
            <a:xfrm>
              <a:off x="3181150" y="5107233"/>
              <a:ext cx="415561" cy="41556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CDD81F0D-39C6-4957-9DFE-225FB96A7C88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3517765" y="5130554"/>
              <a:ext cx="4780239" cy="1188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4B34593-3065-42C2-B5EC-1AD8567021CA}"/>
                </a:ext>
              </a:extLst>
            </p:cNvPr>
            <p:cNvSpPr txBox="1"/>
            <p:nvPr/>
          </p:nvSpPr>
          <p:spPr>
            <a:xfrm>
              <a:off x="8298004" y="5064704"/>
              <a:ext cx="264803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Move Button</a:t>
              </a:r>
            </a:p>
          </p:txBody>
        </p:sp>
      </p:grpSp>
      <p:sp>
        <p:nvSpPr>
          <p:cNvPr id="42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2EC47E1B-D70F-4DE1-A9AF-14EFCADBE8AD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6100778" y="3599356"/>
            <a:ext cx="47514" cy="99402"/>
          </a:xfrm>
          <a:custGeom>
            <a:avLst/>
            <a:gdLst>
              <a:gd name="T0" fmla="*/ 186 w 186"/>
              <a:gd name="T1" fmla="*/ 389 h 389"/>
              <a:gd name="T2" fmla="*/ 0 w 186"/>
              <a:gd name="T3" fmla="*/ 195 h 389"/>
              <a:gd name="T4" fmla="*/ 186 w 186"/>
              <a:gd name="T5" fmla="*/ 0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" h="389">
                <a:moveTo>
                  <a:pt x="186" y="389"/>
                </a:moveTo>
                <a:lnTo>
                  <a:pt x="0" y="195"/>
                </a:lnTo>
                <a:lnTo>
                  <a:pt x="186" y="0"/>
                </a:lnTo>
              </a:path>
            </a:pathLst>
          </a:custGeom>
          <a:noFill/>
          <a:ln w="6350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33AD1473-4AA3-456D-80E9-DC18AFF5FF7A}"/>
              </a:ext>
            </a:extLst>
          </p:cNvPr>
          <p:cNvGrpSpPr/>
          <p:nvPr/>
        </p:nvGrpSpPr>
        <p:grpSpPr>
          <a:xfrm>
            <a:off x="548640" y="5869998"/>
            <a:ext cx="5970379" cy="369332"/>
            <a:chOff x="340140" y="1294396"/>
            <a:chExt cx="6505277" cy="1750808"/>
          </a:xfrm>
        </p:grpSpPr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A0117E7F-7156-4D7A-B9EC-42EF88165CB7}"/>
                </a:ext>
              </a:extLst>
            </p:cNvPr>
            <p:cNvSpPr/>
            <p:nvPr/>
          </p:nvSpPr>
          <p:spPr>
            <a:xfrm>
              <a:off x="340140" y="1294396"/>
              <a:ext cx="5312142" cy="1750808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F6868737-C639-4D7B-AAE2-47DD8709B22E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>
              <a:off x="5652282" y="2169800"/>
              <a:ext cx="1193135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73132CEF-22CA-4F45-8090-B2268607B678}"/>
              </a:ext>
            </a:extLst>
          </p:cNvPr>
          <p:cNvSpPr txBox="1"/>
          <p:nvPr/>
        </p:nvSpPr>
        <p:spPr>
          <a:xfrm>
            <a:off x="6464683" y="5861079"/>
            <a:ext cx="139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BF9000"/>
                </a:solidFill>
              </a:rPr>
              <a:t>Foot Note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C93BEEA-697E-4838-A98E-632A8484CE72}"/>
              </a:ext>
            </a:extLst>
          </p:cNvPr>
          <p:cNvGrpSpPr/>
          <p:nvPr/>
        </p:nvGrpSpPr>
        <p:grpSpPr>
          <a:xfrm>
            <a:off x="537102" y="2641627"/>
            <a:ext cx="5794029" cy="3163970"/>
            <a:chOff x="340140" y="1294396"/>
            <a:chExt cx="6505277" cy="175080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957EA9A-A0C2-48B4-A2E6-8296811DE744}"/>
                </a:ext>
              </a:extLst>
            </p:cNvPr>
            <p:cNvSpPr/>
            <p:nvPr/>
          </p:nvSpPr>
          <p:spPr>
            <a:xfrm>
              <a:off x="340140" y="1294396"/>
              <a:ext cx="5312142" cy="1750808"/>
            </a:xfrm>
            <a:prstGeom prst="rect">
              <a:avLst/>
            </a:prstGeom>
            <a:noFill/>
            <a:ln w="5715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AA2E5CAF-6ECD-45B1-AB70-32B214C08EFC}"/>
                </a:ext>
              </a:extLst>
            </p:cNvPr>
            <p:cNvCxnSpPr>
              <a:cxnSpLocks/>
            </p:cNvCxnSpPr>
            <p:nvPr/>
          </p:nvCxnSpPr>
          <p:spPr>
            <a:xfrm>
              <a:off x="5652282" y="1454678"/>
              <a:ext cx="1193135" cy="0"/>
            </a:xfrm>
            <a:prstGeom prst="line">
              <a:avLst/>
            </a:prstGeom>
            <a:ln w="38100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feld 85">
            <a:extLst>
              <a:ext uri="{FF2B5EF4-FFF2-40B4-BE49-F238E27FC236}">
                <a16:creationId xmlns:a16="http://schemas.microsoft.com/office/drawing/2014/main" id="{A6887C0F-D87B-423E-B4E9-B4D20C33AD94}"/>
              </a:ext>
            </a:extLst>
          </p:cNvPr>
          <p:cNvSpPr txBox="1"/>
          <p:nvPr/>
        </p:nvSpPr>
        <p:spPr>
          <a:xfrm>
            <a:off x="8607333" y="929314"/>
            <a:ext cx="29260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Header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/>
              <a:t>Title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/>
              <a:t>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Tabs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/>
              <a:t>Cards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AU" dirty="0"/>
              <a:t>Books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AU" dirty="0"/>
              <a:t>Move Button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Footer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/>
              <a:t>Footnote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800100" lvl="1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218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7FAC367-9BB1-465A-88FA-EB1107371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91" y="501685"/>
            <a:ext cx="4706520" cy="504182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BEC0F289-9028-4C8F-94C5-9E206825606C}"/>
              </a:ext>
            </a:extLst>
          </p:cNvPr>
          <p:cNvSpPr/>
          <p:nvPr/>
        </p:nvSpPr>
        <p:spPr>
          <a:xfrm>
            <a:off x="534291" y="1062182"/>
            <a:ext cx="4706520" cy="87745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66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3763B-32BE-4198-94F9-672F3CD0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59" y="4032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App </a:t>
            </a:r>
            <a:r>
              <a:rPr lang="de-DE" sz="4000" b="1" dirty="0" err="1">
                <a:solidFill>
                  <a:schemeClr val="bg1"/>
                </a:solidFill>
              </a:rPr>
              <a:t>Functionality</a:t>
            </a:r>
            <a:br>
              <a:rPr lang="de-DE" sz="4000" b="1" dirty="0">
                <a:solidFill>
                  <a:schemeClr val="bg1"/>
                </a:solidFill>
              </a:rPr>
            </a:br>
            <a:r>
              <a:rPr lang="de-DE" sz="2800" b="1" dirty="0">
                <a:solidFill>
                  <a:schemeClr val="bg1"/>
                </a:solidFill>
              </a:rPr>
              <a:t>Search Page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76F7CA-1EDC-4979-B478-17BAAAB04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701" y="1825625"/>
            <a:ext cx="5181600" cy="4351338"/>
          </a:xfrm>
        </p:spPr>
        <p:txBody>
          <a:bodyPr>
            <a:normAutofit/>
          </a:bodyPr>
          <a:lstStyle/>
          <a:p>
            <a:pPr>
              <a:buClr>
                <a:srgbClr val="CEDFD4"/>
              </a:buClr>
            </a:pPr>
            <a:r>
              <a:rPr lang="en-US" sz="1500" dirty="0">
                <a:solidFill>
                  <a:schemeClr val="bg1"/>
                </a:solidFill>
              </a:rPr>
              <a:t>The main page also has a link to /search, a search page that allows you to find books to add to your library.</a:t>
            </a:r>
          </a:p>
          <a:p>
            <a:pPr>
              <a:buClr>
                <a:srgbClr val="CEDFD4"/>
              </a:buClr>
            </a:pPr>
            <a:endParaRPr lang="en-US" sz="1500" dirty="0">
              <a:solidFill>
                <a:schemeClr val="bg1"/>
              </a:solidFill>
            </a:endParaRPr>
          </a:p>
          <a:p>
            <a:pPr>
              <a:buClr>
                <a:srgbClr val="CEDFD4"/>
              </a:buClr>
            </a:pPr>
            <a:r>
              <a:rPr lang="en-US" sz="1500" dirty="0">
                <a:solidFill>
                  <a:schemeClr val="bg1"/>
                </a:solidFill>
              </a:rPr>
              <a:t>The search page has a text input that may be used to find books. As the value of the text input changes, the books that match that query are displayed on the page, along with a control that lets you add the book to your library. To keep the interface consistent, you may consider re-using some of the code you used to display the books on the main page</a:t>
            </a:r>
          </a:p>
          <a:p>
            <a:pPr>
              <a:buClr>
                <a:srgbClr val="CEDFD4"/>
              </a:buClr>
            </a:pPr>
            <a:r>
              <a:rPr lang="en-US" sz="1500" dirty="0">
                <a:solidFill>
                  <a:schemeClr val="bg1"/>
                </a:solidFill>
              </a:rPr>
              <a:t>. he search page also has a link to / (the root URL), which leads back to the main page.</a:t>
            </a:r>
          </a:p>
          <a:p>
            <a:pPr>
              <a:buClr>
                <a:srgbClr val="CEDFD4"/>
              </a:buClr>
            </a:pPr>
            <a:endParaRPr lang="en-US" sz="1500" dirty="0">
              <a:solidFill>
                <a:schemeClr val="bg1"/>
              </a:solidFill>
            </a:endParaRPr>
          </a:p>
          <a:p>
            <a:pPr>
              <a:buClr>
                <a:srgbClr val="CEDFD4"/>
              </a:buClr>
            </a:pPr>
            <a:r>
              <a:rPr lang="en-US" sz="1500" dirty="0">
                <a:solidFill>
                  <a:schemeClr val="bg1"/>
                </a:solidFill>
              </a:rPr>
              <a:t>When you navigate back to the main page from the search page, you should instantly see all of the selections you made on the search page in your library.</a:t>
            </a:r>
          </a:p>
          <a:p>
            <a:pPr>
              <a:lnSpc>
                <a:spcPct val="90000"/>
              </a:lnSpc>
              <a:buClr>
                <a:srgbClr val="CEDFD4"/>
              </a:buClr>
            </a:pPr>
            <a:endParaRPr lang="en-AU" sz="1500" dirty="0">
              <a:solidFill>
                <a:schemeClr val="bg1"/>
              </a:solidFill>
            </a:endParaRPr>
          </a:p>
        </p:txBody>
      </p:sp>
      <p:sp>
        <p:nvSpPr>
          <p:cNvPr id="43" name="Titel 1">
            <a:extLst>
              <a:ext uri="{FF2B5EF4-FFF2-40B4-BE49-F238E27FC236}">
                <a16:creationId xmlns:a16="http://schemas.microsoft.com/office/drawing/2014/main" id="{27FC0F5B-84BF-4081-BD64-068F28923E27}"/>
              </a:ext>
            </a:extLst>
          </p:cNvPr>
          <p:cNvSpPr txBox="1">
            <a:spLocks/>
          </p:cNvSpPr>
          <p:nvPr/>
        </p:nvSpPr>
        <p:spPr>
          <a:xfrm>
            <a:off x="245759" y="1190625"/>
            <a:ext cx="2145016" cy="7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AU" sz="2800" dirty="0">
              <a:solidFill>
                <a:schemeClr val="bg1"/>
              </a:solidFill>
            </a:endParaRPr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BE8B12C1-F1C2-4BAC-AF29-D260950D7E90}"/>
              </a:ext>
            </a:extLst>
          </p:cNvPr>
          <p:cNvGrpSpPr/>
          <p:nvPr/>
        </p:nvGrpSpPr>
        <p:grpSpPr>
          <a:xfrm>
            <a:off x="5731395" y="3401129"/>
            <a:ext cx="2814375" cy="3391763"/>
            <a:chOff x="304318" y="2275612"/>
            <a:chExt cx="2877032" cy="3391763"/>
          </a:xfrm>
        </p:grpSpPr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257ACAF9-D3E1-4892-B281-B3E20686F0D9}"/>
                </a:ext>
              </a:extLst>
            </p:cNvPr>
            <p:cNvGrpSpPr/>
            <p:nvPr/>
          </p:nvGrpSpPr>
          <p:grpSpPr>
            <a:xfrm>
              <a:off x="304318" y="2275612"/>
              <a:ext cx="2877032" cy="3391763"/>
              <a:chOff x="151918" y="2123212"/>
              <a:chExt cx="2877032" cy="3391763"/>
            </a:xfrm>
          </p:grpSpPr>
          <p:grpSp>
            <p:nvGrpSpPr>
              <p:cNvPr id="125" name="Gruppieren 124">
                <a:extLst>
                  <a:ext uri="{FF2B5EF4-FFF2-40B4-BE49-F238E27FC236}">
                    <a16:creationId xmlns:a16="http://schemas.microsoft.com/office/drawing/2014/main" id="{51C1DAEC-E468-446B-AE44-218308C656E5}"/>
                  </a:ext>
                </a:extLst>
              </p:cNvPr>
              <p:cNvGrpSpPr/>
              <p:nvPr/>
            </p:nvGrpSpPr>
            <p:grpSpPr>
              <a:xfrm>
                <a:off x="151918" y="2123212"/>
                <a:ext cx="2877032" cy="3391763"/>
                <a:chOff x="990117" y="1555215"/>
                <a:chExt cx="7712451" cy="4962715"/>
              </a:xfrm>
            </p:grpSpPr>
            <p:grpSp>
              <p:nvGrpSpPr>
                <p:cNvPr id="129" name="Browser" descr="&lt;SmartSettings&gt;&lt;SmartResize enabled=&quot;True&quot; minWidth=&quot;140&quot; minHeight=&quot;50&quot; /&gt;&lt;/SmartSettings&gt;">
                  <a:extLst>
                    <a:ext uri="{FF2B5EF4-FFF2-40B4-BE49-F238E27FC236}">
                      <a16:creationId xmlns:a16="http://schemas.microsoft.com/office/drawing/2014/main" id="{F46EB02D-8A50-48E2-8410-AF84EDF9D376}"/>
                    </a:ext>
                  </a:extLst>
                </p:cNvPr>
                <p:cNvGrpSpPr/>
                <p:nvPr>
                  <p:custDataLst>
                    <p:tags r:id="rId36"/>
                  </p:custDataLst>
                </p:nvPr>
              </p:nvGrpSpPr>
              <p:grpSpPr>
                <a:xfrm>
                  <a:off x="990117" y="1555215"/>
                  <a:ext cx="7712451" cy="4962715"/>
                  <a:chOff x="595684" y="1322845"/>
                  <a:chExt cx="6668462" cy="4290941"/>
                </a:xfrm>
              </p:grpSpPr>
              <p:sp>
                <p:nvSpPr>
                  <p:cNvPr id="133" name="Window Body" descr="&lt;SmartSettings&gt;&lt;SmartResize anchorLeft=&quot;Absolute&quot; anchorTop=&quot;Absolute&quot; anchorRight=&quot;Absolute&quot; anchorBottom=&quot;Absolute&quot; /&gt;&lt;/SmartSettings&gt;">
                    <a:extLst>
                      <a:ext uri="{FF2B5EF4-FFF2-40B4-BE49-F238E27FC236}">
                        <a16:creationId xmlns:a16="http://schemas.microsoft.com/office/drawing/2014/main" id="{6B037454-0376-4B86-A0BA-A73DA03953D9}"/>
                      </a:ext>
                    </a:extLst>
                  </p:cNvPr>
                  <p:cNvSpPr/>
                  <p:nvPr>
                    <p:custDataLst>
                      <p:tags r:id="rId37"/>
                    </p:custDataLst>
                  </p:nvPr>
                </p:nvSpPr>
                <p:spPr>
                  <a:xfrm>
                    <a:off x="595684" y="1723809"/>
                    <a:ext cx="6668462" cy="3889977"/>
                  </a:xfrm>
                  <a:prstGeom prst="rect">
                    <a:avLst/>
                  </a:prstGeom>
                  <a:solidFill>
                    <a:srgbClr val="CEDFD4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5" name="Menu Button" descr="&lt;SmartSettings&gt;&lt;SmartResize anchorLeft=&quot;None&quot; anchorTop=&quot;Absolute&quot; anchorRight=&quot;Absolute&quot; anchorBottom=&quot;None&quot; /&gt;&lt;/SmartSettings&gt;">
                    <a:extLst>
                      <a:ext uri="{FF2B5EF4-FFF2-40B4-BE49-F238E27FC236}">
                        <a16:creationId xmlns:a16="http://schemas.microsoft.com/office/drawing/2014/main" id="{F5AE1E9A-E253-487E-93C2-D4CEA8916297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38"/>
                    </p:custDataLst>
                  </p:nvPr>
                </p:nvSpPr>
                <p:spPr bwMode="auto">
                  <a:xfrm>
                    <a:off x="7058465" y="1527169"/>
                    <a:ext cx="129025" cy="97456"/>
                  </a:xfrm>
                  <a:custGeom>
                    <a:avLst/>
                    <a:gdLst>
                      <a:gd name="T0" fmla="*/ 0 w 415"/>
                      <a:gd name="T1" fmla="*/ 309 h 309"/>
                      <a:gd name="T2" fmla="*/ 415 w 415"/>
                      <a:gd name="T3" fmla="*/ 309 h 309"/>
                      <a:gd name="T4" fmla="*/ 0 w 415"/>
                      <a:gd name="T5" fmla="*/ 155 h 309"/>
                      <a:gd name="T6" fmla="*/ 415 w 415"/>
                      <a:gd name="T7" fmla="*/ 155 h 309"/>
                      <a:gd name="T8" fmla="*/ 0 w 415"/>
                      <a:gd name="T9" fmla="*/ 0 h 309"/>
                      <a:gd name="T10" fmla="*/ 415 w 415"/>
                      <a:gd name="T11" fmla="*/ 0 h 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5" h="309">
                        <a:moveTo>
                          <a:pt x="0" y="309"/>
                        </a:moveTo>
                        <a:lnTo>
                          <a:pt x="415" y="309"/>
                        </a:lnTo>
                        <a:moveTo>
                          <a:pt x="0" y="155"/>
                        </a:moveTo>
                        <a:lnTo>
                          <a:pt x="415" y="155"/>
                        </a:lnTo>
                        <a:moveTo>
                          <a:pt x="0" y="0"/>
                        </a:moveTo>
                        <a:lnTo>
                          <a:pt x="415" y="0"/>
                        </a:ln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6" name="Close Button" descr="&lt;SmartSettings&gt;&lt;SmartResize anchorLeft=&quot;None&quot; anchorTop=&quot;Absolute&quot; anchorRight=&quot;Absolute&quot; anchorBottom=&quot;None&quot; /&gt;&lt;/SmartSettings&gt;">
                    <a:extLst>
                      <a:ext uri="{FF2B5EF4-FFF2-40B4-BE49-F238E27FC236}">
                        <a16:creationId xmlns:a16="http://schemas.microsoft.com/office/drawing/2014/main" id="{60473721-D2CF-4368-9C98-22E2D012C8E8}"/>
                      </a:ext>
                    </a:extLst>
                  </p:cNvPr>
                  <p:cNvSpPr>
                    <a:spLocks noEditPoints="1"/>
                  </p:cNvSpPr>
                  <p:nvPr>
                    <p:custDataLst>
                      <p:tags r:id="rId39"/>
                    </p:custDataLst>
                  </p:nvPr>
                </p:nvSpPr>
                <p:spPr bwMode="auto">
                  <a:xfrm>
                    <a:off x="7081809" y="1322845"/>
                    <a:ext cx="85102" cy="82357"/>
                  </a:xfrm>
                  <a:custGeom>
                    <a:avLst/>
                    <a:gdLst>
                      <a:gd name="T0" fmla="*/ 254 w 254"/>
                      <a:gd name="T1" fmla="*/ 0 h 254"/>
                      <a:gd name="T2" fmla="*/ 0 w 254"/>
                      <a:gd name="T3" fmla="*/ 254 h 254"/>
                      <a:gd name="T4" fmla="*/ 0 w 254"/>
                      <a:gd name="T5" fmla="*/ 0 h 254"/>
                      <a:gd name="T6" fmla="*/ 254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254" y="0"/>
                        </a:moveTo>
                        <a:lnTo>
                          <a:pt x="0" y="254"/>
                        </a:lnTo>
                        <a:moveTo>
                          <a:pt x="0" y="0"/>
                        </a:moveTo>
                        <a:lnTo>
                          <a:pt x="254" y="254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7" name="Address Box" descr="&lt;SmartSettings&gt;&lt;SmartResize anchorLeft=&quot;Absolute&quot; anchorTop=&quot;Absolute&quot; anchorRight=&quot;Absolute&quot; anchorBottom=&quot;None&quot; /&gt;&lt;/SmartSettings&gt;">
                    <a:extLst>
                      <a:ext uri="{FF2B5EF4-FFF2-40B4-BE49-F238E27FC236}">
                        <a16:creationId xmlns:a16="http://schemas.microsoft.com/office/drawing/2014/main" id="{442D9515-AB86-4346-AB51-51B943C138EC}"/>
                      </a:ext>
                    </a:extLst>
                  </p:cNvPr>
                  <p:cNvSpPr/>
                  <p:nvPr>
                    <p:custDataLst>
                      <p:tags r:id="rId40"/>
                    </p:custDataLst>
                  </p:nvPr>
                </p:nvSpPr>
                <p:spPr>
                  <a:xfrm>
                    <a:off x="1376377" y="1473116"/>
                    <a:ext cx="5605431" cy="205562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237744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www.example.com</a:t>
                    </a:r>
                  </a:p>
                </p:txBody>
              </p:sp>
              <p:sp>
                <p:nvSpPr>
                  <p:cNvPr id="138" name="Document Icon" descr="&lt;SmartSettings&gt;&lt;SmartResize anchorLeft=&quot;Absolute&quot; anchorTop=&quot;Absolute&quot; anchorRight=&quot;None&quot; anchorBottom=&quot;None&quot; /&gt;&lt;/SmartSettings&gt;">
                    <a:extLst>
                      <a:ext uri="{FF2B5EF4-FFF2-40B4-BE49-F238E27FC236}">
                        <a16:creationId xmlns:a16="http://schemas.microsoft.com/office/drawing/2014/main" id="{ED8F56BF-B40B-4F05-B59F-603C239D2729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41"/>
                    </p:custDataLst>
                  </p:nvPr>
                </p:nvSpPr>
                <p:spPr bwMode="auto">
                  <a:xfrm>
                    <a:off x="1442197" y="1518247"/>
                    <a:ext cx="80984" cy="115299"/>
                  </a:xfrm>
                  <a:custGeom>
                    <a:avLst/>
                    <a:gdLst>
                      <a:gd name="T0" fmla="*/ 153 w 260"/>
                      <a:gd name="T1" fmla="*/ 7 h 367"/>
                      <a:gd name="T2" fmla="*/ 153 w 260"/>
                      <a:gd name="T3" fmla="*/ 108 h 367"/>
                      <a:gd name="T4" fmla="*/ 253 w 260"/>
                      <a:gd name="T5" fmla="*/ 108 h 367"/>
                      <a:gd name="T6" fmla="*/ 0 w 260"/>
                      <a:gd name="T7" fmla="*/ 0 h 367"/>
                      <a:gd name="T8" fmla="*/ 0 w 260"/>
                      <a:gd name="T9" fmla="*/ 367 h 367"/>
                      <a:gd name="T10" fmla="*/ 260 w 260"/>
                      <a:gd name="T11" fmla="*/ 367 h 367"/>
                      <a:gd name="T12" fmla="*/ 260 w 260"/>
                      <a:gd name="T13" fmla="*/ 100 h 367"/>
                      <a:gd name="T14" fmla="*/ 161 w 260"/>
                      <a:gd name="T15" fmla="*/ 1 h 367"/>
                      <a:gd name="T16" fmla="*/ 0 w 260"/>
                      <a:gd name="T17" fmla="*/ 0 h 3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0" h="367">
                        <a:moveTo>
                          <a:pt x="153" y="7"/>
                        </a:moveTo>
                        <a:lnTo>
                          <a:pt x="153" y="108"/>
                        </a:lnTo>
                        <a:lnTo>
                          <a:pt x="253" y="108"/>
                        </a:lnTo>
                        <a:moveTo>
                          <a:pt x="0" y="0"/>
                        </a:moveTo>
                        <a:lnTo>
                          <a:pt x="0" y="367"/>
                        </a:lnTo>
                        <a:lnTo>
                          <a:pt x="260" y="367"/>
                        </a:lnTo>
                        <a:lnTo>
                          <a:pt x="260" y="100"/>
                        </a:lnTo>
                        <a:lnTo>
                          <a:pt x="161" y="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39" name="Navigation Buttons">
                    <a:extLst>
                      <a:ext uri="{FF2B5EF4-FFF2-40B4-BE49-F238E27FC236}">
                        <a16:creationId xmlns:a16="http://schemas.microsoft.com/office/drawing/2014/main" id="{3DB56205-EA4F-44A0-8B8B-7E6D1D9DDE1F}"/>
                      </a:ext>
                    </a:extLst>
                  </p:cNvPr>
                  <p:cNvGrpSpPr/>
                  <p:nvPr/>
                </p:nvGrpSpPr>
                <p:grpSpPr>
                  <a:xfrm>
                    <a:off x="704553" y="1501090"/>
                    <a:ext cx="554536" cy="149615"/>
                    <a:chOff x="704553" y="1501090"/>
                    <a:chExt cx="554536" cy="149615"/>
                  </a:xfrm>
                </p:grpSpPr>
                <p:sp>
                  <p:nvSpPr>
                    <p:cNvPr id="140" name="Back Button" descr="&lt;SmartSettings&gt;&lt;SmartResize anchorLeft=&quot;Absolute&quot; anchorTop=&quot;Absolute&quot; anchorRight=&quot;Non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A4E1C8F1-9E59-412F-B87D-77CF14BCADE5}"/>
                        </a:ext>
                      </a:extLst>
                    </p:cNvPr>
                    <p:cNvSpPr>
                      <a:spLocks noChangeAspect="1" noEditPoints="1"/>
                    </p:cNvSpPr>
                    <p:nvPr>
                      <p:custDataLst>
                        <p:tags r:id="rId42"/>
                      </p:custDataLst>
                    </p:nvPr>
                  </p:nvSpPr>
                  <p:spPr bwMode="auto">
                    <a:xfrm>
                      <a:off x="704553" y="1523738"/>
                      <a:ext cx="131771" cy="104318"/>
                    </a:xfrm>
                    <a:custGeom>
                      <a:avLst/>
                      <a:gdLst>
                        <a:gd name="T0" fmla="*/ 159 w 423"/>
                        <a:gd name="T1" fmla="*/ 332 h 332"/>
                        <a:gd name="T2" fmla="*/ 0 w 423"/>
                        <a:gd name="T3" fmla="*/ 166 h 332"/>
                        <a:gd name="T4" fmla="*/ 159 w 423"/>
                        <a:gd name="T5" fmla="*/ 0 h 332"/>
                        <a:gd name="T6" fmla="*/ 15 w 423"/>
                        <a:gd name="T7" fmla="*/ 166 h 332"/>
                        <a:gd name="T8" fmla="*/ 423 w 423"/>
                        <a:gd name="T9" fmla="*/ 166 h 3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23" h="332">
                          <a:moveTo>
                            <a:pt x="159" y="332"/>
                          </a:moveTo>
                          <a:lnTo>
                            <a:pt x="0" y="166"/>
                          </a:lnTo>
                          <a:lnTo>
                            <a:pt x="159" y="0"/>
                          </a:lnTo>
                          <a:moveTo>
                            <a:pt x="15" y="166"/>
                          </a:moveTo>
                          <a:lnTo>
                            <a:pt x="423" y="166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1" name="Forward Button" descr="&lt;SmartSettings&gt;&lt;SmartResize anchorLeft=&quot;Absolute&quot; anchorTop=&quot;Absolute&quot; anchorRight=&quot;Non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2C234E0B-B6E7-48A0-98E1-FED0E3D1242B}"/>
                        </a:ext>
                      </a:extLst>
                    </p:cNvPr>
                    <p:cNvSpPr>
                      <a:spLocks noChangeAspect="1" noEditPoints="1"/>
                    </p:cNvSpPr>
                    <p:nvPr>
                      <p:custDataLst>
                        <p:tags r:id="rId43"/>
                      </p:custDataLst>
                    </p:nvPr>
                  </p:nvSpPr>
                  <p:spPr bwMode="auto">
                    <a:xfrm>
                      <a:off x="913190" y="1523738"/>
                      <a:ext cx="131771" cy="104318"/>
                    </a:xfrm>
                    <a:custGeom>
                      <a:avLst/>
                      <a:gdLst>
                        <a:gd name="T0" fmla="*/ 265 w 423"/>
                        <a:gd name="T1" fmla="*/ 0 h 332"/>
                        <a:gd name="T2" fmla="*/ 423 w 423"/>
                        <a:gd name="T3" fmla="*/ 166 h 332"/>
                        <a:gd name="T4" fmla="*/ 265 w 423"/>
                        <a:gd name="T5" fmla="*/ 332 h 332"/>
                        <a:gd name="T6" fmla="*/ 408 w 423"/>
                        <a:gd name="T7" fmla="*/ 166 h 332"/>
                        <a:gd name="T8" fmla="*/ 0 w 423"/>
                        <a:gd name="T9" fmla="*/ 166 h 3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23" h="332">
                          <a:moveTo>
                            <a:pt x="265" y="0"/>
                          </a:moveTo>
                          <a:lnTo>
                            <a:pt x="423" y="166"/>
                          </a:lnTo>
                          <a:lnTo>
                            <a:pt x="265" y="332"/>
                          </a:lnTo>
                          <a:moveTo>
                            <a:pt x="408" y="166"/>
                          </a:moveTo>
                          <a:lnTo>
                            <a:pt x="0" y="166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2" name="Reload Button" descr="&lt;SmartSettings&gt;&lt;SmartResize anchorLeft=&quot;Absolute&quot; anchorTop=&quot;Absolute&quot; anchorRight=&quot;Non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263A28C2-E3C7-4E75-8A20-C559AAD05C20}"/>
                        </a:ext>
                      </a:extLst>
                    </p:cNvPr>
                    <p:cNvSpPr>
                      <a:spLocks noChangeAspect="1" noEditPoints="1"/>
                    </p:cNvSpPr>
                    <p:nvPr>
                      <p:custDataLst>
                        <p:tags r:id="rId44"/>
                      </p:custDataLst>
                    </p:nvPr>
                  </p:nvSpPr>
                  <p:spPr bwMode="auto">
                    <a:xfrm>
                      <a:off x="1121828" y="1501090"/>
                      <a:ext cx="137261" cy="149615"/>
                    </a:xfrm>
                    <a:custGeom>
                      <a:avLst/>
                      <a:gdLst>
                        <a:gd name="T0" fmla="*/ 441 w 441"/>
                        <a:gd name="T1" fmla="*/ 7 h 474"/>
                        <a:gd name="T2" fmla="*/ 441 w 441"/>
                        <a:gd name="T3" fmla="*/ 144 h 474"/>
                        <a:gd name="T4" fmla="*/ 296 w 441"/>
                        <a:gd name="T5" fmla="*/ 144 h 474"/>
                        <a:gd name="T6" fmla="*/ 438 w 441"/>
                        <a:gd name="T7" fmla="*/ 309 h 474"/>
                        <a:gd name="T8" fmla="*/ 166 w 441"/>
                        <a:gd name="T9" fmla="*/ 434 h 474"/>
                        <a:gd name="T10" fmla="*/ 41 w 441"/>
                        <a:gd name="T11" fmla="*/ 162 h 474"/>
                        <a:gd name="T12" fmla="*/ 313 w 441"/>
                        <a:gd name="T13" fmla="*/ 37 h 474"/>
                        <a:gd name="T14" fmla="*/ 428 w 441"/>
                        <a:gd name="T15" fmla="*/ 139 h 4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441" h="474">
                          <a:moveTo>
                            <a:pt x="441" y="7"/>
                          </a:moveTo>
                          <a:lnTo>
                            <a:pt x="441" y="144"/>
                          </a:lnTo>
                          <a:lnTo>
                            <a:pt x="296" y="144"/>
                          </a:lnTo>
                          <a:moveTo>
                            <a:pt x="438" y="309"/>
                          </a:moveTo>
                          <a:cubicBezTo>
                            <a:pt x="397" y="418"/>
                            <a:pt x="276" y="474"/>
                            <a:pt x="166" y="434"/>
                          </a:cubicBezTo>
                          <a:cubicBezTo>
                            <a:pt x="56" y="393"/>
                            <a:pt x="0" y="271"/>
                            <a:pt x="41" y="162"/>
                          </a:cubicBezTo>
                          <a:cubicBezTo>
                            <a:pt x="82" y="52"/>
                            <a:pt x="202" y="0"/>
                            <a:pt x="313" y="37"/>
                          </a:cubicBezTo>
                          <a:cubicBezTo>
                            <a:pt x="357" y="51"/>
                            <a:pt x="398" y="91"/>
                            <a:pt x="428" y="139"/>
                          </a:cubicBezTo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30" name="Rechteck 129">
                  <a:extLst>
                    <a:ext uri="{FF2B5EF4-FFF2-40B4-BE49-F238E27FC236}">
                      <a16:creationId xmlns:a16="http://schemas.microsoft.com/office/drawing/2014/main" id="{EAB7A7A2-0D6D-4423-8988-ED9E2D87E281}"/>
                    </a:ext>
                  </a:extLst>
                </p:cNvPr>
                <p:cNvSpPr/>
                <p:nvPr/>
              </p:nvSpPr>
              <p:spPr>
                <a:xfrm>
                  <a:off x="990117" y="1960561"/>
                  <a:ext cx="7712451" cy="1296989"/>
                </a:xfrm>
                <a:prstGeom prst="rect">
                  <a:avLst/>
                </a:prstGeom>
                <a:solidFill>
                  <a:srgbClr val="1746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31" name="Rechteck 130">
                  <a:extLst>
                    <a:ext uri="{FF2B5EF4-FFF2-40B4-BE49-F238E27FC236}">
                      <a16:creationId xmlns:a16="http://schemas.microsoft.com/office/drawing/2014/main" id="{F824CF45-D1D1-4009-BC23-1668C8152DF3}"/>
                    </a:ext>
                  </a:extLst>
                </p:cNvPr>
                <p:cNvSpPr/>
                <p:nvPr/>
              </p:nvSpPr>
              <p:spPr>
                <a:xfrm>
                  <a:off x="1010319" y="2181739"/>
                  <a:ext cx="21050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AU" sz="1600" dirty="0">
                      <a:solidFill>
                        <a:schemeClr val="bg1"/>
                      </a:solidFill>
                    </a:rPr>
                    <a:t>My Reads</a:t>
                  </a:r>
                </a:p>
                <a:p>
                  <a:r>
                    <a:rPr lang="en-AU" sz="1200" dirty="0">
                      <a:solidFill>
                        <a:schemeClr val="bg1"/>
                      </a:solidFill>
                    </a:rPr>
                    <a:t>An app to organise you </a:t>
                  </a:r>
                  <a:r>
                    <a:rPr lang="en-AU" sz="1200" dirty="0" err="1">
                      <a:solidFill>
                        <a:schemeClr val="bg1"/>
                      </a:solidFill>
                    </a:rPr>
                    <a:t>ebooks</a:t>
                  </a:r>
                  <a:endParaRPr lang="en-AU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EB7AABA9-DD87-4FF5-A1EF-3D2000A7AD70}"/>
                    </a:ext>
                  </a:extLst>
                </p:cNvPr>
                <p:cNvSpPr/>
                <p:nvPr/>
              </p:nvSpPr>
              <p:spPr>
                <a:xfrm>
                  <a:off x="8018266" y="5942013"/>
                  <a:ext cx="597316" cy="3891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+</a:t>
                  </a:r>
                </a:p>
              </p:txBody>
            </p:sp>
          </p:grpSp>
          <p:grpSp>
            <p:nvGrpSpPr>
              <p:cNvPr id="126" name="Gruppieren 125">
                <a:extLst>
                  <a:ext uri="{FF2B5EF4-FFF2-40B4-BE49-F238E27FC236}">
                    <a16:creationId xmlns:a16="http://schemas.microsoft.com/office/drawing/2014/main" id="{5E7AD57A-F2A4-4F71-9F8C-A8E6AC0B8F83}"/>
                  </a:ext>
                </a:extLst>
              </p:cNvPr>
              <p:cNvGrpSpPr/>
              <p:nvPr/>
            </p:nvGrpSpPr>
            <p:grpSpPr>
              <a:xfrm>
                <a:off x="151918" y="3063099"/>
                <a:ext cx="1919770" cy="241995"/>
                <a:chOff x="151918" y="3063099"/>
                <a:chExt cx="1919770" cy="241995"/>
              </a:xfrm>
            </p:grpSpPr>
            <p:sp>
              <p:nvSpPr>
                <p:cNvPr id="127" name="Button">
                  <a:extLst>
                    <a:ext uri="{FF2B5EF4-FFF2-40B4-BE49-F238E27FC236}">
                      <a16:creationId xmlns:a16="http://schemas.microsoft.com/office/drawing/2014/main" id="{9CB23F34-BED9-48F2-B847-BA6162EC24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918" y="3063099"/>
                  <a:ext cx="1919770" cy="241995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82880" rIns="64008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chemeClr val="tx1"/>
                      </a:solidFill>
                    </a:rPr>
                    <a:t>Harper</a:t>
                  </a:r>
                  <a:r>
                    <a:rPr 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..</a:t>
                  </a:r>
                </a:p>
              </p:txBody>
            </p:sp>
            <p:sp>
              <p:nvSpPr>
                <p:cNvPr id="128" name="Icon" descr="&lt;SmartSettings&gt;&lt;SmartResize anchorLeft=&quot;Absolut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5C5AB163-FBDE-4C3B-9FAB-C14515EFD744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231954" y="3134395"/>
                  <a:ext cx="48572" cy="99402"/>
                </a:xfrm>
                <a:custGeom>
                  <a:avLst/>
                  <a:gdLst>
                    <a:gd name="T0" fmla="*/ 186 w 186"/>
                    <a:gd name="T1" fmla="*/ 389 h 389"/>
                    <a:gd name="T2" fmla="*/ 0 w 186"/>
                    <a:gd name="T3" fmla="*/ 195 h 389"/>
                    <a:gd name="T4" fmla="*/ 186 w 186"/>
                    <a:gd name="T5" fmla="*/ 0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6" h="389">
                      <a:moveTo>
                        <a:pt x="186" y="389"/>
                      </a:moveTo>
                      <a:lnTo>
                        <a:pt x="0" y="195"/>
                      </a:lnTo>
                      <a:lnTo>
                        <a:pt x="186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124" name="Picture 4" descr="The green circle in the right-hand cover of the first book is clicked. You see a menu that has the following options: &quot;Move To,&quot; &quot;Currently Reading,&quot; &quot;Want to Read,&quot; Read,&quot; and &quot;None.&quot; The &quot;Move to&quot; option is greyed out. There is a checkmark next to the &quot;Currently Reading&quot; option.">
              <a:extLst>
                <a:ext uri="{FF2B5EF4-FFF2-40B4-BE49-F238E27FC236}">
                  <a16:creationId xmlns:a16="http://schemas.microsoft.com/office/drawing/2014/main" id="{80861F52-7E9A-48D6-9399-EEE98CF1C7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6">
              <a:extLst>
                <a:ext uri="{BEBA8EAE-BF5A-486C-A8C5-ECC9F3942E4B}">
                  <a14:imgProps xmlns:a14="http://schemas.microsoft.com/office/drawing/2010/main">
                    <a14:imgLayer r:embed="rId47">
                      <a14:imgEffect>
                        <a14:backgroundRemoval t="33099" b="66761" l="26290" r="74355">
                          <a14:foregroundMark x1="27742" y1="52817" x2="27742" y2="52817"/>
                          <a14:foregroundMark x1="27903" y1="48310" x2="27903" y2="48310"/>
                          <a14:foregroundMark x1="28065" y1="33239" x2="28065" y2="33239"/>
                          <a14:foregroundMark x1="26290" y1="35775" x2="26290" y2="35775"/>
                          <a14:foregroundMark x1="74194" y1="59014" x2="74194" y2="590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90" t="31792" r="20016" b="28964"/>
            <a:stretch/>
          </p:blipFill>
          <p:spPr bwMode="auto">
            <a:xfrm>
              <a:off x="377968" y="3646075"/>
              <a:ext cx="1908905" cy="152791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36D9729-7469-4CF9-93E9-FF0A3850B23D}"/>
              </a:ext>
            </a:extLst>
          </p:cNvPr>
          <p:cNvGrpSpPr/>
          <p:nvPr/>
        </p:nvGrpSpPr>
        <p:grpSpPr>
          <a:xfrm>
            <a:off x="9280438" y="3326030"/>
            <a:ext cx="2762317" cy="3440457"/>
            <a:chOff x="8797832" y="2188311"/>
            <a:chExt cx="2877032" cy="3440457"/>
          </a:xfrm>
        </p:grpSpPr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02EFAE32-391C-4981-8884-38786B4897D3}"/>
                </a:ext>
              </a:extLst>
            </p:cNvPr>
            <p:cNvGrpSpPr/>
            <p:nvPr/>
          </p:nvGrpSpPr>
          <p:grpSpPr>
            <a:xfrm>
              <a:off x="8797832" y="2188311"/>
              <a:ext cx="2877032" cy="3440457"/>
              <a:chOff x="304318" y="2226918"/>
              <a:chExt cx="2877032" cy="3440457"/>
            </a:xfrm>
          </p:grpSpPr>
          <p:grpSp>
            <p:nvGrpSpPr>
              <p:cNvPr id="152" name="Gruppieren 151">
                <a:extLst>
                  <a:ext uri="{FF2B5EF4-FFF2-40B4-BE49-F238E27FC236}">
                    <a16:creationId xmlns:a16="http://schemas.microsoft.com/office/drawing/2014/main" id="{FE1DBBA3-B288-493A-AE84-8DC8EABE8758}"/>
                  </a:ext>
                </a:extLst>
              </p:cNvPr>
              <p:cNvGrpSpPr/>
              <p:nvPr/>
            </p:nvGrpSpPr>
            <p:grpSpPr>
              <a:xfrm>
                <a:off x="304318" y="2226918"/>
                <a:ext cx="2877032" cy="3440457"/>
                <a:chOff x="151918" y="2074518"/>
                <a:chExt cx="2877032" cy="3440457"/>
              </a:xfrm>
            </p:grpSpPr>
            <p:grpSp>
              <p:nvGrpSpPr>
                <p:cNvPr id="154" name="Gruppieren 153">
                  <a:extLst>
                    <a:ext uri="{FF2B5EF4-FFF2-40B4-BE49-F238E27FC236}">
                      <a16:creationId xmlns:a16="http://schemas.microsoft.com/office/drawing/2014/main" id="{03A39642-1F45-42A1-8701-73751FC58508}"/>
                    </a:ext>
                  </a:extLst>
                </p:cNvPr>
                <p:cNvGrpSpPr/>
                <p:nvPr/>
              </p:nvGrpSpPr>
              <p:grpSpPr>
                <a:xfrm>
                  <a:off x="151918" y="2074518"/>
                  <a:ext cx="2877032" cy="3440457"/>
                  <a:chOff x="990117" y="1483968"/>
                  <a:chExt cx="7712451" cy="5033962"/>
                </a:xfrm>
              </p:grpSpPr>
              <p:grpSp>
                <p:nvGrpSpPr>
                  <p:cNvPr id="156" name="Browser" descr="&lt;SmartSettings&gt;&lt;SmartResize enabled=&quot;True&quot; minWidth=&quot;140&quot; minHeight=&quot;50&quot; /&gt;&lt;/SmartSettings&gt;">
                    <a:extLst>
                      <a:ext uri="{FF2B5EF4-FFF2-40B4-BE49-F238E27FC236}">
                        <a16:creationId xmlns:a16="http://schemas.microsoft.com/office/drawing/2014/main" id="{FA70EEB6-0E13-4A69-B8B4-232A700F3401}"/>
                      </a:ext>
                    </a:extLst>
                  </p:cNvPr>
                  <p:cNvGrpSpPr/>
                  <p:nvPr>
                    <p:custDataLst>
                      <p:tags r:id="rId25"/>
                    </p:custDataLst>
                  </p:nvPr>
                </p:nvGrpSpPr>
                <p:grpSpPr>
                  <a:xfrm>
                    <a:off x="990117" y="1483968"/>
                    <a:ext cx="7712451" cy="5033962"/>
                    <a:chOff x="595684" y="1261242"/>
                    <a:chExt cx="6668462" cy="4352544"/>
                  </a:xfrm>
                </p:grpSpPr>
                <p:sp>
                  <p:nvSpPr>
                    <p:cNvPr id="160" name="Window Body" descr="&lt;SmartSettings&gt;&lt;SmartResize anchorLeft=&quot;Absolute&quot; anchorTop=&quot;Absolute&quot; anchorRight=&quot;Absolute&quot; anchorBottom=&quot;Absolute&quot; /&gt;&lt;/SmartSettings&gt;">
                      <a:extLst>
                        <a:ext uri="{FF2B5EF4-FFF2-40B4-BE49-F238E27FC236}">
                          <a16:creationId xmlns:a16="http://schemas.microsoft.com/office/drawing/2014/main" id="{27FFA4D7-4FEA-4E91-8503-DB1AD38ACCF6}"/>
                        </a:ext>
                      </a:extLst>
                    </p:cNvPr>
                    <p:cNvSpPr/>
                    <p:nvPr>
                      <p:custDataLst>
                        <p:tags r:id="rId26"/>
                      </p:custDataLst>
                    </p:nvPr>
                  </p:nvSpPr>
                  <p:spPr>
                    <a:xfrm>
                      <a:off x="595684" y="1723809"/>
                      <a:ext cx="6668462" cy="3889977"/>
                    </a:xfrm>
                    <a:prstGeom prst="rect">
                      <a:avLst/>
                    </a:prstGeom>
                    <a:solidFill>
                      <a:srgbClr val="CEDFD4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1" name="Title Bar" descr="&lt;SmartSettings&gt;&lt;SmartResize anchorLeft=&quot;Absolute&quot; anchorTop=&quot;Absolute&quot; anchorRight=&quot;Absolut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F4F0657E-087B-44B8-B0CB-F1C82B240215}"/>
                        </a:ext>
                      </a:extLst>
                    </p:cNvPr>
                    <p:cNvSpPr/>
                    <p:nvPr>
                      <p:custDataLst>
                        <p:tags r:id="rId27"/>
                      </p:custDataLst>
                    </p:nvPr>
                  </p:nvSpPr>
                  <p:spPr>
                    <a:xfrm>
                      <a:off x="595684" y="1261242"/>
                      <a:ext cx="6668461" cy="46437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Browser</a:t>
                      </a:r>
                    </a:p>
                  </p:txBody>
                </p:sp>
                <p:sp>
                  <p:nvSpPr>
                    <p:cNvPr id="162" name="Menu Button" descr="&lt;SmartSettings&gt;&lt;SmartResize anchorLeft=&quot;None&quot; anchorTop=&quot;Absolute&quot; anchorRight=&quot;Absolut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A4B00CA5-3A0B-40CC-9265-7908C6D76F33}"/>
                        </a:ext>
                      </a:extLst>
                    </p:cNvPr>
                    <p:cNvSpPr>
                      <a:spLocks noChangeAspect="1" noEditPoints="1"/>
                    </p:cNvSpPr>
                    <p:nvPr>
                      <p:custDataLst>
                        <p:tags r:id="rId28"/>
                      </p:custDataLst>
                    </p:nvPr>
                  </p:nvSpPr>
                  <p:spPr bwMode="auto">
                    <a:xfrm>
                      <a:off x="7058465" y="1527169"/>
                      <a:ext cx="129025" cy="97456"/>
                    </a:xfrm>
                    <a:custGeom>
                      <a:avLst/>
                      <a:gdLst>
                        <a:gd name="T0" fmla="*/ 0 w 415"/>
                        <a:gd name="T1" fmla="*/ 309 h 309"/>
                        <a:gd name="T2" fmla="*/ 415 w 415"/>
                        <a:gd name="T3" fmla="*/ 309 h 309"/>
                        <a:gd name="T4" fmla="*/ 0 w 415"/>
                        <a:gd name="T5" fmla="*/ 155 h 309"/>
                        <a:gd name="T6" fmla="*/ 415 w 415"/>
                        <a:gd name="T7" fmla="*/ 155 h 309"/>
                        <a:gd name="T8" fmla="*/ 0 w 415"/>
                        <a:gd name="T9" fmla="*/ 0 h 309"/>
                        <a:gd name="T10" fmla="*/ 415 w 415"/>
                        <a:gd name="T11" fmla="*/ 0 h 3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15" h="309">
                          <a:moveTo>
                            <a:pt x="0" y="309"/>
                          </a:moveTo>
                          <a:lnTo>
                            <a:pt x="415" y="309"/>
                          </a:lnTo>
                          <a:moveTo>
                            <a:pt x="0" y="155"/>
                          </a:moveTo>
                          <a:lnTo>
                            <a:pt x="415" y="155"/>
                          </a:lnTo>
                          <a:moveTo>
                            <a:pt x="0" y="0"/>
                          </a:moveTo>
                          <a:lnTo>
                            <a:pt x="415" y="0"/>
                          </a:lnTo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3" name="Close Button" descr="&lt;SmartSettings&gt;&lt;SmartResize anchorLeft=&quot;None&quot; anchorTop=&quot;Absolute&quot; anchorRight=&quot;Absolut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66C6FDBA-DDC2-4BF0-A77C-2EF6FB8DCF74}"/>
                        </a:ext>
                      </a:extLst>
                    </p:cNvPr>
                    <p:cNvSpPr>
                      <a:spLocks noEditPoints="1"/>
                    </p:cNvSpPr>
                    <p:nvPr>
                      <p:custDataLst>
                        <p:tags r:id="rId29"/>
                      </p:custDataLst>
                    </p:nvPr>
                  </p:nvSpPr>
                  <p:spPr bwMode="auto">
                    <a:xfrm>
                      <a:off x="7081809" y="1322845"/>
                      <a:ext cx="85102" cy="82357"/>
                    </a:xfrm>
                    <a:custGeom>
                      <a:avLst/>
                      <a:gdLst>
                        <a:gd name="T0" fmla="*/ 254 w 254"/>
                        <a:gd name="T1" fmla="*/ 0 h 254"/>
                        <a:gd name="T2" fmla="*/ 0 w 254"/>
                        <a:gd name="T3" fmla="*/ 254 h 254"/>
                        <a:gd name="T4" fmla="*/ 0 w 254"/>
                        <a:gd name="T5" fmla="*/ 0 h 254"/>
                        <a:gd name="T6" fmla="*/ 254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254" y="0"/>
                          </a:moveTo>
                          <a:lnTo>
                            <a:pt x="0" y="254"/>
                          </a:lnTo>
                          <a:moveTo>
                            <a:pt x="0" y="0"/>
                          </a:moveTo>
                          <a:lnTo>
                            <a:pt x="254" y="254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4" name="Address Box" descr="&lt;SmartSettings&gt;&lt;SmartResize anchorLeft=&quot;Absolute&quot; anchorTop=&quot;Absolute&quot; anchorRight=&quot;Absolut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DD950B0F-0E96-4FC3-A1E3-F7D26051B303}"/>
                        </a:ext>
                      </a:extLst>
                    </p:cNvPr>
                    <p:cNvSpPr/>
                    <p:nvPr>
                      <p:custDataLst>
                        <p:tags r:id="rId30"/>
                      </p:custDataLst>
                    </p:nvPr>
                  </p:nvSpPr>
                  <p:spPr>
                    <a:xfrm>
                      <a:off x="1376377" y="1473116"/>
                      <a:ext cx="5605431" cy="20556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37744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www.example.com</a:t>
                      </a:r>
                    </a:p>
                  </p:txBody>
                </p:sp>
                <p:sp>
                  <p:nvSpPr>
                    <p:cNvPr id="165" name="Document Icon" descr="&lt;SmartSettings&gt;&lt;SmartResize anchorLeft=&quot;Absolute&quot; anchorTop=&quot;Absolute&quot; anchorRight=&quot;Non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08B5FB99-3982-4979-B8FF-7B23883693AB}"/>
                        </a:ext>
                      </a:extLst>
                    </p:cNvPr>
                    <p:cNvSpPr>
                      <a:spLocks noChangeAspect="1" noEditPoints="1"/>
                    </p:cNvSpPr>
                    <p:nvPr>
                      <p:custDataLst>
                        <p:tags r:id="rId31"/>
                      </p:custDataLst>
                    </p:nvPr>
                  </p:nvSpPr>
                  <p:spPr bwMode="auto">
                    <a:xfrm>
                      <a:off x="1442197" y="1518247"/>
                      <a:ext cx="80984" cy="115299"/>
                    </a:xfrm>
                    <a:custGeom>
                      <a:avLst/>
                      <a:gdLst>
                        <a:gd name="T0" fmla="*/ 153 w 260"/>
                        <a:gd name="T1" fmla="*/ 7 h 367"/>
                        <a:gd name="T2" fmla="*/ 153 w 260"/>
                        <a:gd name="T3" fmla="*/ 108 h 367"/>
                        <a:gd name="T4" fmla="*/ 253 w 260"/>
                        <a:gd name="T5" fmla="*/ 108 h 367"/>
                        <a:gd name="T6" fmla="*/ 0 w 260"/>
                        <a:gd name="T7" fmla="*/ 0 h 367"/>
                        <a:gd name="T8" fmla="*/ 0 w 260"/>
                        <a:gd name="T9" fmla="*/ 367 h 367"/>
                        <a:gd name="T10" fmla="*/ 260 w 260"/>
                        <a:gd name="T11" fmla="*/ 367 h 367"/>
                        <a:gd name="T12" fmla="*/ 260 w 260"/>
                        <a:gd name="T13" fmla="*/ 100 h 367"/>
                        <a:gd name="T14" fmla="*/ 161 w 260"/>
                        <a:gd name="T15" fmla="*/ 1 h 367"/>
                        <a:gd name="T16" fmla="*/ 0 w 260"/>
                        <a:gd name="T17" fmla="*/ 0 h 3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60" h="367">
                          <a:moveTo>
                            <a:pt x="153" y="7"/>
                          </a:moveTo>
                          <a:lnTo>
                            <a:pt x="153" y="108"/>
                          </a:lnTo>
                          <a:lnTo>
                            <a:pt x="253" y="108"/>
                          </a:lnTo>
                          <a:moveTo>
                            <a:pt x="0" y="0"/>
                          </a:moveTo>
                          <a:lnTo>
                            <a:pt x="0" y="367"/>
                          </a:lnTo>
                          <a:lnTo>
                            <a:pt x="260" y="367"/>
                          </a:lnTo>
                          <a:lnTo>
                            <a:pt x="260" y="100"/>
                          </a:lnTo>
                          <a:lnTo>
                            <a:pt x="161" y="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166" name="Navigation Buttons">
                      <a:extLst>
                        <a:ext uri="{FF2B5EF4-FFF2-40B4-BE49-F238E27FC236}">
                          <a16:creationId xmlns:a16="http://schemas.microsoft.com/office/drawing/2014/main" id="{3587DE1F-BCF7-4258-ADCB-08A15F5E3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4553" y="1501090"/>
                      <a:ext cx="554536" cy="149615"/>
                      <a:chOff x="704553" y="1501090"/>
                      <a:chExt cx="554536" cy="149615"/>
                    </a:xfrm>
                  </p:grpSpPr>
                  <p:sp>
                    <p:nvSpPr>
                      <p:cNvPr id="167" name="Back Button" descr="&lt;SmartSettings&gt;&lt;SmartResize anchorLeft=&quot;Absolute&quot; anchorTop=&quot;Absolute&quot; anchorRight=&quot;None&quot; anchorBottom=&quot;None&quot; /&gt;&lt;/SmartSettings&gt;">
                        <a:extLst>
                          <a:ext uri="{FF2B5EF4-FFF2-40B4-BE49-F238E27FC236}">
                            <a16:creationId xmlns:a16="http://schemas.microsoft.com/office/drawing/2014/main" id="{313A7E79-CB5D-49FF-AA71-4402B90FB5DB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>
                        <p:custDataLst>
                          <p:tags r:id="rId32"/>
                        </p:custDataLst>
                      </p:nvPr>
                    </p:nvSpPr>
                    <p:spPr bwMode="auto">
                      <a:xfrm>
                        <a:off x="704553" y="1523738"/>
                        <a:ext cx="131771" cy="104318"/>
                      </a:xfrm>
                      <a:custGeom>
                        <a:avLst/>
                        <a:gdLst>
                          <a:gd name="T0" fmla="*/ 159 w 423"/>
                          <a:gd name="T1" fmla="*/ 332 h 332"/>
                          <a:gd name="T2" fmla="*/ 0 w 423"/>
                          <a:gd name="T3" fmla="*/ 166 h 332"/>
                          <a:gd name="T4" fmla="*/ 159 w 423"/>
                          <a:gd name="T5" fmla="*/ 0 h 332"/>
                          <a:gd name="T6" fmla="*/ 15 w 423"/>
                          <a:gd name="T7" fmla="*/ 166 h 332"/>
                          <a:gd name="T8" fmla="*/ 423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159" y="332"/>
                            </a:moveTo>
                            <a:lnTo>
                              <a:pt x="0" y="166"/>
                            </a:lnTo>
                            <a:lnTo>
                              <a:pt x="159" y="0"/>
                            </a:lnTo>
                            <a:moveTo>
                              <a:pt x="15" y="166"/>
                            </a:moveTo>
                            <a:lnTo>
                              <a:pt x="423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68" name="Forward Button" descr="&lt;SmartSettings&gt;&lt;SmartResize anchorLeft=&quot;Absolute&quot; anchorTop=&quot;Absolute&quot; anchorRight=&quot;None&quot; anchorBottom=&quot;None&quot; /&gt;&lt;/SmartSettings&gt;">
                        <a:extLst>
                          <a:ext uri="{FF2B5EF4-FFF2-40B4-BE49-F238E27FC236}">
                            <a16:creationId xmlns:a16="http://schemas.microsoft.com/office/drawing/2014/main" id="{CDF70565-E82B-4361-A735-AAA4F8704654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>
                        <p:custDataLst>
                          <p:tags r:id="rId33"/>
                        </p:custDataLst>
                      </p:nvPr>
                    </p:nvSpPr>
                    <p:spPr bwMode="auto">
                      <a:xfrm>
                        <a:off x="913190" y="1523738"/>
                        <a:ext cx="131771" cy="104318"/>
                      </a:xfrm>
                      <a:custGeom>
                        <a:avLst/>
                        <a:gdLst>
                          <a:gd name="T0" fmla="*/ 265 w 423"/>
                          <a:gd name="T1" fmla="*/ 0 h 332"/>
                          <a:gd name="T2" fmla="*/ 423 w 423"/>
                          <a:gd name="T3" fmla="*/ 166 h 332"/>
                          <a:gd name="T4" fmla="*/ 265 w 423"/>
                          <a:gd name="T5" fmla="*/ 332 h 332"/>
                          <a:gd name="T6" fmla="*/ 408 w 423"/>
                          <a:gd name="T7" fmla="*/ 166 h 332"/>
                          <a:gd name="T8" fmla="*/ 0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265" y="0"/>
                            </a:moveTo>
                            <a:lnTo>
                              <a:pt x="423" y="166"/>
                            </a:lnTo>
                            <a:lnTo>
                              <a:pt x="265" y="332"/>
                            </a:lnTo>
                            <a:moveTo>
                              <a:pt x="408" y="166"/>
                            </a:moveTo>
                            <a:lnTo>
                              <a:pt x="0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69" name="Reload Button" descr="&lt;SmartSettings&gt;&lt;SmartResize anchorLeft=&quot;Absolute&quot; anchorTop=&quot;Absolute&quot; anchorRight=&quot;None&quot; anchorBottom=&quot;None&quot; /&gt;&lt;/SmartSettings&gt;">
                        <a:extLst>
                          <a:ext uri="{FF2B5EF4-FFF2-40B4-BE49-F238E27FC236}">
                            <a16:creationId xmlns:a16="http://schemas.microsoft.com/office/drawing/2014/main" id="{C23F3EAF-8AC7-4F05-8B8B-EBF49D3BF0A5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>
                        <p:custDataLst>
                          <p:tags r:id="rId34"/>
                        </p:custDataLst>
                      </p:nvPr>
                    </p:nvSpPr>
                    <p:spPr bwMode="auto">
                      <a:xfrm>
                        <a:off x="1121828" y="1501090"/>
                        <a:ext cx="137261" cy="149615"/>
                      </a:xfrm>
                      <a:custGeom>
                        <a:avLst/>
                        <a:gdLst>
                          <a:gd name="T0" fmla="*/ 441 w 441"/>
                          <a:gd name="T1" fmla="*/ 7 h 474"/>
                          <a:gd name="T2" fmla="*/ 441 w 441"/>
                          <a:gd name="T3" fmla="*/ 144 h 474"/>
                          <a:gd name="T4" fmla="*/ 296 w 441"/>
                          <a:gd name="T5" fmla="*/ 144 h 474"/>
                          <a:gd name="T6" fmla="*/ 438 w 441"/>
                          <a:gd name="T7" fmla="*/ 309 h 474"/>
                          <a:gd name="T8" fmla="*/ 166 w 441"/>
                          <a:gd name="T9" fmla="*/ 434 h 474"/>
                          <a:gd name="T10" fmla="*/ 41 w 441"/>
                          <a:gd name="T11" fmla="*/ 162 h 474"/>
                          <a:gd name="T12" fmla="*/ 313 w 441"/>
                          <a:gd name="T13" fmla="*/ 37 h 474"/>
                          <a:gd name="T14" fmla="*/ 428 w 441"/>
                          <a:gd name="T15" fmla="*/ 139 h 4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41" h="474">
                            <a:moveTo>
                              <a:pt x="441" y="7"/>
                            </a:moveTo>
                            <a:lnTo>
                              <a:pt x="441" y="144"/>
                            </a:lnTo>
                            <a:lnTo>
                              <a:pt x="296" y="144"/>
                            </a:lnTo>
                            <a:moveTo>
                              <a:pt x="438" y="309"/>
                            </a:moveTo>
                            <a:cubicBezTo>
                              <a:pt x="397" y="418"/>
                              <a:pt x="276" y="474"/>
                              <a:pt x="166" y="434"/>
                            </a:cubicBezTo>
                            <a:cubicBezTo>
                              <a:pt x="56" y="393"/>
                              <a:pt x="0" y="271"/>
                              <a:pt x="41" y="162"/>
                            </a:cubicBezTo>
                            <a:cubicBezTo>
                              <a:pt x="82" y="52"/>
                              <a:pt x="202" y="0"/>
                              <a:pt x="313" y="37"/>
                            </a:cubicBezTo>
                            <a:cubicBezTo>
                              <a:pt x="357" y="51"/>
                              <a:pt x="398" y="91"/>
                              <a:pt x="428" y="139"/>
                            </a:cubicBezTo>
                          </a:path>
                        </a:pathLst>
                      </a:custGeom>
                      <a:noFill/>
                      <a:ln w="6350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57" name="Rechteck 156">
                    <a:extLst>
                      <a:ext uri="{FF2B5EF4-FFF2-40B4-BE49-F238E27FC236}">
                        <a16:creationId xmlns:a16="http://schemas.microsoft.com/office/drawing/2014/main" id="{1777C400-0F07-4B35-9B1B-8FD62C86C60B}"/>
                      </a:ext>
                    </a:extLst>
                  </p:cNvPr>
                  <p:cNvSpPr/>
                  <p:nvPr/>
                </p:nvSpPr>
                <p:spPr>
                  <a:xfrm>
                    <a:off x="990117" y="1960561"/>
                    <a:ext cx="7712451" cy="1296989"/>
                  </a:xfrm>
                  <a:prstGeom prst="rect">
                    <a:avLst/>
                  </a:prstGeom>
                  <a:solidFill>
                    <a:srgbClr val="17468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158" name="Rechteck 157">
                    <a:extLst>
                      <a:ext uri="{FF2B5EF4-FFF2-40B4-BE49-F238E27FC236}">
                        <a16:creationId xmlns:a16="http://schemas.microsoft.com/office/drawing/2014/main" id="{10C3C4D6-6CD2-4700-84D4-ED3BEEB0A626}"/>
                      </a:ext>
                    </a:extLst>
                  </p:cNvPr>
                  <p:cNvSpPr/>
                  <p:nvPr/>
                </p:nvSpPr>
                <p:spPr>
                  <a:xfrm>
                    <a:off x="1010319" y="2181739"/>
                    <a:ext cx="2105001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bg1"/>
                        </a:solidFill>
                      </a:rPr>
                      <a:t>My Reads</a:t>
                    </a:r>
                  </a:p>
                  <a:p>
                    <a:r>
                      <a:rPr lang="en-AU" sz="1200" dirty="0">
                        <a:solidFill>
                          <a:schemeClr val="bg1"/>
                        </a:solidFill>
                      </a:rPr>
                      <a:t>An app to organise you </a:t>
                    </a:r>
                    <a:r>
                      <a:rPr lang="en-AU" sz="1200" dirty="0" err="1">
                        <a:solidFill>
                          <a:schemeClr val="bg1"/>
                        </a:solidFill>
                      </a:rPr>
                      <a:t>ebooks</a:t>
                    </a:r>
                    <a:endParaRPr lang="en-AU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9" name="Ellipse 158">
                    <a:extLst>
                      <a:ext uri="{FF2B5EF4-FFF2-40B4-BE49-F238E27FC236}">
                        <a16:creationId xmlns:a16="http://schemas.microsoft.com/office/drawing/2014/main" id="{710E00F7-315C-4861-AAA7-DB38E1B25A99}"/>
                      </a:ext>
                    </a:extLst>
                  </p:cNvPr>
                  <p:cNvSpPr/>
                  <p:nvPr/>
                </p:nvSpPr>
                <p:spPr>
                  <a:xfrm>
                    <a:off x="8018266" y="5942013"/>
                    <a:ext cx="597316" cy="38916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dirty="0"/>
                      <a:t>+</a:t>
                    </a:r>
                  </a:p>
                </p:txBody>
              </p:sp>
            </p:grpSp>
            <p:sp>
              <p:nvSpPr>
                <p:cNvPr id="155" name="Icon" descr="&lt;SmartSettings&gt;&lt;SmartResize anchorLeft=&quot;Absolut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DEF458A8-8E1D-498F-A0D5-9AF2BE0F9E1E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231954" y="3134395"/>
                  <a:ext cx="48572" cy="99402"/>
                </a:xfrm>
                <a:custGeom>
                  <a:avLst/>
                  <a:gdLst>
                    <a:gd name="T0" fmla="*/ 186 w 186"/>
                    <a:gd name="T1" fmla="*/ 389 h 389"/>
                    <a:gd name="T2" fmla="*/ 0 w 186"/>
                    <a:gd name="T3" fmla="*/ 195 h 389"/>
                    <a:gd name="T4" fmla="*/ 186 w 186"/>
                    <a:gd name="T5" fmla="*/ 0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6" h="389">
                      <a:moveTo>
                        <a:pt x="186" y="389"/>
                      </a:moveTo>
                      <a:lnTo>
                        <a:pt x="0" y="195"/>
                      </a:lnTo>
                      <a:lnTo>
                        <a:pt x="186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153" name="Picture 4" descr="The green circle in the right-hand cover of the first book is clicked. You see a menu that has the following options: &quot;Move To,&quot; &quot;Currently Reading,&quot; &quot;Want to Read,&quot; Read,&quot; and &quot;None.&quot; The &quot;Move to&quot; option is greyed out. There is a checkmark next to the &quot;Currently Reading&quot; option.">
                <a:extLst>
                  <a:ext uri="{FF2B5EF4-FFF2-40B4-BE49-F238E27FC236}">
                    <a16:creationId xmlns:a16="http://schemas.microsoft.com/office/drawing/2014/main" id="{98797D20-7DD8-4098-978B-E5094947CD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6">
                <a:extLst>
                  <a:ext uri="{BEBA8EAE-BF5A-486C-A8C5-ECC9F3942E4B}">
                    <a14:imgProps xmlns:a14="http://schemas.microsoft.com/office/drawing/2010/main">
                      <a14:imgLayer r:embed="rId47">
                        <a14:imgEffect>
                          <a14:backgroundRemoval t="33099" b="66761" l="26290" r="74355">
                            <a14:foregroundMark x1="27742" y1="52817" x2="27742" y2="52817"/>
                            <a14:foregroundMark x1="27903" y1="48310" x2="27903" y2="48310"/>
                            <a14:foregroundMark x1="28065" y1="33239" x2="28065" y2="33239"/>
                            <a14:foregroundMark x1="26290" y1="35775" x2="26290" y2="35775"/>
                            <a14:foregroundMark x1="74194" y1="59014" x2="74194" y2="590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90" t="31792" r="20016" b="28964"/>
              <a:stretch/>
            </p:blipFill>
            <p:spPr bwMode="auto">
              <a:xfrm>
                <a:off x="377968" y="3646075"/>
                <a:ext cx="1908905" cy="1527919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43C071EE-4D34-484F-BBED-5BDE3B210990}"/>
                </a:ext>
              </a:extLst>
            </p:cNvPr>
            <p:cNvGrpSpPr/>
            <p:nvPr/>
          </p:nvGrpSpPr>
          <p:grpSpPr>
            <a:xfrm>
              <a:off x="8797832" y="3154914"/>
              <a:ext cx="2877032" cy="264955"/>
              <a:chOff x="2581034" y="3631671"/>
              <a:chExt cx="4806556" cy="329872"/>
            </a:xfrm>
          </p:grpSpPr>
          <p:sp>
            <p:nvSpPr>
              <p:cNvPr id="146" name="Rechteck 145">
                <a:extLst>
                  <a:ext uri="{FF2B5EF4-FFF2-40B4-BE49-F238E27FC236}">
                    <a16:creationId xmlns:a16="http://schemas.microsoft.com/office/drawing/2014/main" id="{ED92AD7D-D095-4FF6-8670-25848B4DD9EA}"/>
                  </a:ext>
                </a:extLst>
              </p:cNvPr>
              <p:cNvSpPr/>
              <p:nvPr/>
            </p:nvSpPr>
            <p:spPr>
              <a:xfrm>
                <a:off x="4160520" y="3671131"/>
                <a:ext cx="1607820" cy="290412"/>
              </a:xfrm>
              <a:prstGeom prst="rect">
                <a:avLst/>
              </a:prstGeom>
              <a:solidFill>
                <a:srgbClr val="1746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147" name="Rechteck 146">
                <a:extLst>
                  <a:ext uri="{FF2B5EF4-FFF2-40B4-BE49-F238E27FC236}">
                    <a16:creationId xmlns:a16="http://schemas.microsoft.com/office/drawing/2014/main" id="{9A84D277-C2E6-428B-A8CB-87FB02A2A448}"/>
                  </a:ext>
                </a:extLst>
              </p:cNvPr>
              <p:cNvSpPr/>
              <p:nvPr/>
            </p:nvSpPr>
            <p:spPr>
              <a:xfrm>
                <a:off x="2581034" y="3671131"/>
                <a:ext cx="1607820" cy="290412"/>
              </a:xfrm>
              <a:prstGeom prst="rect">
                <a:avLst/>
              </a:prstGeom>
              <a:solidFill>
                <a:srgbClr val="1746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Rechteck 147">
                <a:extLst>
                  <a:ext uri="{FF2B5EF4-FFF2-40B4-BE49-F238E27FC236}">
                    <a16:creationId xmlns:a16="http://schemas.microsoft.com/office/drawing/2014/main" id="{969AB279-BC75-4475-A57B-70952FD698B2}"/>
                  </a:ext>
                </a:extLst>
              </p:cNvPr>
              <p:cNvSpPr/>
              <p:nvPr/>
            </p:nvSpPr>
            <p:spPr>
              <a:xfrm>
                <a:off x="5779770" y="3671131"/>
                <a:ext cx="1607820" cy="290412"/>
              </a:xfrm>
              <a:prstGeom prst="rect">
                <a:avLst/>
              </a:prstGeom>
              <a:solidFill>
                <a:srgbClr val="CEDF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149" name="Rechteck 148">
                <a:extLst>
                  <a:ext uri="{FF2B5EF4-FFF2-40B4-BE49-F238E27FC236}">
                    <a16:creationId xmlns:a16="http://schemas.microsoft.com/office/drawing/2014/main" id="{E328C2B9-4148-4A21-B39D-ADA65D2B2F6A}"/>
                  </a:ext>
                </a:extLst>
              </p:cNvPr>
              <p:cNvSpPr/>
              <p:nvPr/>
            </p:nvSpPr>
            <p:spPr>
              <a:xfrm>
                <a:off x="2592463" y="3631671"/>
                <a:ext cx="1607821" cy="26823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</a:rPr>
                  <a:t>Current Readings 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Rechteck 149">
                <a:extLst>
                  <a:ext uri="{FF2B5EF4-FFF2-40B4-BE49-F238E27FC236}">
                    <a16:creationId xmlns:a16="http://schemas.microsoft.com/office/drawing/2014/main" id="{CD4B64A4-06C2-4FB0-A265-90C7677585A3}"/>
                  </a:ext>
                </a:extLst>
              </p:cNvPr>
              <p:cNvSpPr/>
              <p:nvPr/>
            </p:nvSpPr>
            <p:spPr>
              <a:xfrm>
                <a:off x="4304233" y="3631671"/>
                <a:ext cx="1267268" cy="26823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</a:rPr>
                  <a:t>Want to Read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Rechteck 150">
                <a:extLst>
                  <a:ext uri="{FF2B5EF4-FFF2-40B4-BE49-F238E27FC236}">
                    <a16:creationId xmlns:a16="http://schemas.microsoft.com/office/drawing/2014/main" id="{427E80A8-9CC6-414D-98FE-283A37009BD3}"/>
                  </a:ext>
                </a:extLst>
              </p:cNvPr>
              <p:cNvSpPr/>
              <p:nvPr/>
            </p:nvSpPr>
            <p:spPr>
              <a:xfrm>
                <a:off x="6256924" y="3631671"/>
                <a:ext cx="702194" cy="28738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900" dirty="0"/>
                  <a:t>Read</a:t>
                </a:r>
                <a:endParaRPr lang="en-AU" sz="900" dirty="0"/>
              </a:p>
            </p:txBody>
          </p:sp>
        </p:grpSp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BEA39AE9-908A-4F53-AAAD-CAA5B9BC147E}"/>
              </a:ext>
            </a:extLst>
          </p:cNvPr>
          <p:cNvGrpSpPr/>
          <p:nvPr/>
        </p:nvGrpSpPr>
        <p:grpSpPr>
          <a:xfrm>
            <a:off x="6351221" y="286168"/>
            <a:ext cx="2717175" cy="2885239"/>
            <a:chOff x="8791323" y="2188311"/>
            <a:chExt cx="2883542" cy="3440457"/>
          </a:xfrm>
        </p:grpSpPr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159386EE-D300-465C-9BAF-051ACA2E06EC}"/>
                </a:ext>
              </a:extLst>
            </p:cNvPr>
            <p:cNvGrpSpPr/>
            <p:nvPr/>
          </p:nvGrpSpPr>
          <p:grpSpPr>
            <a:xfrm>
              <a:off x="8791323" y="2188311"/>
              <a:ext cx="2883542" cy="3440457"/>
              <a:chOff x="297809" y="2226918"/>
              <a:chExt cx="2883542" cy="3440457"/>
            </a:xfrm>
          </p:grpSpPr>
          <p:grpSp>
            <p:nvGrpSpPr>
              <p:cNvPr id="179" name="Gruppieren 178">
                <a:extLst>
                  <a:ext uri="{FF2B5EF4-FFF2-40B4-BE49-F238E27FC236}">
                    <a16:creationId xmlns:a16="http://schemas.microsoft.com/office/drawing/2014/main" id="{D99CD898-D322-404C-8FC8-39F38F231047}"/>
                  </a:ext>
                </a:extLst>
              </p:cNvPr>
              <p:cNvGrpSpPr/>
              <p:nvPr/>
            </p:nvGrpSpPr>
            <p:grpSpPr>
              <a:xfrm>
                <a:off x="297809" y="2226918"/>
                <a:ext cx="2883542" cy="3440457"/>
                <a:chOff x="145409" y="2074518"/>
                <a:chExt cx="2883542" cy="3440457"/>
              </a:xfrm>
            </p:grpSpPr>
            <p:grpSp>
              <p:nvGrpSpPr>
                <p:cNvPr id="181" name="Gruppieren 180">
                  <a:extLst>
                    <a:ext uri="{FF2B5EF4-FFF2-40B4-BE49-F238E27FC236}">
                      <a16:creationId xmlns:a16="http://schemas.microsoft.com/office/drawing/2014/main" id="{90468E6C-457E-44FE-84F7-12FB8D1311FE}"/>
                    </a:ext>
                  </a:extLst>
                </p:cNvPr>
                <p:cNvGrpSpPr/>
                <p:nvPr/>
              </p:nvGrpSpPr>
              <p:grpSpPr>
                <a:xfrm>
                  <a:off x="145409" y="2074518"/>
                  <a:ext cx="2883542" cy="3440457"/>
                  <a:chOff x="972667" y="1483968"/>
                  <a:chExt cx="7729901" cy="5033962"/>
                </a:xfrm>
              </p:grpSpPr>
              <p:grpSp>
                <p:nvGrpSpPr>
                  <p:cNvPr id="183" name="Browser" descr="&lt;SmartSettings&gt;&lt;SmartResize enabled=&quot;True&quot; minWidth=&quot;140&quot; minHeight=&quot;50&quot; /&gt;&lt;/SmartSettings&gt;">
                    <a:extLst>
                      <a:ext uri="{FF2B5EF4-FFF2-40B4-BE49-F238E27FC236}">
                        <a16:creationId xmlns:a16="http://schemas.microsoft.com/office/drawing/2014/main" id="{20F72143-2289-4F20-9631-9327BBBAFFB9}"/>
                      </a:ext>
                    </a:extLst>
                  </p:cNvPr>
                  <p:cNvGrpSpPr/>
                  <p:nvPr>
                    <p:custDataLst>
                      <p:tags r:id="rId14"/>
                    </p:custDataLst>
                  </p:nvPr>
                </p:nvGrpSpPr>
                <p:grpSpPr>
                  <a:xfrm>
                    <a:off x="990117" y="1483968"/>
                    <a:ext cx="7712451" cy="5033962"/>
                    <a:chOff x="595684" y="1261242"/>
                    <a:chExt cx="6668462" cy="4352544"/>
                  </a:xfrm>
                </p:grpSpPr>
                <p:sp>
                  <p:nvSpPr>
                    <p:cNvPr id="187" name="Window Body" descr="&lt;SmartSettings&gt;&lt;SmartResize anchorLeft=&quot;Absolute&quot; anchorTop=&quot;Absolute&quot; anchorRight=&quot;Absolute&quot; anchorBottom=&quot;Absolute&quot; /&gt;&lt;/SmartSettings&gt;">
                      <a:extLst>
                        <a:ext uri="{FF2B5EF4-FFF2-40B4-BE49-F238E27FC236}">
                          <a16:creationId xmlns:a16="http://schemas.microsoft.com/office/drawing/2014/main" id="{9AF433E4-DE78-4C6C-9D8A-F8A7A943272B}"/>
                        </a:ext>
                      </a:extLst>
                    </p:cNvPr>
                    <p:cNvSpPr/>
                    <p:nvPr>
                      <p:custDataLst>
                        <p:tags r:id="rId15"/>
                      </p:custDataLst>
                    </p:nvPr>
                  </p:nvSpPr>
                  <p:spPr>
                    <a:xfrm>
                      <a:off x="595684" y="1723809"/>
                      <a:ext cx="6668462" cy="3889977"/>
                    </a:xfrm>
                    <a:prstGeom prst="rect">
                      <a:avLst/>
                    </a:prstGeom>
                    <a:solidFill>
                      <a:srgbClr val="CEDFD4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88" name="Title Bar" descr="&lt;SmartSettings&gt;&lt;SmartResize anchorLeft=&quot;Absolute&quot; anchorTop=&quot;Absolute&quot; anchorRight=&quot;Absolut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FFF8885E-C88C-45E1-9613-9B4B2A902568}"/>
                        </a:ext>
                      </a:extLst>
                    </p:cNvPr>
                    <p:cNvSpPr/>
                    <p:nvPr>
                      <p:custDataLst>
                        <p:tags r:id="rId16"/>
                      </p:custDataLst>
                    </p:nvPr>
                  </p:nvSpPr>
                  <p:spPr>
                    <a:xfrm>
                      <a:off x="595684" y="1261242"/>
                      <a:ext cx="6668461" cy="46437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Browser</a:t>
                      </a:r>
                    </a:p>
                  </p:txBody>
                </p:sp>
                <p:sp>
                  <p:nvSpPr>
                    <p:cNvPr id="189" name="Menu Button" descr="&lt;SmartSettings&gt;&lt;SmartResize anchorLeft=&quot;None&quot; anchorTop=&quot;Absolute&quot; anchorRight=&quot;Absolut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005CC7C6-B2CA-420F-921C-BD2E69C35814}"/>
                        </a:ext>
                      </a:extLst>
                    </p:cNvPr>
                    <p:cNvSpPr>
                      <a:spLocks noChangeAspect="1" noEditPoints="1"/>
                    </p:cNvSpPr>
                    <p:nvPr>
                      <p:custDataLst>
                        <p:tags r:id="rId17"/>
                      </p:custDataLst>
                    </p:nvPr>
                  </p:nvSpPr>
                  <p:spPr bwMode="auto">
                    <a:xfrm>
                      <a:off x="7058465" y="1527169"/>
                      <a:ext cx="129025" cy="97456"/>
                    </a:xfrm>
                    <a:custGeom>
                      <a:avLst/>
                      <a:gdLst>
                        <a:gd name="T0" fmla="*/ 0 w 415"/>
                        <a:gd name="T1" fmla="*/ 309 h 309"/>
                        <a:gd name="T2" fmla="*/ 415 w 415"/>
                        <a:gd name="T3" fmla="*/ 309 h 309"/>
                        <a:gd name="T4" fmla="*/ 0 w 415"/>
                        <a:gd name="T5" fmla="*/ 155 h 309"/>
                        <a:gd name="T6" fmla="*/ 415 w 415"/>
                        <a:gd name="T7" fmla="*/ 155 h 309"/>
                        <a:gd name="T8" fmla="*/ 0 w 415"/>
                        <a:gd name="T9" fmla="*/ 0 h 309"/>
                        <a:gd name="T10" fmla="*/ 415 w 415"/>
                        <a:gd name="T11" fmla="*/ 0 h 3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15" h="309">
                          <a:moveTo>
                            <a:pt x="0" y="309"/>
                          </a:moveTo>
                          <a:lnTo>
                            <a:pt x="415" y="309"/>
                          </a:lnTo>
                          <a:moveTo>
                            <a:pt x="0" y="155"/>
                          </a:moveTo>
                          <a:lnTo>
                            <a:pt x="415" y="155"/>
                          </a:lnTo>
                          <a:moveTo>
                            <a:pt x="0" y="0"/>
                          </a:moveTo>
                          <a:lnTo>
                            <a:pt x="415" y="0"/>
                          </a:lnTo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90" name="Close Button" descr="&lt;SmartSettings&gt;&lt;SmartResize anchorLeft=&quot;None&quot; anchorTop=&quot;Absolute&quot; anchorRight=&quot;Absolut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01E81319-3BDC-4018-BD7B-352446E68EB0}"/>
                        </a:ext>
                      </a:extLst>
                    </p:cNvPr>
                    <p:cNvSpPr>
                      <a:spLocks noEditPoints="1"/>
                    </p:cNvSpPr>
                    <p:nvPr>
                      <p:custDataLst>
                        <p:tags r:id="rId18"/>
                      </p:custDataLst>
                    </p:nvPr>
                  </p:nvSpPr>
                  <p:spPr bwMode="auto">
                    <a:xfrm>
                      <a:off x="7081809" y="1322845"/>
                      <a:ext cx="85102" cy="82357"/>
                    </a:xfrm>
                    <a:custGeom>
                      <a:avLst/>
                      <a:gdLst>
                        <a:gd name="T0" fmla="*/ 254 w 254"/>
                        <a:gd name="T1" fmla="*/ 0 h 254"/>
                        <a:gd name="T2" fmla="*/ 0 w 254"/>
                        <a:gd name="T3" fmla="*/ 254 h 254"/>
                        <a:gd name="T4" fmla="*/ 0 w 254"/>
                        <a:gd name="T5" fmla="*/ 0 h 254"/>
                        <a:gd name="T6" fmla="*/ 254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254" y="0"/>
                          </a:moveTo>
                          <a:lnTo>
                            <a:pt x="0" y="254"/>
                          </a:lnTo>
                          <a:moveTo>
                            <a:pt x="0" y="0"/>
                          </a:moveTo>
                          <a:lnTo>
                            <a:pt x="254" y="254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91" name="Address Box" descr="&lt;SmartSettings&gt;&lt;SmartResize anchorLeft=&quot;Absolute&quot; anchorTop=&quot;Absolute&quot; anchorRight=&quot;Absolut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6849B5F4-3C24-41DF-8917-785B6CAFB99B}"/>
                        </a:ext>
                      </a:extLst>
                    </p:cNvPr>
                    <p:cNvSpPr/>
                    <p:nvPr>
                      <p:custDataLst>
                        <p:tags r:id="rId19"/>
                      </p:custDataLst>
                    </p:nvPr>
                  </p:nvSpPr>
                  <p:spPr>
                    <a:xfrm>
                      <a:off x="1376377" y="1473116"/>
                      <a:ext cx="5605431" cy="20556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37744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www.example.com</a:t>
                      </a:r>
                    </a:p>
                  </p:txBody>
                </p:sp>
                <p:sp>
                  <p:nvSpPr>
                    <p:cNvPr id="192" name="Document Icon" descr="&lt;SmartSettings&gt;&lt;SmartResize anchorLeft=&quot;Absolute&quot; anchorTop=&quot;Absolute&quot; anchorRight=&quot;None&quot; anchorBottom=&quot;None&quot; /&gt;&lt;/SmartSettings&gt;">
                      <a:extLst>
                        <a:ext uri="{FF2B5EF4-FFF2-40B4-BE49-F238E27FC236}">
                          <a16:creationId xmlns:a16="http://schemas.microsoft.com/office/drawing/2014/main" id="{BB439390-5575-4841-B01D-B47F36DEE674}"/>
                        </a:ext>
                      </a:extLst>
                    </p:cNvPr>
                    <p:cNvSpPr>
                      <a:spLocks noChangeAspect="1" noEditPoints="1"/>
                    </p:cNvSpPr>
                    <p:nvPr>
                      <p:custDataLst>
                        <p:tags r:id="rId20"/>
                      </p:custDataLst>
                    </p:nvPr>
                  </p:nvSpPr>
                  <p:spPr bwMode="auto">
                    <a:xfrm>
                      <a:off x="1442197" y="1518247"/>
                      <a:ext cx="80984" cy="115299"/>
                    </a:xfrm>
                    <a:custGeom>
                      <a:avLst/>
                      <a:gdLst>
                        <a:gd name="T0" fmla="*/ 153 w 260"/>
                        <a:gd name="T1" fmla="*/ 7 h 367"/>
                        <a:gd name="T2" fmla="*/ 153 w 260"/>
                        <a:gd name="T3" fmla="*/ 108 h 367"/>
                        <a:gd name="T4" fmla="*/ 253 w 260"/>
                        <a:gd name="T5" fmla="*/ 108 h 367"/>
                        <a:gd name="T6" fmla="*/ 0 w 260"/>
                        <a:gd name="T7" fmla="*/ 0 h 367"/>
                        <a:gd name="T8" fmla="*/ 0 w 260"/>
                        <a:gd name="T9" fmla="*/ 367 h 367"/>
                        <a:gd name="T10" fmla="*/ 260 w 260"/>
                        <a:gd name="T11" fmla="*/ 367 h 367"/>
                        <a:gd name="T12" fmla="*/ 260 w 260"/>
                        <a:gd name="T13" fmla="*/ 100 h 367"/>
                        <a:gd name="T14" fmla="*/ 161 w 260"/>
                        <a:gd name="T15" fmla="*/ 1 h 367"/>
                        <a:gd name="T16" fmla="*/ 0 w 260"/>
                        <a:gd name="T17" fmla="*/ 0 h 3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60" h="367">
                          <a:moveTo>
                            <a:pt x="153" y="7"/>
                          </a:moveTo>
                          <a:lnTo>
                            <a:pt x="153" y="108"/>
                          </a:lnTo>
                          <a:lnTo>
                            <a:pt x="253" y="108"/>
                          </a:lnTo>
                          <a:moveTo>
                            <a:pt x="0" y="0"/>
                          </a:moveTo>
                          <a:lnTo>
                            <a:pt x="0" y="367"/>
                          </a:lnTo>
                          <a:lnTo>
                            <a:pt x="260" y="367"/>
                          </a:lnTo>
                          <a:lnTo>
                            <a:pt x="260" y="100"/>
                          </a:lnTo>
                          <a:lnTo>
                            <a:pt x="161" y="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193" name="Navigation Buttons">
                      <a:extLst>
                        <a:ext uri="{FF2B5EF4-FFF2-40B4-BE49-F238E27FC236}">
                          <a16:creationId xmlns:a16="http://schemas.microsoft.com/office/drawing/2014/main" id="{78829C56-4B1C-4188-9B85-96650F8B9A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4553" y="1501090"/>
                      <a:ext cx="554536" cy="149615"/>
                      <a:chOff x="704553" y="1501090"/>
                      <a:chExt cx="554536" cy="149615"/>
                    </a:xfrm>
                  </p:grpSpPr>
                  <p:sp>
                    <p:nvSpPr>
                      <p:cNvPr id="194" name="Back Button" descr="&lt;SmartSettings&gt;&lt;SmartResize anchorLeft=&quot;Absolute&quot; anchorTop=&quot;Absolute&quot; anchorRight=&quot;None&quot; anchorBottom=&quot;None&quot; /&gt;&lt;/SmartSettings&gt;">
                        <a:extLst>
                          <a:ext uri="{FF2B5EF4-FFF2-40B4-BE49-F238E27FC236}">
                            <a16:creationId xmlns:a16="http://schemas.microsoft.com/office/drawing/2014/main" id="{42E95867-EB8D-42CA-9A79-3F4864CCE9F7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>
                        <p:custDataLst>
                          <p:tags r:id="rId21"/>
                        </p:custDataLst>
                      </p:nvPr>
                    </p:nvSpPr>
                    <p:spPr bwMode="auto">
                      <a:xfrm>
                        <a:off x="704553" y="1523738"/>
                        <a:ext cx="131771" cy="104318"/>
                      </a:xfrm>
                      <a:custGeom>
                        <a:avLst/>
                        <a:gdLst>
                          <a:gd name="T0" fmla="*/ 159 w 423"/>
                          <a:gd name="T1" fmla="*/ 332 h 332"/>
                          <a:gd name="T2" fmla="*/ 0 w 423"/>
                          <a:gd name="T3" fmla="*/ 166 h 332"/>
                          <a:gd name="T4" fmla="*/ 159 w 423"/>
                          <a:gd name="T5" fmla="*/ 0 h 332"/>
                          <a:gd name="T6" fmla="*/ 15 w 423"/>
                          <a:gd name="T7" fmla="*/ 166 h 332"/>
                          <a:gd name="T8" fmla="*/ 423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159" y="332"/>
                            </a:moveTo>
                            <a:lnTo>
                              <a:pt x="0" y="166"/>
                            </a:lnTo>
                            <a:lnTo>
                              <a:pt x="159" y="0"/>
                            </a:lnTo>
                            <a:moveTo>
                              <a:pt x="15" y="166"/>
                            </a:moveTo>
                            <a:lnTo>
                              <a:pt x="423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95" name="Forward Button" descr="&lt;SmartSettings&gt;&lt;SmartResize anchorLeft=&quot;Absolute&quot; anchorTop=&quot;Absolute&quot; anchorRight=&quot;None&quot; anchorBottom=&quot;None&quot; /&gt;&lt;/SmartSettings&gt;">
                        <a:extLst>
                          <a:ext uri="{FF2B5EF4-FFF2-40B4-BE49-F238E27FC236}">
                            <a16:creationId xmlns:a16="http://schemas.microsoft.com/office/drawing/2014/main" id="{BCC3BD6D-2669-4FE1-B90F-0A67F4144192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>
                        <p:custDataLst>
                          <p:tags r:id="rId22"/>
                        </p:custDataLst>
                      </p:nvPr>
                    </p:nvSpPr>
                    <p:spPr bwMode="auto">
                      <a:xfrm>
                        <a:off x="913190" y="1523738"/>
                        <a:ext cx="131771" cy="104318"/>
                      </a:xfrm>
                      <a:custGeom>
                        <a:avLst/>
                        <a:gdLst>
                          <a:gd name="T0" fmla="*/ 265 w 423"/>
                          <a:gd name="T1" fmla="*/ 0 h 332"/>
                          <a:gd name="T2" fmla="*/ 423 w 423"/>
                          <a:gd name="T3" fmla="*/ 166 h 332"/>
                          <a:gd name="T4" fmla="*/ 265 w 423"/>
                          <a:gd name="T5" fmla="*/ 332 h 332"/>
                          <a:gd name="T6" fmla="*/ 408 w 423"/>
                          <a:gd name="T7" fmla="*/ 166 h 332"/>
                          <a:gd name="T8" fmla="*/ 0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265" y="0"/>
                            </a:moveTo>
                            <a:lnTo>
                              <a:pt x="423" y="166"/>
                            </a:lnTo>
                            <a:lnTo>
                              <a:pt x="265" y="332"/>
                            </a:lnTo>
                            <a:moveTo>
                              <a:pt x="408" y="166"/>
                            </a:moveTo>
                            <a:lnTo>
                              <a:pt x="0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96" name="Reload Button" descr="&lt;SmartSettings&gt;&lt;SmartResize anchorLeft=&quot;Absolute&quot; anchorTop=&quot;Absolute&quot; anchorRight=&quot;None&quot; anchorBottom=&quot;None&quot; /&gt;&lt;/SmartSettings&gt;">
                        <a:extLst>
                          <a:ext uri="{FF2B5EF4-FFF2-40B4-BE49-F238E27FC236}">
                            <a16:creationId xmlns:a16="http://schemas.microsoft.com/office/drawing/2014/main" id="{692DA9F8-7554-45E4-BE5B-81384D5DEFD1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>
                        <p:custDataLst>
                          <p:tags r:id="rId23"/>
                        </p:custDataLst>
                      </p:nvPr>
                    </p:nvSpPr>
                    <p:spPr bwMode="auto">
                      <a:xfrm>
                        <a:off x="1121828" y="1501090"/>
                        <a:ext cx="137261" cy="149615"/>
                      </a:xfrm>
                      <a:custGeom>
                        <a:avLst/>
                        <a:gdLst>
                          <a:gd name="T0" fmla="*/ 441 w 441"/>
                          <a:gd name="T1" fmla="*/ 7 h 474"/>
                          <a:gd name="T2" fmla="*/ 441 w 441"/>
                          <a:gd name="T3" fmla="*/ 144 h 474"/>
                          <a:gd name="T4" fmla="*/ 296 w 441"/>
                          <a:gd name="T5" fmla="*/ 144 h 474"/>
                          <a:gd name="T6" fmla="*/ 438 w 441"/>
                          <a:gd name="T7" fmla="*/ 309 h 474"/>
                          <a:gd name="T8" fmla="*/ 166 w 441"/>
                          <a:gd name="T9" fmla="*/ 434 h 474"/>
                          <a:gd name="T10" fmla="*/ 41 w 441"/>
                          <a:gd name="T11" fmla="*/ 162 h 474"/>
                          <a:gd name="T12" fmla="*/ 313 w 441"/>
                          <a:gd name="T13" fmla="*/ 37 h 474"/>
                          <a:gd name="T14" fmla="*/ 428 w 441"/>
                          <a:gd name="T15" fmla="*/ 139 h 4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41" h="474">
                            <a:moveTo>
                              <a:pt x="441" y="7"/>
                            </a:moveTo>
                            <a:lnTo>
                              <a:pt x="441" y="144"/>
                            </a:lnTo>
                            <a:lnTo>
                              <a:pt x="296" y="144"/>
                            </a:lnTo>
                            <a:moveTo>
                              <a:pt x="438" y="309"/>
                            </a:moveTo>
                            <a:cubicBezTo>
                              <a:pt x="397" y="418"/>
                              <a:pt x="276" y="474"/>
                              <a:pt x="166" y="434"/>
                            </a:cubicBezTo>
                            <a:cubicBezTo>
                              <a:pt x="56" y="393"/>
                              <a:pt x="0" y="271"/>
                              <a:pt x="41" y="162"/>
                            </a:cubicBezTo>
                            <a:cubicBezTo>
                              <a:pt x="82" y="52"/>
                              <a:pt x="202" y="0"/>
                              <a:pt x="313" y="37"/>
                            </a:cubicBezTo>
                            <a:cubicBezTo>
                              <a:pt x="357" y="51"/>
                              <a:pt x="398" y="91"/>
                              <a:pt x="428" y="139"/>
                            </a:cubicBezTo>
                          </a:path>
                        </a:pathLst>
                      </a:custGeom>
                      <a:noFill/>
                      <a:ln w="6350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84" name="Rechteck 183">
                    <a:extLst>
                      <a:ext uri="{FF2B5EF4-FFF2-40B4-BE49-F238E27FC236}">
                        <a16:creationId xmlns:a16="http://schemas.microsoft.com/office/drawing/2014/main" id="{CC126D15-0103-44E8-85F9-32C3E97E95DB}"/>
                      </a:ext>
                    </a:extLst>
                  </p:cNvPr>
                  <p:cNvSpPr/>
                  <p:nvPr/>
                </p:nvSpPr>
                <p:spPr>
                  <a:xfrm>
                    <a:off x="990117" y="1960561"/>
                    <a:ext cx="7712451" cy="1296989"/>
                  </a:xfrm>
                  <a:prstGeom prst="rect">
                    <a:avLst/>
                  </a:prstGeom>
                  <a:solidFill>
                    <a:srgbClr val="17468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185" name="Rechteck 184">
                    <a:extLst>
                      <a:ext uri="{FF2B5EF4-FFF2-40B4-BE49-F238E27FC236}">
                        <a16:creationId xmlns:a16="http://schemas.microsoft.com/office/drawing/2014/main" id="{6384D369-CE04-4A66-B25E-63AAC260A4C0}"/>
                      </a:ext>
                    </a:extLst>
                  </p:cNvPr>
                  <p:cNvSpPr/>
                  <p:nvPr/>
                </p:nvSpPr>
                <p:spPr>
                  <a:xfrm>
                    <a:off x="972667" y="2028292"/>
                    <a:ext cx="2105001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bg1"/>
                        </a:solidFill>
                      </a:rPr>
                      <a:t>My Reads</a:t>
                    </a:r>
                  </a:p>
                  <a:p>
                    <a:r>
                      <a:rPr lang="en-AU" sz="1200" dirty="0">
                        <a:solidFill>
                          <a:schemeClr val="bg1"/>
                        </a:solidFill>
                      </a:rPr>
                      <a:t>An app to organise you </a:t>
                    </a:r>
                    <a:r>
                      <a:rPr lang="en-AU" sz="1200" dirty="0" err="1">
                        <a:solidFill>
                          <a:schemeClr val="bg1"/>
                        </a:solidFill>
                      </a:rPr>
                      <a:t>ebooks</a:t>
                    </a:r>
                    <a:endParaRPr lang="en-AU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86" name="Ellipse 185">
                    <a:extLst>
                      <a:ext uri="{FF2B5EF4-FFF2-40B4-BE49-F238E27FC236}">
                        <a16:creationId xmlns:a16="http://schemas.microsoft.com/office/drawing/2014/main" id="{9165AC1B-3FD2-405A-BA15-3D65932740E1}"/>
                      </a:ext>
                    </a:extLst>
                  </p:cNvPr>
                  <p:cNvSpPr/>
                  <p:nvPr/>
                </p:nvSpPr>
                <p:spPr>
                  <a:xfrm>
                    <a:off x="8018266" y="5942013"/>
                    <a:ext cx="597316" cy="38916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dirty="0"/>
                      <a:t>+</a:t>
                    </a:r>
                  </a:p>
                </p:txBody>
              </p:sp>
            </p:grpSp>
            <p:sp>
              <p:nvSpPr>
                <p:cNvPr id="182" name="Icon" descr="&lt;SmartSettings&gt;&lt;SmartResize anchorLeft=&quot;Absolute&quot; anchorTop=&quot;Non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00C47677-0AA3-454F-B78C-4F6A79118F97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31954" y="3134395"/>
                  <a:ext cx="48572" cy="99402"/>
                </a:xfrm>
                <a:custGeom>
                  <a:avLst/>
                  <a:gdLst>
                    <a:gd name="T0" fmla="*/ 186 w 186"/>
                    <a:gd name="T1" fmla="*/ 389 h 389"/>
                    <a:gd name="T2" fmla="*/ 0 w 186"/>
                    <a:gd name="T3" fmla="*/ 195 h 389"/>
                    <a:gd name="T4" fmla="*/ 186 w 186"/>
                    <a:gd name="T5" fmla="*/ 0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6" h="389">
                      <a:moveTo>
                        <a:pt x="186" y="389"/>
                      </a:moveTo>
                      <a:lnTo>
                        <a:pt x="0" y="195"/>
                      </a:lnTo>
                      <a:lnTo>
                        <a:pt x="186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180" name="Picture 4" descr="The green circle in the right-hand cover of the first book is clicked. You see a menu that has the following options: &quot;Move To,&quot; &quot;Currently Reading,&quot; &quot;Want to Read,&quot; Read,&quot; and &quot;None.&quot; The &quot;Move to&quot; option is greyed out. There is a checkmark next to the &quot;Currently Reading&quot; option.">
                <a:extLst>
                  <a:ext uri="{FF2B5EF4-FFF2-40B4-BE49-F238E27FC236}">
                    <a16:creationId xmlns:a16="http://schemas.microsoft.com/office/drawing/2014/main" id="{F8075F2D-4E87-4D73-A91E-EA90B4D31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6">
                <a:extLst>
                  <a:ext uri="{BEBA8EAE-BF5A-486C-A8C5-ECC9F3942E4B}">
                    <a14:imgProps xmlns:a14="http://schemas.microsoft.com/office/drawing/2010/main">
                      <a14:imgLayer r:embed="rId47">
                        <a14:imgEffect>
                          <a14:backgroundRemoval t="33099" b="66761" l="26290" r="74355">
                            <a14:foregroundMark x1="27742" y1="52817" x2="27742" y2="52817"/>
                            <a14:foregroundMark x1="27903" y1="48310" x2="27903" y2="48310"/>
                            <a14:foregroundMark x1="28065" y1="33239" x2="28065" y2="33239"/>
                            <a14:foregroundMark x1="26290" y1="35775" x2="26290" y2="35775"/>
                            <a14:foregroundMark x1="74194" y1="59014" x2="74194" y2="590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90" t="31792" r="20016" b="28964"/>
              <a:stretch/>
            </p:blipFill>
            <p:spPr bwMode="auto">
              <a:xfrm>
                <a:off x="377968" y="3646075"/>
                <a:ext cx="1908905" cy="1527919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0F26F6D9-E284-4B8A-8D82-0D9B95366881}"/>
                </a:ext>
              </a:extLst>
            </p:cNvPr>
            <p:cNvGrpSpPr/>
            <p:nvPr/>
          </p:nvGrpSpPr>
          <p:grpSpPr>
            <a:xfrm>
              <a:off x="8797832" y="3154914"/>
              <a:ext cx="2877032" cy="264955"/>
              <a:chOff x="2581034" y="3631671"/>
              <a:chExt cx="4806556" cy="329872"/>
            </a:xfrm>
          </p:grpSpPr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DF874295-853F-48AA-AB4C-96E0BC6B3A9A}"/>
                  </a:ext>
                </a:extLst>
              </p:cNvPr>
              <p:cNvSpPr/>
              <p:nvPr/>
            </p:nvSpPr>
            <p:spPr>
              <a:xfrm>
                <a:off x="4160520" y="3671131"/>
                <a:ext cx="1607820" cy="290412"/>
              </a:xfrm>
              <a:prstGeom prst="rect">
                <a:avLst/>
              </a:prstGeom>
              <a:solidFill>
                <a:srgbClr val="1746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2806C9EA-1D4B-4349-9F16-412AC1AF58D7}"/>
                  </a:ext>
                </a:extLst>
              </p:cNvPr>
              <p:cNvSpPr/>
              <p:nvPr/>
            </p:nvSpPr>
            <p:spPr>
              <a:xfrm>
                <a:off x="2581034" y="3671131"/>
                <a:ext cx="1607820" cy="290412"/>
              </a:xfrm>
              <a:prstGeom prst="rect">
                <a:avLst/>
              </a:prstGeom>
              <a:solidFill>
                <a:srgbClr val="1746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Rechteck 174">
                <a:extLst>
                  <a:ext uri="{FF2B5EF4-FFF2-40B4-BE49-F238E27FC236}">
                    <a16:creationId xmlns:a16="http://schemas.microsoft.com/office/drawing/2014/main" id="{8CAE611C-A420-4DB1-B154-03CE902A4750}"/>
                  </a:ext>
                </a:extLst>
              </p:cNvPr>
              <p:cNvSpPr/>
              <p:nvPr/>
            </p:nvSpPr>
            <p:spPr>
              <a:xfrm>
                <a:off x="5779770" y="3671131"/>
                <a:ext cx="1607820" cy="290412"/>
              </a:xfrm>
              <a:prstGeom prst="rect">
                <a:avLst/>
              </a:prstGeom>
              <a:solidFill>
                <a:srgbClr val="CEDF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F2DBEF43-89D3-4F27-BF8C-0A9747C66130}"/>
                  </a:ext>
                </a:extLst>
              </p:cNvPr>
              <p:cNvSpPr/>
              <p:nvPr/>
            </p:nvSpPr>
            <p:spPr>
              <a:xfrm>
                <a:off x="2592463" y="3631671"/>
                <a:ext cx="1607821" cy="26823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</a:rPr>
                  <a:t>Current Readings 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id="{08F30399-5139-469D-8427-FDD5E4085CD5}"/>
                  </a:ext>
                </a:extLst>
              </p:cNvPr>
              <p:cNvSpPr/>
              <p:nvPr/>
            </p:nvSpPr>
            <p:spPr>
              <a:xfrm>
                <a:off x="4304233" y="3631671"/>
                <a:ext cx="1267268" cy="26823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</a:rPr>
                  <a:t>Want to Read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B852141A-6AE5-4065-827C-83E83169079F}"/>
                  </a:ext>
                </a:extLst>
              </p:cNvPr>
              <p:cNvSpPr/>
              <p:nvPr/>
            </p:nvSpPr>
            <p:spPr>
              <a:xfrm>
                <a:off x="6256924" y="3631671"/>
                <a:ext cx="702194" cy="28738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900" dirty="0"/>
                  <a:t>Read</a:t>
                </a:r>
                <a:endParaRPr lang="en-AU" sz="900" dirty="0"/>
              </a:p>
            </p:txBody>
          </p:sp>
        </p:grp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DB951DE-B9BA-4FF2-A1E1-8535ED9C318E}"/>
              </a:ext>
            </a:extLst>
          </p:cNvPr>
          <p:cNvGrpSpPr/>
          <p:nvPr/>
        </p:nvGrpSpPr>
        <p:grpSpPr>
          <a:xfrm>
            <a:off x="9323449" y="137789"/>
            <a:ext cx="2717175" cy="2885239"/>
            <a:chOff x="6277419" y="1306696"/>
            <a:chExt cx="2717175" cy="2885239"/>
          </a:xfrm>
        </p:grpSpPr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273A6E3B-2D8C-4D52-8A5C-A47A02066F33}"/>
                </a:ext>
              </a:extLst>
            </p:cNvPr>
            <p:cNvGrpSpPr/>
            <p:nvPr/>
          </p:nvGrpSpPr>
          <p:grpSpPr>
            <a:xfrm>
              <a:off x="6277419" y="1306696"/>
              <a:ext cx="2717175" cy="2885239"/>
              <a:chOff x="8791323" y="2188311"/>
              <a:chExt cx="2883542" cy="3440457"/>
            </a:xfrm>
          </p:grpSpPr>
          <p:grpSp>
            <p:nvGrpSpPr>
              <p:cNvPr id="198" name="Gruppieren 197">
                <a:extLst>
                  <a:ext uri="{FF2B5EF4-FFF2-40B4-BE49-F238E27FC236}">
                    <a16:creationId xmlns:a16="http://schemas.microsoft.com/office/drawing/2014/main" id="{5931DD35-B7A5-4C62-AABF-B9C896FBE92D}"/>
                  </a:ext>
                </a:extLst>
              </p:cNvPr>
              <p:cNvGrpSpPr/>
              <p:nvPr/>
            </p:nvGrpSpPr>
            <p:grpSpPr>
              <a:xfrm>
                <a:off x="8791323" y="2188311"/>
                <a:ext cx="2883542" cy="3440457"/>
                <a:chOff x="297809" y="2226918"/>
                <a:chExt cx="2883542" cy="3440457"/>
              </a:xfrm>
            </p:grpSpPr>
            <p:grpSp>
              <p:nvGrpSpPr>
                <p:cNvPr id="206" name="Gruppieren 205">
                  <a:extLst>
                    <a:ext uri="{FF2B5EF4-FFF2-40B4-BE49-F238E27FC236}">
                      <a16:creationId xmlns:a16="http://schemas.microsoft.com/office/drawing/2014/main" id="{35E2C7A4-0762-4C3F-A26A-CE133F9AD503}"/>
                    </a:ext>
                  </a:extLst>
                </p:cNvPr>
                <p:cNvGrpSpPr/>
                <p:nvPr/>
              </p:nvGrpSpPr>
              <p:grpSpPr>
                <a:xfrm>
                  <a:off x="297809" y="2226918"/>
                  <a:ext cx="2883542" cy="3440457"/>
                  <a:chOff x="145409" y="2074518"/>
                  <a:chExt cx="2883542" cy="3440457"/>
                </a:xfrm>
              </p:grpSpPr>
              <p:grpSp>
                <p:nvGrpSpPr>
                  <p:cNvPr id="208" name="Gruppieren 207">
                    <a:extLst>
                      <a:ext uri="{FF2B5EF4-FFF2-40B4-BE49-F238E27FC236}">
                        <a16:creationId xmlns:a16="http://schemas.microsoft.com/office/drawing/2014/main" id="{199B9342-0863-44B5-9655-AF2B6FCA4745}"/>
                      </a:ext>
                    </a:extLst>
                  </p:cNvPr>
                  <p:cNvGrpSpPr/>
                  <p:nvPr/>
                </p:nvGrpSpPr>
                <p:grpSpPr>
                  <a:xfrm>
                    <a:off x="145409" y="2074518"/>
                    <a:ext cx="2883542" cy="3440457"/>
                    <a:chOff x="972667" y="1483968"/>
                    <a:chExt cx="7729901" cy="5033962"/>
                  </a:xfrm>
                </p:grpSpPr>
                <p:grpSp>
                  <p:nvGrpSpPr>
                    <p:cNvPr id="210" name="Browser" descr="&lt;SmartSettings&gt;&lt;SmartResize enabled=&quot;True&quot; minWidth=&quot;140&quot; minHeight=&quot;50&quot; /&gt;&lt;/SmartSettings&gt;">
                      <a:extLst>
                        <a:ext uri="{FF2B5EF4-FFF2-40B4-BE49-F238E27FC236}">
                          <a16:creationId xmlns:a16="http://schemas.microsoft.com/office/drawing/2014/main" id="{ED788F86-CF01-488C-9C7F-70BA29D6041E}"/>
                        </a:ext>
                      </a:extLst>
                    </p:cNvPr>
                    <p:cNvGrpSpPr/>
                    <p:nvPr>
                      <p:custDataLst>
                        <p:tags r:id="rId3"/>
                      </p:custDataLst>
                    </p:nvPr>
                  </p:nvGrpSpPr>
                  <p:grpSpPr>
                    <a:xfrm>
                      <a:off x="990117" y="1483968"/>
                      <a:ext cx="7712451" cy="5033962"/>
                      <a:chOff x="595684" y="1261242"/>
                      <a:chExt cx="6668462" cy="4352544"/>
                    </a:xfrm>
                  </p:grpSpPr>
                  <p:sp>
                    <p:nvSpPr>
                      <p:cNvPr id="214" name="Window Body" descr="&lt;SmartSettings&gt;&lt;SmartResize anchorLeft=&quot;Absolute&quot; anchorTop=&quot;Absolute&quot; anchorRight=&quot;Absolute&quot; anchorBottom=&quot;Absolute&quot; /&gt;&lt;/SmartSettings&gt;">
                        <a:extLst>
                          <a:ext uri="{FF2B5EF4-FFF2-40B4-BE49-F238E27FC236}">
                            <a16:creationId xmlns:a16="http://schemas.microsoft.com/office/drawing/2014/main" id="{2CE6EA9F-FF88-4443-92F9-C661017CB904}"/>
                          </a:ext>
                        </a:extLst>
                      </p:cNvPr>
                      <p:cNvSpPr/>
                      <p:nvPr>
                        <p:custDataLst>
                          <p:tags r:id="rId4"/>
                        </p:custDataLst>
                      </p:nvPr>
                    </p:nvSpPr>
                    <p:spPr>
                      <a:xfrm>
                        <a:off x="595684" y="1723809"/>
                        <a:ext cx="6668462" cy="3889977"/>
                      </a:xfrm>
                      <a:prstGeom prst="rect">
                        <a:avLst/>
                      </a:prstGeom>
                      <a:solidFill>
                        <a:srgbClr val="CEDFD4"/>
                      </a:solidFill>
                      <a:ln w="6350">
                        <a:solidFill>
                          <a:srgbClr val="80808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15" name="Title Bar" descr="&lt;SmartSettings&gt;&lt;SmartResize anchorLeft=&quot;Absolute&quot; anchorTop=&quot;Absolute&quot; anchorRight=&quot;Absolute&quot; anchorBottom=&quot;None&quot; /&gt;&lt;/SmartSettings&gt;">
                        <a:extLst>
                          <a:ext uri="{FF2B5EF4-FFF2-40B4-BE49-F238E27FC236}">
                            <a16:creationId xmlns:a16="http://schemas.microsoft.com/office/drawing/2014/main" id="{FDBC8425-58B5-4065-A652-7F8422B77E5B}"/>
                          </a:ext>
                        </a:extLst>
                      </p:cNvPr>
                      <p:cNvSpPr/>
                      <p:nvPr>
                        <p:custDataLst>
                          <p:tags r:id="rId5"/>
                        </p:custDataLst>
                      </p:nvPr>
                    </p:nvSpPr>
                    <p:spPr>
                      <a:xfrm>
                        <a:off x="595684" y="1261242"/>
                        <a:ext cx="6668461" cy="46437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80808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900" dirty="0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Browser</a:t>
                        </a:r>
                      </a:p>
                    </p:txBody>
                  </p:sp>
                  <p:sp>
                    <p:nvSpPr>
                      <p:cNvPr id="216" name="Menu Button" descr="&lt;SmartSettings&gt;&lt;SmartResize anchorLeft=&quot;None&quot; anchorTop=&quot;Absolute&quot; anchorRight=&quot;Absolute&quot; anchorBottom=&quot;None&quot; /&gt;&lt;/SmartSettings&gt;">
                        <a:extLst>
                          <a:ext uri="{FF2B5EF4-FFF2-40B4-BE49-F238E27FC236}">
                            <a16:creationId xmlns:a16="http://schemas.microsoft.com/office/drawing/2014/main" id="{83D50C81-7BE5-45E4-ACC8-3F1D08B0AE75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>
                        <p:custDataLst>
                          <p:tags r:id="rId6"/>
                        </p:custDataLst>
                      </p:nvPr>
                    </p:nvSpPr>
                    <p:spPr bwMode="auto">
                      <a:xfrm>
                        <a:off x="7058465" y="1527169"/>
                        <a:ext cx="129025" cy="97456"/>
                      </a:xfrm>
                      <a:custGeom>
                        <a:avLst/>
                        <a:gdLst>
                          <a:gd name="T0" fmla="*/ 0 w 415"/>
                          <a:gd name="T1" fmla="*/ 309 h 309"/>
                          <a:gd name="T2" fmla="*/ 415 w 415"/>
                          <a:gd name="T3" fmla="*/ 309 h 309"/>
                          <a:gd name="T4" fmla="*/ 0 w 415"/>
                          <a:gd name="T5" fmla="*/ 155 h 309"/>
                          <a:gd name="T6" fmla="*/ 415 w 415"/>
                          <a:gd name="T7" fmla="*/ 155 h 309"/>
                          <a:gd name="T8" fmla="*/ 0 w 415"/>
                          <a:gd name="T9" fmla="*/ 0 h 309"/>
                          <a:gd name="T10" fmla="*/ 415 w 415"/>
                          <a:gd name="T11" fmla="*/ 0 h 30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15" h="309">
                            <a:moveTo>
                              <a:pt x="0" y="309"/>
                            </a:moveTo>
                            <a:lnTo>
                              <a:pt x="415" y="309"/>
                            </a:lnTo>
                            <a:moveTo>
                              <a:pt x="0" y="155"/>
                            </a:moveTo>
                            <a:lnTo>
                              <a:pt x="415" y="155"/>
                            </a:lnTo>
                            <a:moveTo>
                              <a:pt x="0" y="0"/>
                            </a:moveTo>
                            <a:lnTo>
                              <a:pt x="415" y="0"/>
                            </a:lnTo>
                          </a:path>
                        </a:pathLst>
                      </a:custGeom>
                      <a:noFill/>
                      <a:ln w="6350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17" name="Close Button" descr="&lt;SmartSettings&gt;&lt;SmartResize anchorLeft=&quot;None&quot; anchorTop=&quot;Absolute&quot; anchorRight=&quot;Absolute&quot; anchorBottom=&quot;None&quot; /&gt;&lt;/SmartSettings&gt;">
                        <a:extLst>
                          <a:ext uri="{FF2B5EF4-FFF2-40B4-BE49-F238E27FC236}">
                            <a16:creationId xmlns:a16="http://schemas.microsoft.com/office/drawing/2014/main" id="{B578E64B-CB25-4E0B-AD8B-7E8BB03C3807}"/>
                          </a:ext>
                        </a:extLst>
                      </p:cNvPr>
                      <p:cNvSpPr>
                        <a:spLocks noEditPoints="1"/>
                      </p:cNvSpPr>
                      <p:nvPr>
                        <p:custDataLst>
                          <p:tags r:id="rId7"/>
                        </p:custDataLst>
                      </p:nvPr>
                    </p:nvSpPr>
                    <p:spPr bwMode="auto">
                      <a:xfrm>
                        <a:off x="7081809" y="1322845"/>
                        <a:ext cx="85102" cy="82357"/>
                      </a:xfrm>
                      <a:custGeom>
                        <a:avLst/>
                        <a:gdLst>
                          <a:gd name="T0" fmla="*/ 254 w 254"/>
                          <a:gd name="T1" fmla="*/ 0 h 254"/>
                          <a:gd name="T2" fmla="*/ 0 w 254"/>
                          <a:gd name="T3" fmla="*/ 254 h 254"/>
                          <a:gd name="T4" fmla="*/ 0 w 254"/>
                          <a:gd name="T5" fmla="*/ 0 h 254"/>
                          <a:gd name="T6" fmla="*/ 254 w 254"/>
                          <a:gd name="T7" fmla="*/ 254 h 25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54" h="254">
                            <a:moveTo>
                              <a:pt x="254" y="0"/>
                            </a:moveTo>
                            <a:lnTo>
                              <a:pt x="0" y="254"/>
                            </a:lnTo>
                            <a:moveTo>
                              <a:pt x="0" y="0"/>
                            </a:moveTo>
                            <a:lnTo>
                              <a:pt x="254" y="254"/>
                            </a:lnTo>
                          </a:path>
                        </a:pathLst>
                      </a:custGeom>
                      <a:noFill/>
                      <a:ln w="9525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18" name="Address Box" descr="&lt;SmartSettings&gt;&lt;SmartResize anchorLeft=&quot;Absolute&quot; anchorTop=&quot;Absolute&quot; anchorRight=&quot;Absolute&quot; anchorBottom=&quot;None&quot; /&gt;&lt;/SmartSettings&gt;">
                        <a:extLst>
                          <a:ext uri="{FF2B5EF4-FFF2-40B4-BE49-F238E27FC236}">
                            <a16:creationId xmlns:a16="http://schemas.microsoft.com/office/drawing/2014/main" id="{75006A0D-9754-46BB-A89A-E573559641A2}"/>
                          </a:ext>
                        </a:extLst>
                      </p:cNvPr>
                      <p:cNvSpPr/>
                      <p:nvPr>
                        <p:custDataLst>
                          <p:tags r:id="rId8"/>
                        </p:custDataLst>
                      </p:nvPr>
                    </p:nvSpPr>
                    <p:spPr>
                      <a:xfrm>
                        <a:off x="1376377" y="1473116"/>
                        <a:ext cx="5605431" cy="2055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80808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237744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900" noProof="1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www.example.com</a:t>
                        </a:r>
                      </a:p>
                    </p:txBody>
                  </p:sp>
                  <p:sp>
                    <p:nvSpPr>
                      <p:cNvPr id="219" name="Document Icon" descr="&lt;SmartSettings&gt;&lt;SmartResize anchorLeft=&quot;Absolute&quot; anchorTop=&quot;Absolute&quot; anchorRight=&quot;None&quot; anchorBottom=&quot;None&quot; /&gt;&lt;/SmartSettings&gt;">
                        <a:extLst>
                          <a:ext uri="{FF2B5EF4-FFF2-40B4-BE49-F238E27FC236}">
                            <a16:creationId xmlns:a16="http://schemas.microsoft.com/office/drawing/2014/main" id="{D9F1BA2E-38BD-4C21-B4EA-60D5532F888E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>
                        <p:custDataLst>
                          <p:tags r:id="rId9"/>
                        </p:custDataLst>
                      </p:nvPr>
                    </p:nvSpPr>
                    <p:spPr bwMode="auto">
                      <a:xfrm>
                        <a:off x="1442197" y="1518247"/>
                        <a:ext cx="80984" cy="115299"/>
                      </a:xfrm>
                      <a:custGeom>
                        <a:avLst/>
                        <a:gdLst>
                          <a:gd name="T0" fmla="*/ 153 w 260"/>
                          <a:gd name="T1" fmla="*/ 7 h 367"/>
                          <a:gd name="T2" fmla="*/ 153 w 260"/>
                          <a:gd name="T3" fmla="*/ 108 h 367"/>
                          <a:gd name="T4" fmla="*/ 253 w 260"/>
                          <a:gd name="T5" fmla="*/ 108 h 367"/>
                          <a:gd name="T6" fmla="*/ 0 w 260"/>
                          <a:gd name="T7" fmla="*/ 0 h 367"/>
                          <a:gd name="T8" fmla="*/ 0 w 260"/>
                          <a:gd name="T9" fmla="*/ 367 h 367"/>
                          <a:gd name="T10" fmla="*/ 260 w 260"/>
                          <a:gd name="T11" fmla="*/ 367 h 367"/>
                          <a:gd name="T12" fmla="*/ 260 w 260"/>
                          <a:gd name="T13" fmla="*/ 100 h 367"/>
                          <a:gd name="T14" fmla="*/ 161 w 260"/>
                          <a:gd name="T15" fmla="*/ 1 h 367"/>
                          <a:gd name="T16" fmla="*/ 0 w 260"/>
                          <a:gd name="T17" fmla="*/ 0 h 3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60" h="367">
                            <a:moveTo>
                              <a:pt x="153" y="7"/>
                            </a:moveTo>
                            <a:lnTo>
                              <a:pt x="153" y="108"/>
                            </a:lnTo>
                            <a:lnTo>
                              <a:pt x="253" y="108"/>
                            </a:lnTo>
                            <a:moveTo>
                              <a:pt x="0" y="0"/>
                            </a:moveTo>
                            <a:lnTo>
                              <a:pt x="0" y="367"/>
                            </a:lnTo>
                            <a:lnTo>
                              <a:pt x="260" y="367"/>
                            </a:lnTo>
                            <a:lnTo>
                              <a:pt x="260" y="100"/>
                            </a:lnTo>
                            <a:lnTo>
                              <a:pt x="161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6350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grpSp>
                    <p:nvGrpSpPr>
                      <p:cNvPr id="220" name="Navigation Buttons">
                        <a:extLst>
                          <a:ext uri="{FF2B5EF4-FFF2-40B4-BE49-F238E27FC236}">
                            <a16:creationId xmlns:a16="http://schemas.microsoft.com/office/drawing/2014/main" id="{993849A0-5984-4D07-9EAA-1574302D90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4553" y="1501090"/>
                        <a:ext cx="554536" cy="149615"/>
                        <a:chOff x="704553" y="1501090"/>
                        <a:chExt cx="554536" cy="149615"/>
                      </a:xfrm>
                    </p:grpSpPr>
                    <p:sp>
                      <p:nvSpPr>
                        <p:cNvPr id="221" name="Back Button" descr="&lt;SmartSettings&gt;&lt;SmartResize anchorLeft=&quot;Absolute&quot; anchorTop=&quot;Absolute&quot; anchorRight=&quot;None&quot; anchorBottom=&quot;None&quot; /&gt;&lt;/SmartSettings&gt;">
                          <a:extLst>
                            <a:ext uri="{FF2B5EF4-FFF2-40B4-BE49-F238E27FC236}">
                              <a16:creationId xmlns:a16="http://schemas.microsoft.com/office/drawing/2014/main" id="{1A5856A4-8B8C-435C-B404-7B5E203DC514}"/>
                            </a:ext>
                          </a:extLst>
                        </p:cNvPr>
                        <p:cNvSpPr>
                          <a:spLocks noChangeAspect="1" noEditPoints="1"/>
                        </p:cNvSpPr>
                        <p:nvPr>
                          <p:custDataLst>
                            <p:tags r:id="rId10"/>
                          </p:custDataLst>
                        </p:nvPr>
                      </p:nvSpPr>
                      <p:spPr bwMode="auto">
                        <a:xfrm>
                          <a:off x="704553" y="1523738"/>
                          <a:ext cx="131771" cy="104318"/>
                        </a:xfrm>
                        <a:custGeom>
                          <a:avLst/>
                          <a:gdLst>
                            <a:gd name="T0" fmla="*/ 159 w 423"/>
                            <a:gd name="T1" fmla="*/ 332 h 332"/>
                            <a:gd name="T2" fmla="*/ 0 w 423"/>
                            <a:gd name="T3" fmla="*/ 166 h 332"/>
                            <a:gd name="T4" fmla="*/ 159 w 423"/>
                            <a:gd name="T5" fmla="*/ 0 h 332"/>
                            <a:gd name="T6" fmla="*/ 15 w 423"/>
                            <a:gd name="T7" fmla="*/ 166 h 332"/>
                            <a:gd name="T8" fmla="*/ 423 w 423"/>
                            <a:gd name="T9" fmla="*/ 166 h 33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423" h="332">
                              <a:moveTo>
                                <a:pt x="159" y="332"/>
                              </a:moveTo>
                              <a:lnTo>
                                <a:pt x="0" y="166"/>
                              </a:lnTo>
                              <a:lnTo>
                                <a:pt x="159" y="0"/>
                              </a:lnTo>
                              <a:moveTo>
                                <a:pt x="15" y="166"/>
                              </a:moveTo>
                              <a:lnTo>
                                <a:pt x="423" y="166"/>
                              </a:lnTo>
                            </a:path>
                          </a:pathLst>
                        </a:custGeom>
                        <a:noFill/>
                        <a:ln w="6350" cap="sq">
                          <a:solidFill>
                            <a:srgbClr val="808080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22" name="Forward Button" descr="&lt;SmartSettings&gt;&lt;SmartResize anchorLeft=&quot;Absolute&quot; anchorTop=&quot;Absolute&quot; anchorRight=&quot;None&quot; anchorBottom=&quot;None&quot; /&gt;&lt;/SmartSettings&gt;">
                          <a:extLst>
                            <a:ext uri="{FF2B5EF4-FFF2-40B4-BE49-F238E27FC236}">
                              <a16:creationId xmlns:a16="http://schemas.microsoft.com/office/drawing/2014/main" id="{9D0F2B10-B986-4630-B928-A60035477DCD}"/>
                            </a:ext>
                          </a:extLst>
                        </p:cNvPr>
                        <p:cNvSpPr>
                          <a:spLocks noChangeAspect="1" noEditPoints="1"/>
                        </p:cNvSpPr>
                        <p:nvPr>
                          <p:custDataLst>
                            <p:tags r:id="rId11"/>
                          </p:custDataLst>
                        </p:nvPr>
                      </p:nvSpPr>
                      <p:spPr bwMode="auto">
                        <a:xfrm>
                          <a:off x="913190" y="1523738"/>
                          <a:ext cx="131771" cy="104318"/>
                        </a:xfrm>
                        <a:custGeom>
                          <a:avLst/>
                          <a:gdLst>
                            <a:gd name="T0" fmla="*/ 265 w 423"/>
                            <a:gd name="T1" fmla="*/ 0 h 332"/>
                            <a:gd name="T2" fmla="*/ 423 w 423"/>
                            <a:gd name="T3" fmla="*/ 166 h 332"/>
                            <a:gd name="T4" fmla="*/ 265 w 423"/>
                            <a:gd name="T5" fmla="*/ 332 h 332"/>
                            <a:gd name="T6" fmla="*/ 408 w 423"/>
                            <a:gd name="T7" fmla="*/ 166 h 332"/>
                            <a:gd name="T8" fmla="*/ 0 w 423"/>
                            <a:gd name="T9" fmla="*/ 166 h 33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423" h="332">
                              <a:moveTo>
                                <a:pt x="265" y="0"/>
                              </a:moveTo>
                              <a:lnTo>
                                <a:pt x="423" y="166"/>
                              </a:lnTo>
                              <a:lnTo>
                                <a:pt x="265" y="332"/>
                              </a:lnTo>
                              <a:moveTo>
                                <a:pt x="408" y="166"/>
                              </a:moveTo>
                              <a:lnTo>
                                <a:pt x="0" y="166"/>
                              </a:lnTo>
                            </a:path>
                          </a:pathLst>
                        </a:custGeom>
                        <a:noFill/>
                        <a:ln w="6350" cap="sq">
                          <a:solidFill>
                            <a:srgbClr val="808080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23" name="Reload Button" descr="&lt;SmartSettings&gt;&lt;SmartResize anchorLeft=&quot;Absolute&quot; anchorTop=&quot;Absolute&quot; anchorRight=&quot;None&quot; anchorBottom=&quot;None&quot; /&gt;&lt;/SmartSettings&gt;">
                          <a:extLst>
                            <a:ext uri="{FF2B5EF4-FFF2-40B4-BE49-F238E27FC236}">
                              <a16:creationId xmlns:a16="http://schemas.microsoft.com/office/drawing/2014/main" id="{A575FC13-8CDD-4461-A673-4EBFFF4CCA89}"/>
                            </a:ext>
                          </a:extLst>
                        </p:cNvPr>
                        <p:cNvSpPr>
                          <a:spLocks noChangeAspect="1" noEditPoints="1"/>
                        </p:cNvSpPr>
                        <p:nvPr>
                          <p:custDataLst>
                            <p:tags r:id="rId12"/>
                          </p:custDataLst>
                        </p:nvPr>
                      </p:nvSpPr>
                      <p:spPr bwMode="auto">
                        <a:xfrm>
                          <a:off x="1121828" y="1501090"/>
                          <a:ext cx="137261" cy="149615"/>
                        </a:xfrm>
                        <a:custGeom>
                          <a:avLst/>
                          <a:gdLst>
                            <a:gd name="T0" fmla="*/ 441 w 441"/>
                            <a:gd name="T1" fmla="*/ 7 h 474"/>
                            <a:gd name="T2" fmla="*/ 441 w 441"/>
                            <a:gd name="T3" fmla="*/ 144 h 474"/>
                            <a:gd name="T4" fmla="*/ 296 w 441"/>
                            <a:gd name="T5" fmla="*/ 144 h 474"/>
                            <a:gd name="T6" fmla="*/ 438 w 441"/>
                            <a:gd name="T7" fmla="*/ 309 h 474"/>
                            <a:gd name="T8" fmla="*/ 166 w 441"/>
                            <a:gd name="T9" fmla="*/ 434 h 474"/>
                            <a:gd name="T10" fmla="*/ 41 w 441"/>
                            <a:gd name="T11" fmla="*/ 162 h 474"/>
                            <a:gd name="T12" fmla="*/ 313 w 441"/>
                            <a:gd name="T13" fmla="*/ 37 h 474"/>
                            <a:gd name="T14" fmla="*/ 428 w 441"/>
                            <a:gd name="T15" fmla="*/ 139 h 47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</a:cxnLst>
                          <a:rect l="0" t="0" r="r" b="b"/>
                          <a:pathLst>
                            <a:path w="441" h="474">
                              <a:moveTo>
                                <a:pt x="441" y="7"/>
                              </a:moveTo>
                              <a:lnTo>
                                <a:pt x="441" y="144"/>
                              </a:lnTo>
                              <a:lnTo>
                                <a:pt x="296" y="144"/>
                              </a:lnTo>
                              <a:moveTo>
                                <a:pt x="438" y="309"/>
                              </a:moveTo>
                              <a:cubicBezTo>
                                <a:pt x="397" y="418"/>
                                <a:pt x="276" y="474"/>
                                <a:pt x="166" y="434"/>
                              </a:cubicBezTo>
                              <a:cubicBezTo>
                                <a:pt x="56" y="393"/>
                                <a:pt x="0" y="271"/>
                                <a:pt x="41" y="162"/>
                              </a:cubicBezTo>
                              <a:cubicBezTo>
                                <a:pt x="82" y="52"/>
                                <a:pt x="202" y="0"/>
                                <a:pt x="313" y="37"/>
                              </a:cubicBezTo>
                              <a:cubicBezTo>
                                <a:pt x="357" y="51"/>
                                <a:pt x="398" y="91"/>
                                <a:pt x="428" y="139"/>
                              </a:cubicBezTo>
                            </a:path>
                          </a:pathLst>
                        </a:custGeom>
                        <a:noFill/>
                        <a:ln w="6350" cap="flat">
                          <a:solidFill>
                            <a:srgbClr val="808080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1" name="Rechteck 210">
                      <a:extLst>
                        <a:ext uri="{FF2B5EF4-FFF2-40B4-BE49-F238E27FC236}">
                          <a16:creationId xmlns:a16="http://schemas.microsoft.com/office/drawing/2014/main" id="{41AAF5F9-8DB3-426F-AF86-39A1AB8F1C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0117" y="1960561"/>
                      <a:ext cx="7712451" cy="1296989"/>
                    </a:xfrm>
                    <a:prstGeom prst="rect">
                      <a:avLst/>
                    </a:prstGeom>
                    <a:solidFill>
                      <a:srgbClr val="174687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  <p:sp>
                  <p:nvSpPr>
                    <p:cNvPr id="212" name="Rechteck 211">
                      <a:extLst>
                        <a:ext uri="{FF2B5EF4-FFF2-40B4-BE49-F238E27FC236}">
                          <a16:creationId xmlns:a16="http://schemas.microsoft.com/office/drawing/2014/main" id="{3C730957-6198-4457-937E-C4FC4881A7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667" y="2028292"/>
                      <a:ext cx="2105001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AU" sz="1600" dirty="0">
                          <a:solidFill>
                            <a:schemeClr val="bg1"/>
                          </a:solidFill>
                        </a:rPr>
                        <a:t>My Reads</a:t>
                      </a:r>
                    </a:p>
                    <a:p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An app to organise you </a:t>
                      </a:r>
                      <a:r>
                        <a:rPr lang="en-AU" sz="1200" dirty="0" err="1">
                          <a:solidFill>
                            <a:schemeClr val="bg1"/>
                          </a:solidFill>
                        </a:rPr>
                        <a:t>ebooks</a:t>
                      </a:r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13" name="Ellipse 212">
                      <a:extLst>
                        <a:ext uri="{FF2B5EF4-FFF2-40B4-BE49-F238E27FC236}">
                          <a16:creationId xmlns:a16="http://schemas.microsoft.com/office/drawing/2014/main" id="{C3283FB8-E94F-4CFA-92C5-F81B0F5B8F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8266" y="5942013"/>
                      <a:ext cx="597316" cy="38916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AU" dirty="0"/>
                        <a:t>+</a:t>
                      </a:r>
                    </a:p>
                  </p:txBody>
                </p:sp>
              </p:grpSp>
              <p:sp>
                <p:nvSpPr>
                  <p:cNvPr id="209" name="Icon" descr="&lt;SmartSettings&gt;&lt;SmartResize anchorLeft=&quot;Absolute&quot; anchorTop=&quot;None&quot; anchorRight=&quot;None&quot; anchorBottom=&quot;None&quot; /&gt;&lt;/SmartSettings&gt;">
                    <a:extLst>
                      <a:ext uri="{FF2B5EF4-FFF2-40B4-BE49-F238E27FC236}">
                        <a16:creationId xmlns:a16="http://schemas.microsoft.com/office/drawing/2014/main" id="{FD8C5633-34EE-4A67-8B1D-730A73659052}"/>
                      </a:ext>
                    </a:extLst>
                  </p:cNvPr>
                  <p:cNvSpPr>
                    <a:spLocks noChangeAspect="1"/>
                  </p:cNvSpPr>
                  <p:nvPr>
                    <p:custDataLst>
                      <p:tags r:id="rId2"/>
                    </p:custDataLst>
                  </p:nvPr>
                </p:nvSpPr>
                <p:spPr bwMode="auto">
                  <a:xfrm>
                    <a:off x="231954" y="3134395"/>
                    <a:ext cx="48572" cy="99402"/>
                  </a:xfrm>
                  <a:custGeom>
                    <a:avLst/>
                    <a:gdLst>
                      <a:gd name="T0" fmla="*/ 186 w 186"/>
                      <a:gd name="T1" fmla="*/ 389 h 389"/>
                      <a:gd name="T2" fmla="*/ 0 w 186"/>
                      <a:gd name="T3" fmla="*/ 195 h 389"/>
                      <a:gd name="T4" fmla="*/ 186 w 186"/>
                      <a:gd name="T5" fmla="*/ 0 h 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6" h="389">
                        <a:moveTo>
                          <a:pt x="186" y="389"/>
                        </a:moveTo>
                        <a:lnTo>
                          <a:pt x="0" y="195"/>
                        </a:lnTo>
                        <a:lnTo>
                          <a:pt x="186" y="0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pic>
              <p:nvPicPr>
                <p:cNvPr id="207" name="Picture 4" descr="The green circle in the right-hand cover of the first book is clicked. You see a menu that has the following options: &quot;Move To,&quot; &quot;Currently Reading,&quot; &quot;Want to Read,&quot; Read,&quot; and &quot;None.&quot; The &quot;Move to&quot; option is greyed out. There is a checkmark next to the &quot;Currently Reading&quot; option.">
                  <a:extLst>
                    <a:ext uri="{FF2B5EF4-FFF2-40B4-BE49-F238E27FC236}">
                      <a16:creationId xmlns:a16="http://schemas.microsoft.com/office/drawing/2014/main" id="{F81C78BF-DF82-44F6-97CB-86BC5DBC6A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6">
                  <a:extLst>
                    <a:ext uri="{BEBA8EAE-BF5A-486C-A8C5-ECC9F3942E4B}">
                      <a14:imgProps xmlns:a14="http://schemas.microsoft.com/office/drawing/2010/main">
                        <a14:imgLayer r:embed="rId47">
                          <a14:imgEffect>
                            <a14:backgroundRemoval t="33099" b="66761" l="26290" r="74355">
                              <a14:foregroundMark x1="27742" y1="52817" x2="27742" y2="52817"/>
                              <a14:foregroundMark x1="27903" y1="48310" x2="27903" y2="48310"/>
                              <a14:foregroundMark x1="28065" y1="33239" x2="28065" y2="33239"/>
                              <a14:foregroundMark x1="26290" y1="35775" x2="26290" y2="35775"/>
                              <a14:foregroundMark x1="74194" y1="59014" x2="74194" y2="5901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790" t="31792" r="20016" b="28964"/>
                <a:stretch/>
              </p:blipFill>
              <p:spPr bwMode="auto">
                <a:xfrm>
                  <a:off x="377968" y="3646075"/>
                  <a:ext cx="1908905" cy="1527919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99" name="Gruppieren 198">
                <a:extLst>
                  <a:ext uri="{FF2B5EF4-FFF2-40B4-BE49-F238E27FC236}">
                    <a16:creationId xmlns:a16="http://schemas.microsoft.com/office/drawing/2014/main" id="{CE2F3279-CE37-41D1-B492-01C8764EFAB8}"/>
                  </a:ext>
                </a:extLst>
              </p:cNvPr>
              <p:cNvGrpSpPr/>
              <p:nvPr/>
            </p:nvGrpSpPr>
            <p:grpSpPr>
              <a:xfrm>
                <a:off x="8797832" y="3154914"/>
                <a:ext cx="1907807" cy="264955"/>
                <a:chOff x="2581034" y="3631671"/>
                <a:chExt cx="3187306" cy="329872"/>
              </a:xfrm>
            </p:grpSpPr>
            <p:sp>
              <p:nvSpPr>
                <p:cNvPr id="200" name="Rechteck 199">
                  <a:extLst>
                    <a:ext uri="{FF2B5EF4-FFF2-40B4-BE49-F238E27FC236}">
                      <a16:creationId xmlns:a16="http://schemas.microsoft.com/office/drawing/2014/main" id="{C06B0391-C07B-4985-B1CA-622656384817}"/>
                    </a:ext>
                  </a:extLst>
                </p:cNvPr>
                <p:cNvSpPr/>
                <p:nvPr/>
              </p:nvSpPr>
              <p:spPr>
                <a:xfrm>
                  <a:off x="4160520" y="3671131"/>
                  <a:ext cx="1607820" cy="290412"/>
                </a:xfrm>
                <a:prstGeom prst="rect">
                  <a:avLst/>
                </a:prstGeom>
                <a:solidFill>
                  <a:srgbClr val="1746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900"/>
                </a:p>
              </p:txBody>
            </p:sp>
            <p:sp>
              <p:nvSpPr>
                <p:cNvPr id="201" name="Rechteck 200">
                  <a:extLst>
                    <a:ext uri="{FF2B5EF4-FFF2-40B4-BE49-F238E27FC236}">
                      <a16:creationId xmlns:a16="http://schemas.microsoft.com/office/drawing/2014/main" id="{9B36C4C3-4C2F-4F35-9168-189A4D7D3D03}"/>
                    </a:ext>
                  </a:extLst>
                </p:cNvPr>
                <p:cNvSpPr/>
                <p:nvPr/>
              </p:nvSpPr>
              <p:spPr>
                <a:xfrm>
                  <a:off x="2581034" y="3671131"/>
                  <a:ext cx="1607820" cy="290412"/>
                </a:xfrm>
                <a:prstGeom prst="rect">
                  <a:avLst/>
                </a:prstGeom>
                <a:solidFill>
                  <a:srgbClr val="1746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9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3" name="Rechteck 202">
                  <a:extLst>
                    <a:ext uri="{FF2B5EF4-FFF2-40B4-BE49-F238E27FC236}">
                      <a16:creationId xmlns:a16="http://schemas.microsoft.com/office/drawing/2014/main" id="{CA29D0ED-B3D4-4FF5-8FF5-C56B12F5F237}"/>
                    </a:ext>
                  </a:extLst>
                </p:cNvPr>
                <p:cNvSpPr/>
                <p:nvPr/>
              </p:nvSpPr>
              <p:spPr>
                <a:xfrm>
                  <a:off x="2592463" y="3631671"/>
                  <a:ext cx="1607821" cy="26823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Current Readings </a:t>
                  </a:r>
                  <a:endParaRPr lang="en-AU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4" name="Rechteck 203">
                  <a:extLst>
                    <a:ext uri="{FF2B5EF4-FFF2-40B4-BE49-F238E27FC236}">
                      <a16:creationId xmlns:a16="http://schemas.microsoft.com/office/drawing/2014/main" id="{81768BCC-B6DC-4E30-B0DF-F3052959C344}"/>
                    </a:ext>
                  </a:extLst>
                </p:cNvPr>
                <p:cNvSpPr/>
                <p:nvPr/>
              </p:nvSpPr>
              <p:spPr>
                <a:xfrm>
                  <a:off x="4304233" y="3631671"/>
                  <a:ext cx="1267268" cy="26823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Want to Read</a:t>
                  </a:r>
                  <a:endParaRPr lang="en-AU" sz="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25" name="Button">
              <a:extLst>
                <a:ext uri="{FF2B5EF4-FFF2-40B4-BE49-F238E27FC236}">
                  <a16:creationId xmlns:a16="http://schemas.microsoft.com/office/drawing/2014/main" id="{0E9F7A47-9FEB-4BD3-A96F-A1E7C432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652" y="2146135"/>
              <a:ext cx="1861377" cy="200993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</a:rPr>
                <a:t> Search by Autor</a:t>
              </a:r>
            </a:p>
          </p:txBody>
        </p:sp>
        <p:sp>
          <p:nvSpPr>
            <p:cNvPr id="227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DFB1F45-AB55-414F-9596-9C168CFABC32}"/>
                </a:ext>
              </a:extLst>
            </p:cNvPr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6308652" y="2193036"/>
              <a:ext cx="47095" cy="82560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0" name="Pfeil: nach rechts 229">
            <a:extLst>
              <a:ext uri="{FF2B5EF4-FFF2-40B4-BE49-F238E27FC236}">
                <a16:creationId xmlns:a16="http://schemas.microsoft.com/office/drawing/2014/main" id="{5B7E8515-E98B-4996-A353-8C8BF0158EC3}"/>
              </a:ext>
            </a:extLst>
          </p:cNvPr>
          <p:cNvSpPr/>
          <p:nvPr/>
        </p:nvSpPr>
        <p:spPr>
          <a:xfrm>
            <a:off x="9096050" y="1865366"/>
            <a:ext cx="227399" cy="3670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5" name="Pfeil: nach rechts 234">
            <a:extLst>
              <a:ext uri="{FF2B5EF4-FFF2-40B4-BE49-F238E27FC236}">
                <a16:creationId xmlns:a16="http://schemas.microsoft.com/office/drawing/2014/main" id="{E35E001A-2B2A-4CEB-8076-CA42F15C75FC}"/>
              </a:ext>
            </a:extLst>
          </p:cNvPr>
          <p:cNvSpPr/>
          <p:nvPr/>
        </p:nvSpPr>
        <p:spPr>
          <a:xfrm rot="7992802">
            <a:off x="8422285" y="3142497"/>
            <a:ext cx="1145590" cy="3670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6" name="Pfeil: nach rechts 235">
            <a:extLst>
              <a:ext uri="{FF2B5EF4-FFF2-40B4-BE49-F238E27FC236}">
                <a16:creationId xmlns:a16="http://schemas.microsoft.com/office/drawing/2014/main" id="{AC61F11A-21CE-44D0-98D8-12D146FCBC3F}"/>
              </a:ext>
            </a:extLst>
          </p:cNvPr>
          <p:cNvSpPr/>
          <p:nvPr/>
        </p:nvSpPr>
        <p:spPr>
          <a:xfrm>
            <a:off x="8614966" y="4821184"/>
            <a:ext cx="586184" cy="3670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22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1F4DB-CB2B-4D85-9A3B-7903CEAA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de-DE" sz="2500" b="1"/>
              <a:t>App Functionality</a:t>
            </a:r>
            <a:br>
              <a:rPr lang="de-DE" sz="2500" b="1"/>
            </a:br>
            <a:br>
              <a:rPr lang="de-DE" sz="2500"/>
            </a:br>
            <a:endParaRPr lang="en-AU" sz="250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84916B91-60E4-4B03-B967-9E49083C7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87" y="2029756"/>
            <a:ext cx="7584177" cy="145652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BA4D28B-37DB-46F3-AA58-CDD93E100B0E}"/>
              </a:ext>
            </a:extLst>
          </p:cNvPr>
          <p:cNvSpPr txBox="1"/>
          <p:nvPr/>
        </p:nvSpPr>
        <p:spPr>
          <a:xfrm>
            <a:off x="504825" y="1660424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Color</a:t>
            </a:r>
            <a:r>
              <a:rPr lang="en-AU" dirty="0"/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41650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84F34-973B-437C-93DA-A233E871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Addition material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12B12-37F7-4D1E-8CA2-49580644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32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76E2E5B-12B7-4381-83C7-CCEFE2BF14A2}"/>
              </a:ext>
            </a:extLst>
          </p:cNvPr>
          <p:cNvGrpSpPr/>
          <p:nvPr/>
        </p:nvGrpSpPr>
        <p:grpSpPr>
          <a:xfrm>
            <a:off x="990118" y="1483968"/>
            <a:ext cx="6502533" cy="5033962"/>
            <a:chOff x="990118" y="1483968"/>
            <a:chExt cx="6502533" cy="5033962"/>
          </a:xfrm>
        </p:grpSpPr>
        <p:grpSp>
          <p:nvGrpSpPr>
            <p:cNvPr id="15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934F6EE3-A769-4015-A8CC-81E4433C6932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990118" y="1483968"/>
              <a:ext cx="4678170" cy="5033962"/>
              <a:chOff x="595684" y="1261242"/>
              <a:chExt cx="6668462" cy="4352544"/>
            </a:xfrm>
          </p:grpSpPr>
          <p:sp>
            <p:nvSpPr>
              <p:cNvPr id="16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ACF2B20-2060-4D08-B848-7A8832282D76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3809"/>
                <a:ext cx="6668462" cy="3889977"/>
              </a:xfrm>
              <a:prstGeom prst="rect">
                <a:avLst/>
              </a:prstGeom>
              <a:solidFill>
                <a:srgbClr val="CEDFD4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E53421-9C05-4141-84A9-7C162BE1240C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5" y="1261242"/>
                <a:ext cx="6668460" cy="46437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18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3CEF95C-6A97-4CBC-AAA6-CDEE31BC2C2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925057" y="1527169"/>
                <a:ext cx="212712" cy="97456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DA9CFC5B-E8D6-4301-B14B-2D9BDC66EF1C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963544" y="1322845"/>
                <a:ext cx="140299" cy="8235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4C827521-7DFA-455D-B54B-7923786B1CDD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882739" y="1473116"/>
                <a:ext cx="4915945" cy="20556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21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8A3A765-4DD9-4B6C-835A-4AB639C2F43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991249" y="1518247"/>
                <a:ext cx="133511" cy="115299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" name="Navigation Buttons">
                <a:extLst>
                  <a:ext uri="{FF2B5EF4-FFF2-40B4-BE49-F238E27FC236}">
                    <a16:creationId xmlns:a16="http://schemas.microsoft.com/office/drawing/2014/main" id="{E9B06EC4-5D2F-4D5B-B8AF-58AA51EFFADD}"/>
                  </a:ext>
                </a:extLst>
              </p:cNvPr>
              <p:cNvGrpSpPr/>
              <p:nvPr/>
            </p:nvGrpSpPr>
            <p:grpSpPr>
              <a:xfrm>
                <a:off x="775166" y="1501090"/>
                <a:ext cx="914211" cy="149615"/>
                <a:chOff x="775166" y="1501090"/>
                <a:chExt cx="914211" cy="149615"/>
              </a:xfrm>
            </p:grpSpPr>
            <p:sp>
              <p:nvSpPr>
                <p:cNvPr id="23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6365BFCF-A057-462E-B9BD-8A9055F98E91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75166" y="1523738"/>
                  <a:ext cx="217239" cy="104318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57F88019-3F25-4B02-9FF4-F339403B825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119125" y="1523738"/>
                  <a:ext cx="217239" cy="10431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F94F617C-6153-423C-9777-331D6B80BB0C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463088" y="1501090"/>
                  <a:ext cx="226289" cy="149615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32B52B9-F50A-412E-98E1-DDF3B63331CB}"/>
                </a:ext>
              </a:extLst>
            </p:cNvPr>
            <p:cNvGrpSpPr/>
            <p:nvPr/>
          </p:nvGrpSpPr>
          <p:grpSpPr>
            <a:xfrm>
              <a:off x="990119" y="1960561"/>
              <a:ext cx="4678170" cy="1296989"/>
              <a:chOff x="990118" y="1960561"/>
              <a:chExt cx="7712450" cy="1296989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B93CE698-70EB-4F43-B248-71F23AA3E7F2}"/>
                  </a:ext>
                </a:extLst>
              </p:cNvPr>
              <p:cNvSpPr/>
              <p:nvPr/>
            </p:nvSpPr>
            <p:spPr>
              <a:xfrm>
                <a:off x="990118" y="1960561"/>
                <a:ext cx="7712450" cy="1296989"/>
              </a:xfrm>
              <a:prstGeom prst="rect">
                <a:avLst/>
              </a:prstGeom>
              <a:solidFill>
                <a:srgbClr val="1746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29CE6CCF-7A2A-497C-A4A2-3644B5600B44}"/>
                  </a:ext>
                </a:extLst>
              </p:cNvPr>
              <p:cNvSpPr/>
              <p:nvPr/>
            </p:nvSpPr>
            <p:spPr>
              <a:xfrm>
                <a:off x="1036787" y="2286936"/>
                <a:ext cx="40952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>
                    <a:solidFill>
                      <a:schemeClr val="bg1"/>
                    </a:solidFill>
                  </a:rPr>
                  <a:t>My Reads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An app to organize your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ebooks</a:t>
                </a:r>
                <a:endParaRPr lang="en-AU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1DDAF224-07BC-4A2D-8D71-7BB501AD56E4}"/>
                </a:ext>
              </a:extLst>
            </p:cNvPr>
            <p:cNvGrpSpPr/>
            <p:nvPr/>
          </p:nvGrpSpPr>
          <p:grpSpPr>
            <a:xfrm>
              <a:off x="1001239" y="2934220"/>
              <a:ext cx="4667049" cy="337492"/>
              <a:chOff x="1001544" y="2934220"/>
              <a:chExt cx="4795128" cy="337492"/>
            </a:xfrm>
          </p:grpSpPr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56CB173C-5521-4F33-8614-992DF6217CDA}"/>
                  </a:ext>
                </a:extLst>
              </p:cNvPr>
              <p:cNvGrpSpPr/>
              <p:nvPr/>
            </p:nvGrpSpPr>
            <p:grpSpPr>
              <a:xfrm>
                <a:off x="1001544" y="2934220"/>
                <a:ext cx="4795128" cy="337492"/>
                <a:chOff x="2592462" y="3624051"/>
                <a:chExt cx="4795128" cy="337492"/>
              </a:xfrm>
            </p:grpSpPr>
            <p:sp>
              <p:nvSpPr>
                <p:cNvPr id="3" name="Rechteck 2">
                  <a:extLst>
                    <a:ext uri="{FF2B5EF4-FFF2-40B4-BE49-F238E27FC236}">
                      <a16:creationId xmlns:a16="http://schemas.microsoft.com/office/drawing/2014/main" id="{2CC1CEEE-B43A-4136-BE9C-C78EBFDF58F7}"/>
                    </a:ext>
                  </a:extLst>
                </p:cNvPr>
                <p:cNvSpPr/>
                <p:nvPr/>
              </p:nvSpPr>
              <p:spPr>
                <a:xfrm>
                  <a:off x="4160520" y="3671131"/>
                  <a:ext cx="1607820" cy="290412"/>
                </a:xfrm>
                <a:prstGeom prst="rect">
                  <a:avLst/>
                </a:prstGeom>
                <a:solidFill>
                  <a:srgbClr val="1746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3F931DAC-679F-4165-91E4-4F64FC8D2132}"/>
                    </a:ext>
                  </a:extLst>
                </p:cNvPr>
                <p:cNvSpPr/>
                <p:nvPr/>
              </p:nvSpPr>
              <p:spPr>
                <a:xfrm>
                  <a:off x="2592462" y="3671131"/>
                  <a:ext cx="1596392" cy="290412"/>
                </a:xfrm>
                <a:prstGeom prst="rect">
                  <a:avLst/>
                </a:prstGeom>
                <a:solidFill>
                  <a:srgbClr val="CEDF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05704924-F09F-4FA9-B408-13AB46AFBA4E}"/>
                    </a:ext>
                  </a:extLst>
                </p:cNvPr>
                <p:cNvSpPr/>
                <p:nvPr/>
              </p:nvSpPr>
              <p:spPr>
                <a:xfrm>
                  <a:off x="5779770" y="3671131"/>
                  <a:ext cx="1607820" cy="290412"/>
                </a:xfrm>
                <a:prstGeom prst="rect">
                  <a:avLst/>
                </a:prstGeom>
                <a:solidFill>
                  <a:srgbClr val="1746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" name="Rechteck 3">
                  <a:extLst>
                    <a:ext uri="{FF2B5EF4-FFF2-40B4-BE49-F238E27FC236}">
                      <a16:creationId xmlns:a16="http://schemas.microsoft.com/office/drawing/2014/main" id="{941B49B5-945D-43D5-B785-C1DC4F899E97}"/>
                    </a:ext>
                  </a:extLst>
                </p:cNvPr>
                <p:cNvSpPr/>
                <p:nvPr/>
              </p:nvSpPr>
              <p:spPr>
                <a:xfrm>
                  <a:off x="2592463" y="3631671"/>
                  <a:ext cx="1607821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/>
                    <a:t>Current Readings </a:t>
                  </a:r>
                  <a:endParaRPr lang="en-AU" sz="1400" dirty="0"/>
                </a:p>
              </p:txBody>
            </p:sp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443693D8-A6D7-49A0-8D1A-A8A2F32447FF}"/>
                    </a:ext>
                  </a:extLst>
                </p:cNvPr>
                <p:cNvSpPr/>
                <p:nvPr/>
              </p:nvSpPr>
              <p:spPr>
                <a:xfrm>
                  <a:off x="4304233" y="3631671"/>
                  <a:ext cx="1210936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Want to Read</a:t>
                  </a:r>
                  <a:endParaRPr lang="en-AU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id="{1B7480E3-AE2E-4AAC-93F5-87028D97CC06}"/>
                    </a:ext>
                  </a:extLst>
                </p:cNvPr>
                <p:cNvSpPr/>
                <p:nvPr/>
              </p:nvSpPr>
              <p:spPr>
                <a:xfrm>
                  <a:off x="5691383" y="3624051"/>
                  <a:ext cx="565315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Read</a:t>
                  </a:r>
                  <a:endParaRPr lang="en-AU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3E0E8D61-EC40-42A5-80F3-563CFCF597C1}"/>
                  </a:ext>
                </a:extLst>
              </p:cNvPr>
              <p:cNvSpPr/>
              <p:nvPr/>
            </p:nvSpPr>
            <p:spPr>
              <a:xfrm>
                <a:off x="4753977" y="2942360"/>
                <a:ext cx="691013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Search</a:t>
                </a:r>
                <a:endParaRPr lang="en-AU" sz="1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4" name="Picture 4" descr="The green circle in the right-hand cover of the first book is clicked. You see a menu that has the following options: &quot;Move To,&quot; &quot;Currently Reading,&quot; &quot;Want to Read,&quot; Read,&quot; and &quot;None.&quot; The &quot;Move to&quot; option is greyed out. There is a checkmark next to the &quot;Currently Reading&quot; option.">
              <a:extLst>
                <a:ext uri="{FF2B5EF4-FFF2-40B4-BE49-F238E27FC236}">
                  <a16:creationId xmlns:a16="http://schemas.microsoft.com/office/drawing/2014/main" id="{857F62AC-9725-41FB-A201-9CEF433B49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3099" b="66761" l="26290" r="74355">
                          <a14:foregroundMark x1="27742" y1="52817" x2="27742" y2="52817"/>
                          <a14:foregroundMark x1="27903" y1="48310" x2="27903" y2="48310"/>
                          <a14:foregroundMark x1="28065" y1="33239" x2="28065" y2="33239"/>
                          <a14:foregroundMark x1="26290" y1="35775" x2="26290" y2="35775"/>
                          <a14:foregroundMark x1="74194" y1="59014" x2="74194" y2="590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90" t="31792" r="20016" b="28964"/>
            <a:stretch/>
          </p:blipFill>
          <p:spPr bwMode="auto">
            <a:xfrm>
              <a:off x="1192231" y="4108766"/>
              <a:ext cx="1867332" cy="152791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94A040F7-A42D-41CC-8DEE-9FD229C8926D}"/>
                </a:ext>
              </a:extLst>
            </p:cNvPr>
            <p:cNvSpPr/>
            <p:nvPr/>
          </p:nvSpPr>
          <p:spPr>
            <a:xfrm>
              <a:off x="2667288" y="6226092"/>
              <a:ext cx="482536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effectLst/>
                  <a:latin typeface="Work Sans"/>
                </a:rPr>
                <a:t> © All rights reserved. Designed by </a:t>
              </a:r>
              <a:r>
                <a:rPr lang="en-US" sz="1100" b="0" i="0" dirty="0">
                  <a:solidFill>
                    <a:schemeClr val="accent1"/>
                  </a:solidFill>
                  <a:effectLst/>
                  <a:latin typeface="Work Sans"/>
                </a:rPr>
                <a:t>Gustav Willig</a:t>
              </a:r>
              <a:endParaRPr lang="en-AU" sz="11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24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02627F31-A1C1-4116-B310-0BF237E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30" y="1697752"/>
            <a:ext cx="5988684" cy="374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39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535</Words>
  <Application>Microsoft Office PowerPoint</Application>
  <PresentationFormat>Breitbild</PresentationFormat>
  <Paragraphs>112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Work Sans</vt:lpstr>
      <vt:lpstr>Office</vt:lpstr>
      <vt:lpstr>My Reads</vt:lpstr>
      <vt:lpstr>App Main Page</vt:lpstr>
      <vt:lpstr>PowerPoint-Präsentation</vt:lpstr>
      <vt:lpstr>PowerPoint-Präsentation</vt:lpstr>
      <vt:lpstr>App Functionality Search Page</vt:lpstr>
      <vt:lpstr>App Functionality  </vt:lpstr>
      <vt:lpstr>Addition material</vt:lpstr>
      <vt:lpstr>PowerPoint-Präsentation</vt:lpstr>
      <vt:lpstr>PowerPoint-Präsentation</vt:lpstr>
      <vt:lpstr>Design Main Page v0.5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Reads</dc:title>
  <dc:creator>Gerald Willig</dc:creator>
  <cp:lastModifiedBy>Gerald Willig</cp:lastModifiedBy>
  <cp:revision>13</cp:revision>
  <dcterms:created xsi:type="dcterms:W3CDTF">2020-12-16T09:18:48Z</dcterms:created>
  <dcterms:modified xsi:type="dcterms:W3CDTF">2020-12-16T21:57:05Z</dcterms:modified>
</cp:coreProperties>
</file>