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78" r:id="rId4"/>
    <p:sldId id="279" r:id="rId5"/>
    <p:sldId id="276" r:id="rId6"/>
    <p:sldId id="259" r:id="rId7"/>
    <p:sldId id="291" r:id="rId8"/>
    <p:sldId id="292" r:id="rId9"/>
    <p:sldId id="293" r:id="rId10"/>
    <p:sldId id="280" r:id="rId11"/>
    <p:sldId id="289" r:id="rId12"/>
    <p:sldId id="283" r:id="rId13"/>
    <p:sldId id="288" r:id="rId14"/>
    <p:sldId id="284" r:id="rId15"/>
    <p:sldId id="285" r:id="rId16"/>
    <p:sldId id="286" r:id="rId17"/>
    <p:sldId id="282" r:id="rId18"/>
    <p:sldId id="281" r:id="rId19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28AFB0"/>
    <a:srgbClr val="C55A11"/>
    <a:srgbClr val="19647E"/>
    <a:srgbClr val="548235"/>
    <a:srgbClr val="BFBFBF"/>
    <a:srgbClr val="F9A620"/>
    <a:srgbClr val="FFFFFF"/>
    <a:srgbClr val="FAD4D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007" autoAdjust="0"/>
  </p:normalViewPr>
  <p:slideViewPr>
    <p:cSldViewPr snapToGrid="0">
      <p:cViewPr>
        <p:scale>
          <a:sx n="100" d="100"/>
          <a:sy n="100" d="100"/>
        </p:scale>
        <p:origin x="540" y="-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E2075A-73E0-4D87-8504-8E36E43196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6D8D7-499B-4AE4-8DBC-5FE85F89925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556A0D-CE0C-4835-ADDC-0753A096D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4E645-0063-46A6-8449-879490C82D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51C412-FFF9-4A71-ABC4-BC485537CE08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6958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29653-81B9-4DFA-A621-539217C79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A0979A-6559-4972-94CD-3F8B94CA90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DC1B86E-91AC-4184-87E7-EDE573B719B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E9475-6B4E-4C84-B637-35C56AAB72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C75B5C-0BA9-4824-98B2-24F3D2E95C3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CDB74-6ADD-4A1E-BE5B-836808B13B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37842B8-8B05-490A-83EF-BD8A117CA1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2A59B-C499-4D31-95FB-9B8868FA0C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F33121-3692-4F69-967F-DF97F4A87A67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B9BC91-1C3F-497C-81E4-474301F10E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F1BE7F-27C4-4501-8001-42C313879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4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5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F3C0B-26DC-4F05-B4EA-3CCD91DD2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391237-23D0-4CD6-AF80-BF9B68C45161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7A077E-45F1-4A89-9A33-2CAC6F52D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9F2EE-1BBB-4C67-A0A0-CC44F251A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D8991-88B3-4F2E-9761-E5DF5660B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AAB567-3C4E-45B3-94EE-2C64C3742732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0301DE-C530-4893-9A37-638A45E494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3BA009-1FE5-4E99-BEC2-B4B2D7E5DE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6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5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50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A3BE-A776-4ED3-A2C1-056FA070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04483-0462-4D60-9B8A-E0C3E048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DF94E-2EDE-4104-8A07-2B8DC59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6C0A0-2279-48D2-B722-CD03FE2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9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4B7D3-7D78-45E1-8979-6ECB5EBF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651125"/>
            <a:ext cx="2266950" cy="45180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C110F-6423-4718-BCAF-2681EFF3B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651125"/>
            <a:ext cx="6653212" cy="45180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92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3D8-4CBF-48A6-8230-1EB972C4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599D7-9AAB-49FE-B896-BAEEB01A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C655E-462D-43F3-BCB8-7275072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4F67D-D62B-489C-A192-B29CA3B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15FF9-DB4D-4BA7-9291-B75F209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50AC4-3EF1-45B4-80E5-A0EA2B44E10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77FEC-63F9-47D2-89DB-CF4DDDDC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CDB8-DA2C-47D9-8F0E-FD8028D2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5B7C-EA99-408A-AF4C-3E86980C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7C5BF-67DB-4A2D-A77A-A696930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2AE60-5F45-4617-AFEA-D0351D6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464B0-DE55-4D90-B8E8-82CEC993E4B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CDA4-6EFF-4F15-8CBB-BCE1D24B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D90E0-1A93-41E9-9DDE-3F9CAF85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613F7-FB98-43DD-89B6-AEBC807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B5D9F-13BD-4AF9-9EE5-748B9FE5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712A0-86AE-4FB3-B2F2-26A62E7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39B37-4C66-45F7-A598-7AF2A53CE4F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FAA0-7051-41AF-A507-23F5F840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6B747-5299-4ED3-B3BD-3F5639E3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7048E-DF8D-461C-BD25-48E545E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B2A01-26AD-4A0D-9B88-E6006FC4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327EC7-9F02-4E5A-97A2-D9754C1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CA0F0-59EA-4939-A124-7ED0F5D5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7C97-529A-45A6-996A-2D71057BBD8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2A7D2-59B3-45F5-B0AD-B4FE196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2E8DF-4F3C-4C8B-8392-8896BD3C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072E6-D04F-457A-B72B-4C1CE943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ED31AB-D348-41D2-8FE9-1824A09D8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CB463-B05D-402B-83FD-B532670D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9E7660-E245-4DDF-8A9C-EEE710A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6D8C45-5E6B-459C-BA47-7945708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C759F-A270-4390-AD57-D2592A2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0E6EB-C9FE-46D1-BB07-3AD0D0AD99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09F7D-9341-4861-90C4-A1484C4C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351C0-FCDA-4CC7-8612-D90C5FC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E3C84-1298-4A31-9B36-0BF4028C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1B3BA-18D8-4A06-AC2B-3DF9A479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E6DD12-FE2D-41CA-89B4-D606146063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ED002-D7FA-4AD4-AB2D-CE43579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8C2206-5BBC-4A6B-81ED-5AFA1AAB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7275DB-EF32-41FB-8B78-E698D6B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F354D2-1854-4730-837A-42E75F15E62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70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FA9D-25E8-4247-A9D9-4456B6D4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DEF57-40D0-4BAA-92C0-23021FDA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3656F2-27A2-460E-AEA6-2485B287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F464B-954A-430A-B31A-B32A4FFD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98262-49FC-4A5E-8FF1-A7158397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20960-8888-41EF-9603-9AFF4D15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7933B-9935-488C-A115-BAEA83477A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31BB-F6F7-4B70-89F2-29EA025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D35BE-2C50-496F-9A8B-815A3F00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71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2CC7-5311-4125-980C-E72008D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8203AA-D136-4E8A-8C32-77580192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C2559-2863-4FC3-AAC8-743952AB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5EAEA9-64C1-4973-BCED-3C1CFBAD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D578F-AA0D-4CC4-A8B0-6D4967D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A0316-5914-4F29-8518-CD98593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22E759-F05A-4A00-9469-E39B17D98FD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E79EF-0F0F-4544-BC39-4BBAF9B5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2E91C-A0F9-498B-BE04-7C4600E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FCACD-4C71-48B8-AC17-9242DCD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2AD0D-4359-40EC-AB24-8713475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750A-37B5-419C-AE07-DF3E1E45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35226-8882-4ED2-855A-1CCF967307E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7B3D6D-3362-4609-8354-C097D2212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5325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51A4F-B773-45F9-B89B-C88F246B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532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6A24A-B151-4EF9-99B6-0D1EEC5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BAD8C-6934-4105-9FF5-18FC35E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1A816-BCE1-46A3-B557-81A0CEC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95163-6BD3-496D-B02A-28C637DF1E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B090-B93B-444B-8B60-E4D292E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EB9501-AA0A-4757-A520-A9A181FB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703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6827A-1A9D-4498-A7A7-A5AF619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04A9-5E91-4E51-B959-7764CF9E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9287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1BB12E-48FC-42D9-987A-6A9D5A91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181475"/>
            <a:ext cx="4460875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4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ADD2D-F068-4CB4-9528-4F4CDCE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EAA4E-55A1-4DCC-B11C-3D1825A8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22607A-2739-43A6-9CAF-723321CA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A206B-3A0C-4E1A-AC68-3CA86A9D0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088FDC-8629-4F8C-AE9A-4533ADD4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8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2D1B-5F60-44A6-8199-BB5DB94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0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2608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90A8F-2A66-4805-BA92-CDAFDADF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89F8F-4054-4FE5-81D3-D3CF1E6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3684CE-82BC-486E-8E6D-3D966185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59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1B6D2-928F-452C-8BC9-C19AA92A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7E3D-DC87-4699-B44D-DBA0EADF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E26DD-2D22-4454-9A48-ED891203D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855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A72547-2B05-4598-86D1-6C745EF171FA}"/>
              </a:ext>
            </a:extLst>
          </p:cNvPr>
          <p:cNvSpPr/>
          <p:nvPr/>
        </p:nvSpPr>
        <p:spPr>
          <a:xfrm>
            <a:off x="0" y="246888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C198F34-71E9-4E37-9F48-A01C9230B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40" y="2651760"/>
            <a:ext cx="789947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5CD62-B706-45C2-9CB8-BFF424BE5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181039"/>
            <a:ext cx="9071640" cy="298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hangingPunct="0">
        <a:buNone/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0087B549-21BA-487F-9F91-086F9694CDA3}"/>
              </a:ext>
            </a:extLst>
          </p:cNvPr>
          <p:cNvSpPr/>
          <p:nvPr userDrawn="1"/>
        </p:nvSpPr>
        <p:spPr>
          <a:xfrm>
            <a:off x="0" y="-6372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5F15F2-0AF6-46D5-8F1E-B8EBD3F87F86}"/>
              </a:ext>
            </a:extLst>
          </p:cNvPr>
          <p:cNvSpPr/>
          <p:nvPr/>
        </p:nvSpPr>
        <p:spPr>
          <a:xfrm>
            <a:off x="0" y="-11880"/>
            <a:ext cx="10080000" cy="1209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6FA6286-C757-4D5A-BF9A-271FA4319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47C46D-BE5F-456B-AD1E-6CBD280C5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07942-3EAF-40DD-81FD-991BCB9261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7323840"/>
            <a:ext cx="2348280" cy="23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E6935-AC6E-46D6-9A05-31455F6EBF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18B49-A3F7-4425-BB4E-8D732E4C42B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19A6E06D-9F5F-4BBE-9E2B-D6A6CE1732B8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hangingPunct="0">
        <a:buNone/>
        <a:tabLst/>
        <a:defRPr lang="en-US" sz="3600" b="0" i="0" u="none" strike="noStrike" kern="1200" cap="none">
          <a:ln>
            <a:noFill/>
          </a:ln>
          <a:solidFill>
            <a:schemeClr val="bg1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054E-D346-4785-8C83-3D6064C2A4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2560319"/>
            <a:ext cx="7899479" cy="1262160"/>
          </a:xfrm>
        </p:spPr>
        <p:txBody>
          <a:bodyPr/>
          <a:lstStyle/>
          <a:p>
            <a:pPr fontAlgn="base"/>
            <a:r>
              <a:rPr lang="de-DE" dirty="0" err="1"/>
              <a:t>UdaciCards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hlinkClick r:id="rId3" action="ppaction://hlinksldjump"/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600" dirty="0"/>
              <a:t>Deck List View (Default View)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title of each Deck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number of cards in each deck</a:t>
            </a:r>
          </a:p>
        </p:txBody>
      </p:sp>
    </p:spTree>
    <p:extLst>
      <p:ext uri="{BB962C8B-B14F-4D97-AF65-F5344CB8AC3E}">
        <p14:creationId xmlns:p14="http://schemas.microsoft.com/office/powerpoint/2010/main" val="170494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86413"/>
              </p:ext>
            </p:extLst>
          </p:nvPr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New Deck View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0191" y="1605450"/>
            <a:ext cx="4707482" cy="5891011"/>
            <a:chOff x="1654369" y="1738514"/>
            <a:chExt cx="5984682" cy="5891011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4369" y="1738514"/>
              <a:ext cx="5980706" cy="1194899"/>
              <a:chOff x="1654369" y="1738514"/>
              <a:chExt cx="5980706" cy="1194899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4"/>
                <a:ext cx="5976730" cy="1194899"/>
                <a:chOff x="274320" y="3749038"/>
                <a:chExt cx="8595360" cy="2492547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38"/>
                  <a:ext cx="8595360" cy="2492547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1395826" y="4025851"/>
                  <a:ext cx="6346626" cy="17890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5000" rIns="90000" bIns="45000" anchorCtr="0" compatLnSpc="0">
                  <a:spAutoFit/>
                </a:bodyPr>
                <a:lstStyle/>
                <a:p>
                  <a:pPr lvl="0" algn="ctr" hangingPunct="0"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b="1" dirty="0">
                      <a:solidFill>
                        <a:schemeClr val="bg1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What is the title of your new deck? </a:t>
                  </a:r>
                  <a:endParaRPr lang="en-US" sz="16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1654369" y="2483716"/>
                <a:ext cx="5980703" cy="326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6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4E152EE-C195-4314-BC86-1727E6ED6889}"/>
              </a:ext>
            </a:extLst>
          </p:cNvPr>
          <p:cNvGrpSpPr/>
          <p:nvPr/>
        </p:nvGrpSpPr>
        <p:grpSpPr>
          <a:xfrm>
            <a:off x="1027685" y="3678316"/>
            <a:ext cx="3356014" cy="423295"/>
            <a:chOff x="3359426" y="4038480"/>
            <a:chExt cx="2584174" cy="423295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A04A36D-1ADD-4CE2-936A-B0C7047E81A9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4D9A80C-2C13-48EC-8A96-DCFE9672F453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Deck Title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2BC423A-2186-4758-8F70-D0E3651BD134}"/>
              </a:ext>
            </a:extLst>
          </p:cNvPr>
          <p:cNvGrpSpPr/>
          <p:nvPr/>
        </p:nvGrpSpPr>
        <p:grpSpPr>
          <a:xfrm>
            <a:off x="1678740" y="461828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84898CA7-A742-4DFE-9EEA-1B57D7923C53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28E31C2-A92D-4324-9E15-0667D5A415E5}"/>
                </a:ext>
              </a:extLst>
            </p:cNvPr>
            <p:cNvSpPr txBox="1"/>
            <p:nvPr/>
          </p:nvSpPr>
          <p:spPr>
            <a:xfrm>
              <a:off x="3980525" y="4651872"/>
              <a:ext cx="1228092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Submit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97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New Question View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4" y="1738516"/>
            <a:chExt cx="5980707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F4DEF71-4875-4679-926E-F77DE6187059}"/>
                </a:ext>
              </a:extLst>
            </p:cNvPr>
            <p:cNvGrpSpPr/>
            <p:nvPr/>
          </p:nvGrpSpPr>
          <p:grpSpPr>
            <a:xfrm>
              <a:off x="1658344" y="1738516"/>
              <a:ext cx="5976731" cy="745200"/>
              <a:chOff x="274320" y="3749040"/>
              <a:chExt cx="8595360" cy="1554479"/>
            </a:xfrm>
          </p:grpSpPr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1EEBB0A9-F827-4341-8E50-7E149A39BC9A}"/>
                  </a:ext>
                </a:extLst>
              </p:cNvPr>
              <p:cNvSpPr/>
              <p:nvPr/>
            </p:nvSpPr>
            <p:spPr>
              <a:xfrm>
                <a:off x="274320" y="3749040"/>
                <a:ext cx="8595360" cy="15544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19647E"/>
              </a:solidFill>
              <a:ln w="0">
                <a:solidFill>
                  <a:srgbClr val="3465A4"/>
                </a:solidFill>
                <a:prstDash val="solid"/>
                <a:beve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cap="none" dirty="0">
                  <a:ln>
                    <a:noFill/>
                  </a:ln>
                  <a:latin typeface="Liberation Sans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02E0C61-CEF1-47A8-BFBF-C1380D62CBC4}"/>
                  </a:ext>
                </a:extLst>
              </p:cNvPr>
              <p:cNvSpPr txBox="1"/>
              <p:nvPr/>
            </p:nvSpPr>
            <p:spPr>
              <a:xfrm>
                <a:off x="2246405" y="4056002"/>
                <a:ext cx="4645465" cy="989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2600" b="1" dirty="0"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Add Card</a:t>
                </a:r>
                <a:endParaRPr lang="en-US" sz="2600" b="1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4E152EE-C195-4314-BC86-1727E6ED6889}"/>
              </a:ext>
            </a:extLst>
          </p:cNvPr>
          <p:cNvGrpSpPr/>
          <p:nvPr/>
        </p:nvGrpSpPr>
        <p:grpSpPr>
          <a:xfrm>
            <a:off x="1080651" y="2549189"/>
            <a:ext cx="3356014" cy="423295"/>
            <a:chOff x="3359426" y="4038480"/>
            <a:chExt cx="2584174" cy="423295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A04A36D-1ADD-4CE2-936A-B0C7047E81A9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4D9A80C-2C13-48EC-8A96-DCFE9672F453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Question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2BC423A-2186-4758-8F70-D0E3651BD134}"/>
              </a:ext>
            </a:extLst>
          </p:cNvPr>
          <p:cNvGrpSpPr/>
          <p:nvPr/>
        </p:nvGrpSpPr>
        <p:grpSpPr>
          <a:xfrm>
            <a:off x="1692448" y="3899155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84898CA7-A742-4DFE-9EEA-1B57D7923C53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28E31C2-A92D-4324-9E15-0667D5A415E5}"/>
                </a:ext>
              </a:extLst>
            </p:cNvPr>
            <p:cNvSpPr txBox="1"/>
            <p:nvPr/>
          </p:nvSpPr>
          <p:spPr>
            <a:xfrm>
              <a:off x="3980525" y="4651872"/>
              <a:ext cx="1228092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Submit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76E86A7-D51A-4B1E-8FE9-E9F62B92216A}"/>
              </a:ext>
            </a:extLst>
          </p:cNvPr>
          <p:cNvGrpSpPr/>
          <p:nvPr/>
        </p:nvGrpSpPr>
        <p:grpSpPr>
          <a:xfrm>
            <a:off x="1094359" y="3174505"/>
            <a:ext cx="3356014" cy="423295"/>
            <a:chOff x="3359426" y="4038480"/>
            <a:chExt cx="2584174" cy="423295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D69325B-BAE1-4B08-9493-6B9E4CE8ADE8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B4551FE-4452-46BE-9C5E-5266D4A0F300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Answer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88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de-DE" dirty="0"/>
              <a:t>DeckDetails.js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887429" y="4112778"/>
                    <a:ext cx="1789626" cy="9892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Deck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4E652EE-6C31-4892-8F5C-37D39732CD0B}"/>
              </a:ext>
            </a:extLst>
          </p:cNvPr>
          <p:cNvGrpSpPr/>
          <p:nvPr/>
        </p:nvGrpSpPr>
        <p:grpSpPr>
          <a:xfrm>
            <a:off x="1694013" y="427970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hlinkClick r:id="rId3" action="ppaction://hlinksldjump"/>
              <a:extLst>
                <a:ext uri="{FF2B5EF4-FFF2-40B4-BE49-F238E27FC236}">
                  <a16:creationId xmlns:a16="http://schemas.microsoft.com/office/drawing/2014/main" id="{C1CE84B5-5DEF-4A7A-A31D-2E5F00141290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9E3DD3A-4AD3-4E4A-B907-1E428C8CFC47}"/>
                </a:ext>
              </a:extLst>
            </p:cNvPr>
            <p:cNvSpPr txBox="1"/>
            <p:nvPr/>
          </p:nvSpPr>
          <p:spPr>
            <a:xfrm>
              <a:off x="3893988" y="4634523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Start Quiz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C235023-494E-40D2-907E-8541D8A3FEF6}"/>
              </a:ext>
            </a:extLst>
          </p:cNvPr>
          <p:cNvGrpSpPr/>
          <p:nvPr/>
        </p:nvGrpSpPr>
        <p:grpSpPr>
          <a:xfrm>
            <a:off x="1723653" y="4878425"/>
            <a:ext cx="2159836" cy="474254"/>
            <a:chOff x="3286082" y="4578166"/>
            <a:chExt cx="2584173" cy="474254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B3E70E3-2305-4975-82CB-06FC02EE317C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725CAC8-A37C-4741-9D6E-8A1865F859AB}"/>
                </a:ext>
              </a:extLst>
            </p:cNvPr>
            <p:cNvSpPr txBox="1"/>
            <p:nvPr/>
          </p:nvSpPr>
          <p:spPr>
            <a:xfrm>
              <a:off x="3858525" y="4623935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Add Card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61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Quiz View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5" y="1738516"/>
            <a:chExt cx="5980706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8345" y="1738516"/>
              <a:ext cx="5976730" cy="2393735"/>
              <a:chOff x="1658345" y="1738516"/>
              <a:chExt cx="5976730" cy="2393735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745200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3955718" y="4112778"/>
                  <a:ext cx="1653050" cy="9892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algn="ctr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dirty="0"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Quiz</a:t>
                  </a:r>
                  <a:endParaRPr lang="en-US" sz="2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99AD1545-B6AE-4E4F-97B5-F643491B020F}"/>
                  </a:ext>
                </a:extLst>
              </p:cNvPr>
              <p:cNvGrpSpPr/>
              <p:nvPr/>
            </p:nvGrpSpPr>
            <p:grpSpPr>
              <a:xfrm>
                <a:off x="2121651" y="2933688"/>
                <a:ext cx="5110105" cy="1198563"/>
                <a:chOff x="2456400" y="3881179"/>
                <a:chExt cx="5110105" cy="1198563"/>
              </a:xfrm>
            </p:grpSpPr>
            <p:sp>
              <p:nvSpPr>
                <p:cNvPr id="89" name="Rechteck: abgerundete Ecken 88">
                  <a:extLst>
                    <a:ext uri="{FF2B5EF4-FFF2-40B4-BE49-F238E27FC236}">
                      <a16:creationId xmlns:a16="http://schemas.microsoft.com/office/drawing/2014/main" id="{65B502A5-24BC-4B96-8B6C-D6AF3BEA8430}"/>
                    </a:ext>
                  </a:extLst>
                </p:cNvPr>
                <p:cNvSpPr/>
                <p:nvPr/>
              </p:nvSpPr>
              <p:spPr>
                <a:xfrm>
                  <a:off x="2456400" y="3881179"/>
                  <a:ext cx="5110105" cy="11985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D57C6199-4D54-415B-87B8-FC0C7107FA6B}"/>
                    </a:ext>
                  </a:extLst>
                </p:cNvPr>
                <p:cNvSpPr txBox="1"/>
                <p:nvPr/>
              </p:nvSpPr>
              <p:spPr>
                <a:xfrm>
                  <a:off x="3045648" y="4232721"/>
                  <a:ext cx="3871620" cy="4742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5000" rIns="90000" bIns="45000" anchorCtr="0" compatLnSpc="0">
                  <a:spAutoFit/>
                </a:bodyPr>
                <a:lstStyle/>
                <a:p>
                  <a:pPr lvl="0" algn="ctr" hangingPunct="0"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What is REACT</a:t>
                  </a:r>
                  <a:endParaRPr lang="en-US" sz="16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4E652EE-6C31-4892-8F5C-37D39732CD0B}"/>
              </a:ext>
            </a:extLst>
          </p:cNvPr>
          <p:cNvGrpSpPr/>
          <p:nvPr/>
        </p:nvGrpSpPr>
        <p:grpSpPr>
          <a:xfrm>
            <a:off x="1694013" y="427970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C1CE84B5-5DEF-4A7A-A31D-2E5F00141290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9E3DD3A-4AD3-4E4A-B907-1E428C8CFC47}"/>
                </a:ext>
              </a:extLst>
            </p:cNvPr>
            <p:cNvSpPr txBox="1"/>
            <p:nvPr/>
          </p:nvSpPr>
          <p:spPr>
            <a:xfrm>
              <a:off x="3675278" y="4634523"/>
              <a:ext cx="1862239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Show Answer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C235023-494E-40D2-907E-8541D8A3FEF6}"/>
              </a:ext>
            </a:extLst>
          </p:cNvPr>
          <p:cNvGrpSpPr/>
          <p:nvPr/>
        </p:nvGrpSpPr>
        <p:grpSpPr>
          <a:xfrm>
            <a:off x="1723653" y="4878425"/>
            <a:ext cx="2159836" cy="474254"/>
            <a:chOff x="3286082" y="4578166"/>
            <a:chExt cx="2584173" cy="474254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B3E70E3-2305-4975-82CB-06FC02EE317C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725CAC8-A37C-4741-9D6E-8A1865F859AB}"/>
                </a:ext>
              </a:extLst>
            </p:cNvPr>
            <p:cNvSpPr txBox="1"/>
            <p:nvPr/>
          </p:nvSpPr>
          <p:spPr>
            <a:xfrm>
              <a:off x="3858525" y="4623935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Correct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4AC33F-3463-4DF3-9908-C9EF455FE632}"/>
              </a:ext>
            </a:extLst>
          </p:cNvPr>
          <p:cNvGrpSpPr/>
          <p:nvPr/>
        </p:nvGrpSpPr>
        <p:grpSpPr>
          <a:xfrm>
            <a:off x="1723653" y="5497407"/>
            <a:ext cx="2159836" cy="474254"/>
            <a:chOff x="3286082" y="4578166"/>
            <a:chExt cx="2584173" cy="474254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051CEAF6-9A31-42D1-9EB1-CB3096920C14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3BBA992-178E-4EEC-A97C-DE4556936A04}"/>
                </a:ext>
              </a:extLst>
            </p:cNvPr>
            <p:cNvSpPr txBox="1"/>
            <p:nvPr/>
          </p:nvSpPr>
          <p:spPr>
            <a:xfrm>
              <a:off x="3791868" y="4651872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Incorrect</a:t>
              </a: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BA683DDC-64EA-4F17-9183-9A24010DA711}"/>
              </a:ext>
            </a:extLst>
          </p:cNvPr>
          <p:cNvSpPr txBox="1"/>
          <p:nvPr/>
        </p:nvSpPr>
        <p:spPr>
          <a:xfrm>
            <a:off x="1753293" y="2372537"/>
            <a:ext cx="2323068" cy="3726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algn="ctr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1/30</a:t>
            </a:r>
          </a:p>
        </p:txBody>
      </p:sp>
    </p:spTree>
    <p:extLst>
      <p:ext uri="{BB962C8B-B14F-4D97-AF65-F5344CB8AC3E}">
        <p14:creationId xmlns:p14="http://schemas.microsoft.com/office/powerpoint/2010/main" val="218237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Quiz View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5" y="1738516"/>
            <a:chExt cx="5980706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8345" y="1738516"/>
              <a:ext cx="5976730" cy="1873555"/>
              <a:chOff x="1658345" y="1738516"/>
              <a:chExt cx="5976730" cy="1873555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745200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3955718" y="4112778"/>
                  <a:ext cx="1653050" cy="9892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algn="ctr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dirty="0"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Quiz</a:t>
                  </a:r>
                  <a:endParaRPr lang="en-US" sz="2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2710899" y="3285230"/>
                <a:ext cx="3871621" cy="326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6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BC478A6-349F-48C5-A424-366C6F4DD529}"/>
              </a:ext>
            </a:extLst>
          </p:cNvPr>
          <p:cNvSpPr/>
          <p:nvPr/>
        </p:nvSpPr>
        <p:spPr>
          <a:xfrm>
            <a:off x="1271549" y="3479007"/>
            <a:ext cx="3336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/>
              <a:t>Congratulations</a:t>
            </a:r>
          </a:p>
          <a:p>
            <a:pPr algn="ctr"/>
            <a:r>
              <a:rPr lang="en-AU" dirty="0"/>
              <a:t>Your Score is 100%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B43ED80-E570-4A24-BCB0-808582E0E070}"/>
              </a:ext>
            </a:extLst>
          </p:cNvPr>
          <p:cNvGrpSpPr/>
          <p:nvPr/>
        </p:nvGrpSpPr>
        <p:grpSpPr>
          <a:xfrm>
            <a:off x="1859856" y="4463879"/>
            <a:ext cx="2159836" cy="474254"/>
            <a:chOff x="3286082" y="4578166"/>
            <a:chExt cx="2584173" cy="474254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6CA7B052-63EA-4B94-BC19-FBC57F20DE72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4679D62-74B2-4D69-A6D5-488BE38440F7}"/>
                </a:ext>
              </a:extLst>
            </p:cNvPr>
            <p:cNvSpPr txBox="1"/>
            <p:nvPr/>
          </p:nvSpPr>
          <p:spPr>
            <a:xfrm>
              <a:off x="3675278" y="4634523"/>
              <a:ext cx="1862239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Restart Quiz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9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8380E-3DAF-4B41-96C7-024060D1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7F1C4-8989-4505-95B0-8F955F93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(Default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each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each deck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759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2385467" y="7125621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2385468" y="1580343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36A1C4F-2BBB-4AAE-A86E-78ADC96A28A2}"/>
              </a:ext>
            </a:extLst>
          </p:cNvPr>
          <p:cNvGrpSpPr/>
          <p:nvPr/>
        </p:nvGrpSpPr>
        <p:grpSpPr>
          <a:xfrm>
            <a:off x="3087715" y="5989043"/>
            <a:ext cx="3356014" cy="476113"/>
            <a:chOff x="3359426" y="4670854"/>
            <a:chExt cx="2584173" cy="476113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2DFF1D74-C940-4096-9820-2928741FF107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D074C34-162A-4489-9E62-07F37102159F}"/>
                </a:ext>
              </a:extLst>
            </p:cNvPr>
            <p:cNvSpPr txBox="1"/>
            <p:nvPr/>
          </p:nvSpPr>
          <p:spPr>
            <a:xfrm>
              <a:off x="4045779" y="4670854"/>
              <a:ext cx="1495303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 dirty="0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Start </a:t>
              </a:r>
              <a:r>
                <a:rPr lang="en-US" sz="2600" b="1" dirty="0" err="1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Quize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763B13F-553A-4C85-97FC-824D00B2FD5C}"/>
              </a:ext>
            </a:extLst>
          </p:cNvPr>
          <p:cNvGrpSpPr/>
          <p:nvPr/>
        </p:nvGrpSpPr>
        <p:grpSpPr>
          <a:xfrm>
            <a:off x="3087715" y="5314650"/>
            <a:ext cx="3356014" cy="476113"/>
            <a:chOff x="3359426" y="4670854"/>
            <a:chExt cx="2584173" cy="476113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21FBBC7F-A2E7-4FA4-AFF4-15254D0AA7DD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C8A4F11-65AC-4579-AD75-D914DA3638FF}"/>
                </a:ext>
              </a:extLst>
            </p:cNvPr>
            <p:cNvSpPr txBox="1"/>
            <p:nvPr/>
          </p:nvSpPr>
          <p:spPr>
            <a:xfrm>
              <a:off x="4045779" y="4670854"/>
              <a:ext cx="1295242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Add Card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31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39A6-0F92-4BEC-9119-A36D6DCE62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lvl="0" algn="l" rtl="0" hangingPunct="1">
              <a:lnSpc>
                <a:spcPct val="90000"/>
              </a:lnSpc>
            </a:pPr>
            <a:r>
              <a:rPr lang="en-US" dirty="0">
                <a:latin typeface="Euphemia" pitchFamily="18"/>
              </a:rPr>
              <a:t>Project approach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01E1F96-3F41-4643-BFEC-4A550EDE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Planning 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design template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Draw all views of the app (create a Wireframe):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Draw boxes around every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Break Each View Into a Hierarchy of Components: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Code your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Building a static application (mockup)</a:t>
            </a:r>
            <a:endParaRPr lang="en-US" dirty="0">
              <a:solidFill>
                <a:srgbClr val="465562"/>
              </a:solidFill>
              <a:highlight>
                <a:scrgbClr r="0" g="0" b="0">
                  <a:alpha val="0"/>
                </a:scrgbClr>
              </a:highlight>
              <a:latin typeface="Euphemia" pitchFamily="18"/>
            </a:endParaRP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Determine What events happened for each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Define which data each component need (define the store for each component)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a Redux store. Connect logger middleware (optional) and Redux </a:t>
            </a:r>
            <a:r>
              <a:rPr lang="en-US" sz="1600" dirty="0" err="1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Thunk</a:t>
            </a: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 middleware (alternatively, you can use Redux Saga, etc.).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for 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Building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Improve the design!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Create test cases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Refactoring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400" dirty="0">
              <a:solidFill>
                <a:srgbClr val="465562"/>
              </a:solidFill>
              <a:latin typeface="Euphemia" pitchFamily="18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675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8380E-3DAF-4B41-96C7-024060D1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7F1C4-8989-4505-95B0-8F955F93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Deck List View (Default View)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title of each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number of cards in each deck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350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2321B7-3E87-4112-AE47-0DB7EB1F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 Hierarchy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88F705-F9F0-4889-AE35-6A86D254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Apps.js</a:t>
            </a:r>
          </a:p>
          <a:p>
            <a:pPr marL="971550" lvl="1" indent="-285750"/>
            <a:r>
              <a:rPr lang="en-AU" dirty="0"/>
              <a:t>Footer.js</a:t>
            </a:r>
          </a:p>
          <a:p>
            <a:pPr marL="971550" lvl="1" indent="-285750"/>
            <a:r>
              <a:rPr lang="en-AU" dirty="0"/>
              <a:t>Header.js</a:t>
            </a:r>
          </a:p>
          <a:p>
            <a:pPr marL="971550" lvl="1" indent="-285750"/>
            <a:r>
              <a:rPr lang="en-AU" dirty="0"/>
              <a:t>Home.js</a:t>
            </a:r>
          </a:p>
          <a:p>
            <a:pPr marL="1428750" lvl="2" indent="-285750"/>
            <a:r>
              <a:rPr lang="en-AU" dirty="0"/>
              <a:t>Home.js</a:t>
            </a:r>
          </a:p>
          <a:p>
            <a:pPr marL="1428750" lvl="2" indent="-285750"/>
            <a:r>
              <a:rPr lang="en-AU" dirty="0"/>
              <a:t>QuestionCard.js</a:t>
            </a:r>
          </a:p>
          <a:p>
            <a:pPr marL="1428750" lvl="2" indent="-285750"/>
            <a:r>
              <a:rPr lang="en-AU" dirty="0"/>
              <a:t>ResultCard.js</a:t>
            </a:r>
          </a:p>
          <a:p>
            <a:pPr marL="971550" lvl="1" indent="-285750"/>
            <a:r>
              <a:rPr lang="en-AU" dirty="0"/>
              <a:t>LeaderBoard.js</a:t>
            </a:r>
          </a:p>
          <a:p>
            <a:pPr marL="1428750" lvl="2" indent="-285750"/>
            <a:r>
              <a:rPr lang="en-AU" dirty="0"/>
              <a:t>LeaderBoard.js</a:t>
            </a:r>
          </a:p>
          <a:p>
            <a:pPr marL="1428750" lvl="2" indent="-285750"/>
            <a:r>
              <a:rPr lang="en-AU" dirty="0"/>
              <a:t>UserCard.js</a:t>
            </a:r>
          </a:p>
          <a:p>
            <a:pPr marL="971550" lvl="1" indent="-285750"/>
            <a:r>
              <a:rPr lang="en-AU" dirty="0"/>
              <a:t>Login.js</a:t>
            </a:r>
          </a:p>
          <a:p>
            <a:pPr marL="971550" lvl="1" indent="-285750"/>
            <a:r>
              <a:rPr lang="en-AU" dirty="0"/>
              <a:t>NewQuestion.js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323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9988-90BF-41F6-BDF0-460F3369B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Design Template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815F36-08CA-47F2-9B2A-24F71C8CA4BE}"/>
              </a:ext>
            </a:extLst>
          </p:cNvPr>
          <p:cNvSpPr txBox="1"/>
          <p:nvPr/>
        </p:nvSpPr>
        <p:spPr>
          <a:xfrm>
            <a:off x="503999" y="29032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1E3AF0-C80A-4979-8E24-4FB8C455786D}"/>
              </a:ext>
            </a:extLst>
          </p:cNvPr>
          <p:cNvSpPr txBox="1"/>
          <p:nvPr/>
        </p:nvSpPr>
        <p:spPr>
          <a:xfrm>
            <a:off x="5043507" y="2674604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4A4394E-4CFC-4864-A36D-D6B97693DC92}"/>
              </a:ext>
            </a:extLst>
          </p:cNvPr>
          <p:cNvSpPr/>
          <p:nvPr/>
        </p:nvSpPr>
        <p:spPr>
          <a:xfrm>
            <a:off x="5954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76A9F3-6BF0-4D51-8C6D-991EE584C160}"/>
              </a:ext>
            </a:extLst>
          </p:cNvPr>
          <p:cNvSpPr txBox="1"/>
          <p:nvPr/>
        </p:nvSpPr>
        <p:spPr>
          <a:xfrm>
            <a:off x="503999" y="50977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4541AD-C3E7-47D4-A1EB-33DC81BCBE12}"/>
              </a:ext>
            </a:extLst>
          </p:cNvPr>
          <p:cNvSpPr txBox="1"/>
          <p:nvPr/>
        </p:nvSpPr>
        <p:spPr>
          <a:xfrm>
            <a:off x="503999" y="5581619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7374DB-46E9-438E-B111-6865A8F9C3AC}"/>
              </a:ext>
            </a:extLst>
          </p:cNvPr>
          <p:cNvSpPr txBox="1"/>
          <p:nvPr/>
        </p:nvSpPr>
        <p:spPr>
          <a:xfrm>
            <a:off x="503999" y="6077340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FCDD68-2254-4D08-8274-F34F108CB82D}"/>
              </a:ext>
            </a:extLst>
          </p:cNvPr>
          <p:cNvSpPr txBox="1"/>
          <p:nvPr/>
        </p:nvSpPr>
        <p:spPr>
          <a:xfrm>
            <a:off x="503999" y="39281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E69E3C2-1402-4F11-98BF-EBC2DDC4E0E2}"/>
              </a:ext>
            </a:extLst>
          </p:cNvPr>
          <p:cNvSpPr txBox="1"/>
          <p:nvPr/>
        </p:nvSpPr>
        <p:spPr>
          <a:xfrm>
            <a:off x="646199" y="4457699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1736614-0D64-4375-862B-62334601A085}"/>
              </a:ext>
            </a:extLst>
          </p:cNvPr>
          <p:cNvSpPr/>
          <p:nvPr/>
        </p:nvSpPr>
        <p:spPr>
          <a:xfrm>
            <a:off x="24962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2173B3-AEA2-4F62-ABE7-8C6E048CF3FD}"/>
              </a:ext>
            </a:extLst>
          </p:cNvPr>
          <p:cNvSpPr txBox="1"/>
          <p:nvPr/>
        </p:nvSpPr>
        <p:spPr>
          <a:xfrm>
            <a:off x="2383919" y="39090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16D4C1-E605-44F1-90C0-5BC326664A94}"/>
              </a:ext>
            </a:extLst>
          </p:cNvPr>
          <p:cNvSpPr txBox="1"/>
          <p:nvPr/>
        </p:nvSpPr>
        <p:spPr>
          <a:xfrm>
            <a:off x="1418398" y="39281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D7A4148-899A-469A-80D3-E998E85CD1F2}"/>
              </a:ext>
            </a:extLst>
          </p:cNvPr>
          <p:cNvSpPr/>
          <p:nvPr/>
        </p:nvSpPr>
        <p:spPr>
          <a:xfrm>
            <a:off x="1509838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8A480BFE-CD6A-4442-86FB-299A80A14E79}"/>
              </a:ext>
            </a:extLst>
          </p:cNvPr>
          <p:cNvSpPr/>
          <p:nvPr/>
        </p:nvSpPr>
        <p:spPr>
          <a:xfrm>
            <a:off x="5167438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9B8CA8-E53A-42A6-9D0D-BAB3E480EB9B}"/>
              </a:ext>
            </a:extLst>
          </p:cNvPr>
          <p:cNvSpPr txBox="1"/>
          <p:nvPr/>
        </p:nvSpPr>
        <p:spPr>
          <a:xfrm>
            <a:off x="2383919" y="39094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67598E-6736-4D4E-A0FE-D065E73147A2}"/>
              </a:ext>
            </a:extLst>
          </p:cNvPr>
          <p:cNvSpPr txBox="1"/>
          <p:nvPr/>
        </p:nvSpPr>
        <p:spPr>
          <a:xfrm>
            <a:off x="5024879" y="40005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5B23841-69C5-45A0-AD12-421B842D2B4D}"/>
              </a:ext>
            </a:extLst>
          </p:cNvPr>
          <p:cNvSpPr/>
          <p:nvPr/>
        </p:nvSpPr>
        <p:spPr>
          <a:xfrm>
            <a:off x="60818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5CB3C1C-0134-42D1-BC0B-744A0B9B7877}"/>
              </a:ext>
            </a:extLst>
          </p:cNvPr>
          <p:cNvSpPr/>
          <p:nvPr/>
        </p:nvSpPr>
        <p:spPr>
          <a:xfrm>
            <a:off x="697679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4E7CE8-28F5-4F44-9120-B40ACF8397FC}"/>
              </a:ext>
            </a:extLst>
          </p:cNvPr>
          <p:cNvSpPr txBox="1"/>
          <p:nvPr/>
        </p:nvSpPr>
        <p:spPr>
          <a:xfrm>
            <a:off x="5939278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A8764E-9C93-4D0A-B1E9-A2DBCA5D236D}"/>
              </a:ext>
            </a:extLst>
          </p:cNvPr>
          <p:cNvSpPr txBox="1"/>
          <p:nvPr/>
        </p:nvSpPr>
        <p:spPr>
          <a:xfrm>
            <a:off x="6904799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E06F85-FECB-4EF0-85E7-53AC582C33AF}"/>
              </a:ext>
            </a:extLst>
          </p:cNvPr>
          <p:cNvSpPr txBox="1"/>
          <p:nvPr/>
        </p:nvSpPr>
        <p:spPr>
          <a:xfrm>
            <a:off x="7846813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EA1BEB2C-5CD0-493C-ADD9-06DA7392F476}"/>
              </a:ext>
            </a:extLst>
          </p:cNvPr>
          <p:cNvSpPr/>
          <p:nvPr/>
        </p:nvSpPr>
        <p:spPr>
          <a:xfrm>
            <a:off x="7989374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2A6BA-D9FA-4684-966D-3F41082C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CB7337-061C-44C7-8760-03AEA4A9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6" y="2081823"/>
            <a:ext cx="938784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Store={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decks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de-DE" altLang="de-DE" dirty="0" err="1">
                <a:solidFill>
                  <a:srgbClr val="9876AA"/>
                </a:solidFill>
                <a:latin typeface="JetBrains Mono"/>
              </a:rPr>
              <a:t>_of_deck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]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currentCard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score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3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2A6BA-D9FA-4684-966D-3F41082C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CB7337-061C-44C7-8760-03AEA4A9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6" y="2081823"/>
            <a:ext cx="938784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Store={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decks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de-DE" altLang="de-DE" dirty="0" err="1">
                <a:solidFill>
                  <a:srgbClr val="9876AA"/>
                </a:solidFill>
                <a:latin typeface="JetBrains Mono"/>
              </a:rPr>
              <a:t>Misc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]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currentCard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score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1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2A6BA-D9FA-4684-966D-3F41082C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CB7337-061C-44C7-8760-03AEA4A9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6" y="2081823"/>
            <a:ext cx="938784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Store={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decks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de-DE" altLang="de-DE" dirty="0" err="1">
                <a:solidFill>
                  <a:srgbClr val="9876AA"/>
                </a:solidFill>
                <a:latin typeface="JetBrains Mono"/>
              </a:rPr>
              <a:t>Misc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]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currentCard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score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7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50770"/>
              </p:ext>
            </p:extLst>
          </p:nvPr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600" dirty="0"/>
              <a:t>Deck List View (Default View)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title of each Deck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number of cards in each deck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A50849E-3343-43DE-AD2A-3CFE3C7E8197}"/>
              </a:ext>
            </a:extLst>
          </p:cNvPr>
          <p:cNvGrpSpPr/>
          <p:nvPr/>
        </p:nvGrpSpPr>
        <p:grpSpPr>
          <a:xfrm>
            <a:off x="709603" y="2573493"/>
            <a:ext cx="6865853" cy="4216037"/>
            <a:chOff x="709603" y="2573493"/>
            <a:chExt cx="6865853" cy="4216037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66C8674-83CD-481F-89DD-3C408C0313E4}"/>
                </a:ext>
              </a:extLst>
            </p:cNvPr>
            <p:cNvSpPr/>
            <p:nvPr/>
          </p:nvSpPr>
          <p:spPr>
            <a:xfrm>
              <a:off x="709603" y="2573493"/>
              <a:ext cx="4282437" cy="4216037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A92BE19-FED0-4F20-B8A2-D47CE775ABF0}"/>
                </a:ext>
              </a:extLst>
            </p:cNvPr>
            <p:cNvSpPr txBox="1"/>
            <p:nvPr/>
          </p:nvSpPr>
          <p:spPr>
            <a:xfrm>
              <a:off x="5137151" y="4004077"/>
              <a:ext cx="2438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Deck_List</a:t>
              </a:r>
              <a:endParaRPr lang="en-AU" dirty="0">
                <a:solidFill>
                  <a:srgbClr val="C55A11"/>
                </a:solidFill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B16B67-07D9-41D8-95A5-140D3F091F32}"/>
              </a:ext>
            </a:extLst>
          </p:cNvPr>
          <p:cNvGrpSpPr/>
          <p:nvPr/>
        </p:nvGrpSpPr>
        <p:grpSpPr>
          <a:xfrm>
            <a:off x="799786" y="2699281"/>
            <a:ext cx="6524940" cy="1198564"/>
            <a:chOff x="709603" y="2573493"/>
            <a:chExt cx="6865853" cy="421603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1746975-AF62-4944-B09C-0FC9DAE5F52E}"/>
                </a:ext>
              </a:extLst>
            </p:cNvPr>
            <p:cNvSpPr/>
            <p:nvPr/>
          </p:nvSpPr>
          <p:spPr>
            <a:xfrm>
              <a:off x="709603" y="2573493"/>
              <a:ext cx="4282437" cy="4216037"/>
            </a:xfrm>
            <a:prstGeom prst="rect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5DC08DB-6D02-4D57-AD88-B74E8774F5F1}"/>
                </a:ext>
              </a:extLst>
            </p:cNvPr>
            <p:cNvSpPr txBox="1"/>
            <p:nvPr/>
          </p:nvSpPr>
          <p:spPr>
            <a:xfrm>
              <a:off x="5137151" y="4004076"/>
              <a:ext cx="2438305" cy="1299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75000"/>
                    </a:schemeClr>
                  </a:solidFill>
                </a:rPr>
                <a:t>Deck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373615"/>
      </p:ext>
    </p:extLst>
  </p:cSld>
  <p:clrMapOvr>
    <a:masterClrMapping/>
  </p:clrMapOvr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Microsoft Office PowerPoint</Application>
  <PresentationFormat>Benutzerdefiniert</PresentationFormat>
  <Paragraphs>199</Paragraphs>
  <Slides>17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Euphemia</vt:lpstr>
      <vt:lpstr>Helvetica</vt:lpstr>
      <vt:lpstr>JetBrains Mono</vt:lpstr>
      <vt:lpstr>Liberation Sans</vt:lpstr>
      <vt:lpstr>Pothana2000</vt:lpstr>
      <vt:lpstr>Pencil</vt:lpstr>
      <vt:lpstr>Pencil1</vt:lpstr>
      <vt:lpstr>UdaciCards</vt:lpstr>
      <vt:lpstr>Project approach</vt:lpstr>
      <vt:lpstr>Views</vt:lpstr>
      <vt:lpstr>Component Hierarchy</vt:lpstr>
      <vt:lpstr>Design Template</vt:lpstr>
      <vt:lpstr>Store</vt:lpstr>
      <vt:lpstr>Store</vt:lpstr>
      <vt:lpstr>Store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Views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gustav</dc:creator>
  <cp:lastModifiedBy>Gerald Willig</cp:lastModifiedBy>
  <cp:revision>53</cp:revision>
  <dcterms:created xsi:type="dcterms:W3CDTF">2020-12-22T08:31:49Z</dcterms:created>
  <dcterms:modified xsi:type="dcterms:W3CDTF">2020-12-30T15:40:14Z</dcterms:modified>
</cp:coreProperties>
</file>