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8" r:id="rId4"/>
    <p:sldId id="279" r:id="rId5"/>
    <p:sldId id="276" r:id="rId6"/>
    <p:sldId id="259" r:id="rId7"/>
    <p:sldId id="291" r:id="rId8"/>
    <p:sldId id="280" r:id="rId9"/>
    <p:sldId id="289" r:id="rId10"/>
    <p:sldId id="283" r:id="rId11"/>
    <p:sldId id="288" r:id="rId12"/>
    <p:sldId id="284" r:id="rId13"/>
    <p:sldId id="285" r:id="rId14"/>
    <p:sldId id="286" r:id="rId15"/>
    <p:sldId id="281" r:id="rId16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28AFB0"/>
    <a:srgbClr val="C55A11"/>
    <a:srgbClr val="19647E"/>
    <a:srgbClr val="548235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6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8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fontAlgn="base"/>
            <a:r>
              <a:rPr lang="de-DE" dirty="0"/>
              <a:t>Flashcard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Question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4" y="1738516"/>
            <a:chExt cx="5980707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DEF71-4875-4679-926E-F77DE6187059}"/>
                </a:ext>
              </a:extLst>
            </p:cNvPr>
            <p:cNvGrpSpPr/>
            <p:nvPr/>
          </p:nvGrpSpPr>
          <p:grpSpPr>
            <a:xfrm>
              <a:off x="1658344" y="1738516"/>
              <a:ext cx="5976731" cy="745200"/>
              <a:chOff x="274320" y="3749040"/>
              <a:chExt cx="8595360" cy="1554479"/>
            </a:xfrm>
          </p:grpSpPr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1EEBB0A9-F827-4341-8E50-7E149A39BC9A}"/>
                  </a:ext>
                </a:extLst>
              </p:cNvPr>
              <p:cNvSpPr/>
              <p:nvPr/>
            </p:nvSpPr>
            <p:spPr>
              <a:xfrm>
                <a:off x="274320" y="3749040"/>
                <a:ext cx="8595360" cy="15544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19647E"/>
              </a:solidFill>
              <a:ln w="0">
                <a:solidFill>
                  <a:srgbClr val="3465A4"/>
                </a:solidFill>
                <a:prstDash val="solid"/>
                <a:beve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cap="none" dirty="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02E0C61-CEF1-47A8-BFBF-C1380D62CBC4}"/>
                  </a:ext>
                </a:extLst>
              </p:cNvPr>
              <p:cNvSpPr txBox="1"/>
              <p:nvPr/>
            </p:nvSpPr>
            <p:spPr>
              <a:xfrm>
                <a:off x="2246405" y="4056002"/>
                <a:ext cx="4645465" cy="989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2600" b="1" dirty="0"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Add Card</a:t>
                </a:r>
                <a:endParaRPr lang="en-US" sz="2600" b="1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80651" y="2549189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92448" y="3899155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6E86A7-D51A-4B1E-8FE9-E9F62B92216A}"/>
              </a:ext>
            </a:extLst>
          </p:cNvPr>
          <p:cNvGrpSpPr/>
          <p:nvPr/>
        </p:nvGrpSpPr>
        <p:grpSpPr>
          <a:xfrm>
            <a:off x="1094359" y="3174505"/>
            <a:ext cx="3356014" cy="423295"/>
            <a:chOff x="3359426" y="4038480"/>
            <a:chExt cx="2584174" cy="423295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D69325B-BAE1-4B08-9493-6B9E4CE8ADE8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B4551FE-4452-46BE-9C5E-5266D4A0F300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8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de-DE" dirty="0"/>
              <a:t>DeckDetails.js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29" y="4112778"/>
                    <a:ext cx="1789626" cy="989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Deck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893988" y="4634523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Start Quiz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Add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1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2393735"/>
              <a:chOff x="1658345" y="1738516"/>
              <a:chExt cx="5976730" cy="239373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99AD1545-B6AE-4E4F-97B5-F643491B020F}"/>
                  </a:ext>
                </a:extLst>
              </p:cNvPr>
              <p:cNvGrpSpPr/>
              <p:nvPr/>
            </p:nvGrpSpPr>
            <p:grpSpPr>
              <a:xfrm>
                <a:off x="2121651" y="2933688"/>
                <a:ext cx="5110105" cy="1198563"/>
                <a:chOff x="2456400" y="3881179"/>
                <a:chExt cx="5110105" cy="1198563"/>
              </a:xfrm>
            </p:grpSpPr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65B502A5-24BC-4B96-8B6C-D6AF3BEA8430}"/>
                    </a:ext>
                  </a:extLst>
                </p:cNvPr>
                <p:cNvSpPr/>
                <p:nvPr/>
              </p:nvSpPr>
              <p:spPr>
                <a:xfrm>
                  <a:off x="2456400" y="3881179"/>
                  <a:ext cx="5110105" cy="11985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57C6199-4D54-415B-87B8-FC0C7107FA6B}"/>
                    </a:ext>
                  </a:extLst>
                </p:cNvPr>
                <p:cNvSpPr txBox="1"/>
                <p:nvPr/>
              </p:nvSpPr>
              <p:spPr>
                <a:xfrm>
                  <a:off x="3045648" y="4232721"/>
                  <a:ext cx="3871620" cy="474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REACT</a:t>
                  </a:r>
                  <a:endParaRPr lang="en-US" sz="16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Show Answer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Correct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A683DDC-64EA-4F17-9183-9A24010DA711}"/>
              </a:ext>
            </a:extLst>
          </p:cNvPr>
          <p:cNvSpPr txBox="1"/>
          <p:nvPr/>
        </p:nvSpPr>
        <p:spPr>
          <a:xfrm>
            <a:off x="1753293" y="2372537"/>
            <a:ext cx="2323068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1/30</a:t>
            </a:r>
          </a:p>
        </p:txBody>
      </p:sp>
    </p:spTree>
    <p:extLst>
      <p:ext uri="{BB962C8B-B14F-4D97-AF65-F5344CB8AC3E}">
        <p14:creationId xmlns:p14="http://schemas.microsoft.com/office/powerpoint/2010/main" val="218237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1873555"/>
              <a:chOff x="1658345" y="1738516"/>
              <a:chExt cx="5976730" cy="187355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710899" y="3285230"/>
                <a:ext cx="3871621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C478A6-349F-48C5-A424-366C6F4DD529}"/>
              </a:ext>
            </a:extLst>
          </p:cNvPr>
          <p:cNvSpPr/>
          <p:nvPr/>
        </p:nvSpPr>
        <p:spPr>
          <a:xfrm>
            <a:off x="1271549" y="3479007"/>
            <a:ext cx="333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Congratulations</a:t>
            </a:r>
          </a:p>
          <a:p>
            <a:pPr algn="ctr"/>
            <a:r>
              <a:rPr lang="en-AU" dirty="0"/>
              <a:t>Your Score is 100%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3ED80-E570-4A24-BCB0-808582E0E070}"/>
              </a:ext>
            </a:extLst>
          </p:cNvPr>
          <p:cNvGrpSpPr/>
          <p:nvPr/>
        </p:nvGrpSpPr>
        <p:grpSpPr>
          <a:xfrm>
            <a:off x="1859856" y="4463879"/>
            <a:ext cx="2159836" cy="474254"/>
            <a:chOff x="3286082" y="4578166"/>
            <a:chExt cx="2584173" cy="474254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CA7B052-63EA-4B94-BC19-FBC57F20DE72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4679D62-74B2-4D69-A6D5-488BE38440F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Restart 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9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2385467" y="7125621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2385468" y="1580343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6A1C4F-2BBB-4AAE-A86E-78ADC96A28A2}"/>
              </a:ext>
            </a:extLst>
          </p:cNvPr>
          <p:cNvGrpSpPr/>
          <p:nvPr/>
        </p:nvGrpSpPr>
        <p:grpSpPr>
          <a:xfrm>
            <a:off x="3087715" y="5989043"/>
            <a:ext cx="3356014" cy="476113"/>
            <a:chOff x="3359426" y="4670854"/>
            <a:chExt cx="2584173" cy="476113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DFF1D74-C940-4096-9820-2928741FF107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074C34-162A-4489-9E62-07F37102159F}"/>
                </a:ext>
              </a:extLst>
            </p:cNvPr>
            <p:cNvSpPr txBox="1"/>
            <p:nvPr/>
          </p:nvSpPr>
          <p:spPr>
            <a:xfrm>
              <a:off x="4045779" y="4670854"/>
              <a:ext cx="1495303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Start </a:t>
              </a:r>
              <a:r>
                <a:rPr lang="en-US" sz="2600" b="1" dirty="0" err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Quize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63B13F-553A-4C85-97FC-824D00B2FD5C}"/>
              </a:ext>
            </a:extLst>
          </p:cNvPr>
          <p:cNvGrpSpPr/>
          <p:nvPr/>
        </p:nvGrpSpPr>
        <p:grpSpPr>
          <a:xfrm>
            <a:off x="3087715" y="5314650"/>
            <a:ext cx="3356014" cy="476113"/>
            <a:chOff x="3359426" y="4670854"/>
            <a:chExt cx="2584173" cy="476113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1FBBC7F-A2E7-4FA4-AFF4-15254D0AA7DD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C8A4F11-65AC-4579-AD75-D914DA3638FF}"/>
                </a:ext>
              </a:extLst>
            </p:cNvPr>
            <p:cNvSpPr txBox="1"/>
            <p:nvPr/>
          </p:nvSpPr>
          <p:spPr>
            <a:xfrm>
              <a:off x="4045779" y="4670854"/>
              <a:ext cx="1295242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Add Card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5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DeckAdd.js</a:t>
            </a:r>
          </a:p>
          <a:p>
            <a:pPr marL="971550" lvl="1" indent="-285750"/>
            <a:r>
              <a:rPr lang="en-AU" dirty="0" err="1"/>
              <a:t>DeckList</a:t>
            </a:r>
            <a:endParaRPr lang="en-AU" dirty="0"/>
          </a:p>
          <a:p>
            <a:pPr marL="1428750" lvl="2" indent="-285750"/>
            <a:r>
              <a:rPr lang="en-AU" dirty="0" err="1"/>
              <a:t>CardAdd</a:t>
            </a:r>
            <a:endParaRPr lang="en-AU" dirty="0"/>
          </a:p>
          <a:p>
            <a:pPr marL="1428750" lvl="2" indent="-285750"/>
            <a:r>
              <a:rPr lang="en-AU" dirty="0"/>
              <a:t>Deck.js</a:t>
            </a:r>
          </a:p>
          <a:p>
            <a:pPr marL="1428750" lvl="2" indent="-285750"/>
            <a:r>
              <a:rPr lang="en-AU" dirty="0" err="1"/>
              <a:t>DeckDetails</a:t>
            </a:r>
            <a:endParaRPr lang="en-AU" dirty="0"/>
          </a:p>
          <a:p>
            <a:pPr marL="1428750" lvl="2" indent="-285750"/>
            <a:r>
              <a:rPr lang="en-AU" dirty="0"/>
              <a:t>DeckListStackeScreen.js</a:t>
            </a:r>
          </a:p>
          <a:p>
            <a:pPr marL="1428750" lvl="2" indent="-285750"/>
            <a:r>
              <a:rPr lang="en-AU" dirty="0"/>
              <a:t>Quize.js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3A047F4-D670-4821-8097-0E41F3BD5CD9}"/>
              </a:ext>
            </a:extLst>
          </p:cNvPr>
          <p:cNvSpPr/>
          <p:nvPr/>
        </p:nvSpPr>
        <p:spPr>
          <a:xfrm>
            <a:off x="5443064" y="4818074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#bcc560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F7CE3C9-DF89-4611-B805-429BB052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57" y="4347180"/>
            <a:ext cx="562202" cy="48597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358821"/>
            <a:ext cx="9387840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_of_deck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0770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50849E-3343-43DE-AD2A-3CFE3C7E8197}"/>
              </a:ext>
            </a:extLst>
          </p:cNvPr>
          <p:cNvGrpSpPr/>
          <p:nvPr/>
        </p:nvGrpSpPr>
        <p:grpSpPr>
          <a:xfrm>
            <a:off x="709603" y="2573493"/>
            <a:ext cx="6865853" cy="4216037"/>
            <a:chOff x="709603" y="2573493"/>
            <a:chExt cx="6865853" cy="421603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66C8674-83CD-481F-89DD-3C408C0313E4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A92BE19-FED0-4F20-B8A2-D47CE775ABF0}"/>
                </a:ext>
              </a:extLst>
            </p:cNvPr>
            <p:cNvSpPr txBox="1"/>
            <p:nvPr/>
          </p:nvSpPr>
          <p:spPr>
            <a:xfrm>
              <a:off x="5137151" y="4004077"/>
              <a:ext cx="243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Deck_List</a:t>
              </a:r>
              <a:endParaRPr lang="en-AU" dirty="0">
                <a:solidFill>
                  <a:srgbClr val="C55A1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B16B67-07D9-41D8-95A5-140D3F091F32}"/>
              </a:ext>
            </a:extLst>
          </p:cNvPr>
          <p:cNvGrpSpPr/>
          <p:nvPr/>
        </p:nvGrpSpPr>
        <p:grpSpPr>
          <a:xfrm>
            <a:off x="799786" y="2699281"/>
            <a:ext cx="6524940" cy="1198564"/>
            <a:chOff x="709603" y="2573493"/>
            <a:chExt cx="6865853" cy="421603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1746975-AF62-4944-B09C-0FC9DAE5F52E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5DC08DB-6D02-4D57-AD88-B74E8774F5F1}"/>
                </a:ext>
              </a:extLst>
            </p:cNvPr>
            <p:cNvSpPr txBox="1"/>
            <p:nvPr/>
          </p:nvSpPr>
          <p:spPr>
            <a:xfrm>
              <a:off x="5137151" y="4004076"/>
              <a:ext cx="2438305" cy="129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75000"/>
                    </a:schemeClr>
                  </a:solidFill>
                </a:rPr>
                <a:t>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7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hlinkClick r:id="rId3" action="ppaction://hlinksldjump"/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</p:spTree>
    <p:extLst>
      <p:ext uri="{BB962C8B-B14F-4D97-AF65-F5344CB8AC3E}">
        <p14:creationId xmlns:p14="http://schemas.microsoft.com/office/powerpoint/2010/main" val="170494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6413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Deck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0191" y="1605450"/>
            <a:ext cx="4707482" cy="5891011"/>
            <a:chOff x="1654369" y="1738514"/>
            <a:chExt cx="5984682" cy="589101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4369" y="1738514"/>
              <a:ext cx="5980706" cy="1194899"/>
              <a:chOff x="1654369" y="1738514"/>
              <a:chExt cx="5980706" cy="1194899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4"/>
                <a:ext cx="5976730" cy="1194899"/>
                <a:chOff x="274320" y="3749038"/>
                <a:chExt cx="8595360" cy="2492547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38"/>
                  <a:ext cx="8595360" cy="2492547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1395826" y="4025851"/>
                  <a:ext cx="6346626" cy="1789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chemeClr val="bg1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the title of your new deck? </a:t>
                  </a:r>
                  <a:endParaRPr lang="en-US" sz="16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1654369" y="2483716"/>
                <a:ext cx="5980703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27685" y="3678316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Deck Title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78740" y="461828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975301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Benutzerdefiniert</PresentationFormat>
  <Paragraphs>169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Euphemia</vt:lpstr>
      <vt:lpstr>Helvetica</vt:lpstr>
      <vt:lpstr>JetBrains Mono</vt:lpstr>
      <vt:lpstr>Liberation Sans</vt:lpstr>
      <vt:lpstr>Pothana2000</vt:lpstr>
      <vt:lpstr>Pencil</vt:lpstr>
      <vt:lpstr>Pencil1</vt:lpstr>
      <vt:lpstr>Flashcard</vt:lpstr>
      <vt:lpstr>Project approach</vt:lpstr>
      <vt:lpstr>Views</vt:lpstr>
      <vt:lpstr>Component Hierarchy</vt:lpstr>
      <vt:lpstr>Design Template</vt:lpstr>
      <vt:lpstr>Store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56</cp:revision>
  <dcterms:created xsi:type="dcterms:W3CDTF">2020-12-22T08:31:49Z</dcterms:created>
  <dcterms:modified xsi:type="dcterms:W3CDTF">2020-12-30T21:31:52Z</dcterms:modified>
</cp:coreProperties>
</file>