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8" r:id="rId4"/>
    <p:sldId id="279" r:id="rId5"/>
    <p:sldId id="276" r:id="rId6"/>
    <p:sldId id="259" r:id="rId7"/>
    <p:sldId id="280" r:id="rId8"/>
    <p:sldId id="283" r:id="rId9"/>
    <p:sldId id="288" r:id="rId10"/>
    <p:sldId id="284" r:id="rId11"/>
    <p:sldId id="285" r:id="rId12"/>
    <p:sldId id="286" r:id="rId13"/>
    <p:sldId id="282" r:id="rId14"/>
    <p:sldId id="281" r:id="rId15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47E"/>
    <a:srgbClr val="28AFB0"/>
    <a:srgbClr val="548235"/>
    <a:srgbClr val="C55A11"/>
    <a:srgbClr val="BFBFBF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007" autoAdjust="0"/>
  </p:normalViewPr>
  <p:slideViewPr>
    <p:cSldViewPr snapToGrid="0">
      <p:cViewPr varScale="1">
        <p:scale>
          <a:sx n="100" d="100"/>
          <a:sy n="100" d="100"/>
        </p:scale>
        <p:origin x="54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0087B549-21BA-487F-9F91-086F9694CDA3}"/>
              </a:ext>
            </a:extLst>
          </p:cNvPr>
          <p:cNvSpPr/>
          <p:nvPr userDrawn="1"/>
        </p:nvSpPr>
        <p:spPr>
          <a:xfrm>
            <a:off x="0" y="-6372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chemeClr val="bg1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fontAlgn="base"/>
            <a:r>
              <a:rPr lang="de-DE" dirty="0" err="1"/>
              <a:t>UdaciCards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2393735"/>
              <a:chOff x="1658345" y="1738516"/>
              <a:chExt cx="5976730" cy="239373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99AD1545-B6AE-4E4F-97B5-F643491B020F}"/>
                  </a:ext>
                </a:extLst>
              </p:cNvPr>
              <p:cNvGrpSpPr/>
              <p:nvPr/>
            </p:nvGrpSpPr>
            <p:grpSpPr>
              <a:xfrm>
                <a:off x="2121651" y="2933688"/>
                <a:ext cx="5110105" cy="1198563"/>
                <a:chOff x="2456400" y="3881179"/>
                <a:chExt cx="5110105" cy="1198563"/>
              </a:xfrm>
            </p:grpSpPr>
            <p:sp>
              <p:nvSpPr>
                <p:cNvPr id="89" name="Rechteck: abgerundete Ecken 88">
                  <a:extLst>
                    <a:ext uri="{FF2B5EF4-FFF2-40B4-BE49-F238E27FC236}">
                      <a16:creationId xmlns:a16="http://schemas.microsoft.com/office/drawing/2014/main" id="{65B502A5-24BC-4B96-8B6C-D6AF3BEA8430}"/>
                    </a:ext>
                  </a:extLst>
                </p:cNvPr>
                <p:cNvSpPr/>
                <p:nvPr/>
              </p:nvSpPr>
              <p:spPr>
                <a:xfrm>
                  <a:off x="2456400" y="3881179"/>
                  <a:ext cx="5110105" cy="11985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D57C6199-4D54-415B-87B8-FC0C7107FA6B}"/>
                    </a:ext>
                  </a:extLst>
                </p:cNvPr>
                <p:cNvSpPr txBox="1"/>
                <p:nvPr/>
              </p:nvSpPr>
              <p:spPr>
                <a:xfrm>
                  <a:off x="3045648" y="4232721"/>
                  <a:ext cx="3871620" cy="474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lvl="0" algn="ctr" hangingPunct="0"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What is REACT</a:t>
                  </a:r>
                  <a:endParaRPr lang="en-US" sz="16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Show Answer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Correct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4AC33F-3463-4DF3-9908-C9EF455FE632}"/>
              </a:ext>
            </a:extLst>
          </p:cNvPr>
          <p:cNvGrpSpPr/>
          <p:nvPr/>
        </p:nvGrpSpPr>
        <p:grpSpPr>
          <a:xfrm>
            <a:off x="1723653" y="5497407"/>
            <a:ext cx="2159836" cy="474254"/>
            <a:chOff x="3286082" y="4578166"/>
            <a:chExt cx="2584173" cy="474254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051CEAF6-9A31-42D1-9EB1-CB3096920C14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3BBA992-178E-4EEC-A97C-DE4556936A04}"/>
                </a:ext>
              </a:extLst>
            </p:cNvPr>
            <p:cNvSpPr txBox="1"/>
            <p:nvPr/>
          </p:nvSpPr>
          <p:spPr>
            <a:xfrm>
              <a:off x="3791868" y="4651872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Incorrect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E3D1A0F-53DD-4F5B-99BA-44761B4F948A}"/>
              </a:ext>
            </a:extLst>
          </p:cNvPr>
          <p:cNvGrpSpPr/>
          <p:nvPr/>
        </p:nvGrpSpPr>
        <p:grpSpPr>
          <a:xfrm>
            <a:off x="1753293" y="6138710"/>
            <a:ext cx="2159836" cy="474254"/>
            <a:chOff x="3286082" y="4578166"/>
            <a:chExt cx="2584173" cy="474254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526CEDC1-46A3-4A0C-A100-89BF745D57B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C34E1BC-DA3A-407F-BA6D-11DD22A61DCD}"/>
                </a:ext>
              </a:extLst>
            </p:cNvPr>
            <p:cNvSpPr txBox="1"/>
            <p:nvPr/>
          </p:nvSpPr>
          <p:spPr>
            <a:xfrm>
              <a:off x="3791868" y="4651872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Incorrect</a:t>
              </a: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BA683DDC-64EA-4F17-9183-9A24010DA711}"/>
              </a:ext>
            </a:extLst>
          </p:cNvPr>
          <p:cNvSpPr txBox="1"/>
          <p:nvPr/>
        </p:nvSpPr>
        <p:spPr>
          <a:xfrm>
            <a:off x="1753293" y="2372537"/>
            <a:ext cx="2323068" cy="372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algn="ctr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1/30</a:t>
            </a:r>
          </a:p>
        </p:txBody>
      </p:sp>
    </p:spTree>
    <p:extLst>
      <p:ext uri="{BB962C8B-B14F-4D97-AF65-F5344CB8AC3E}">
        <p14:creationId xmlns:p14="http://schemas.microsoft.com/office/powerpoint/2010/main" val="218237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1873555"/>
              <a:chOff x="1658345" y="1738516"/>
              <a:chExt cx="5976730" cy="187355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710899" y="3285230"/>
                <a:ext cx="3871621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BC478A6-349F-48C5-A424-366C6F4DD529}"/>
              </a:ext>
            </a:extLst>
          </p:cNvPr>
          <p:cNvSpPr/>
          <p:nvPr/>
        </p:nvSpPr>
        <p:spPr>
          <a:xfrm>
            <a:off x="1271549" y="3479007"/>
            <a:ext cx="333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Congratulations</a:t>
            </a:r>
          </a:p>
          <a:p>
            <a:pPr algn="ctr"/>
            <a:r>
              <a:rPr lang="en-AU" dirty="0"/>
              <a:t>Your Score is 100%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B43ED80-E570-4A24-BCB0-808582E0E070}"/>
              </a:ext>
            </a:extLst>
          </p:cNvPr>
          <p:cNvGrpSpPr/>
          <p:nvPr/>
        </p:nvGrpSpPr>
        <p:grpSpPr>
          <a:xfrm>
            <a:off x="1859856" y="4463879"/>
            <a:ext cx="2159836" cy="474254"/>
            <a:chOff x="3286082" y="4578166"/>
            <a:chExt cx="2584173" cy="474254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6CA7B052-63EA-4B94-BC19-FBC57F20DE72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4679D62-74B2-4D69-A6D5-488BE38440F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Restart Quiz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9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8380E-3DAF-4B41-96C7-024060D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F1C4-8989-4505-95B0-8F955F9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(Default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each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each deck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59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2385467" y="7125621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2385468" y="1580343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36A1C4F-2BBB-4AAE-A86E-78ADC96A28A2}"/>
              </a:ext>
            </a:extLst>
          </p:cNvPr>
          <p:cNvGrpSpPr/>
          <p:nvPr/>
        </p:nvGrpSpPr>
        <p:grpSpPr>
          <a:xfrm>
            <a:off x="3087715" y="5989043"/>
            <a:ext cx="3356014" cy="476113"/>
            <a:chOff x="3359426" y="4670854"/>
            <a:chExt cx="2584173" cy="476113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2DFF1D74-C940-4096-9820-2928741FF107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074C34-162A-4489-9E62-07F37102159F}"/>
                </a:ext>
              </a:extLst>
            </p:cNvPr>
            <p:cNvSpPr txBox="1"/>
            <p:nvPr/>
          </p:nvSpPr>
          <p:spPr>
            <a:xfrm>
              <a:off x="4045779" y="4670854"/>
              <a:ext cx="1495303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Start </a:t>
              </a:r>
              <a:r>
                <a:rPr lang="en-US" sz="2600" b="1" dirty="0" err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Quize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763B13F-553A-4C85-97FC-824D00B2FD5C}"/>
              </a:ext>
            </a:extLst>
          </p:cNvPr>
          <p:cNvGrpSpPr/>
          <p:nvPr/>
        </p:nvGrpSpPr>
        <p:grpSpPr>
          <a:xfrm>
            <a:off x="3087715" y="5314650"/>
            <a:ext cx="3356014" cy="476113"/>
            <a:chOff x="3359426" y="4670854"/>
            <a:chExt cx="2584173" cy="476113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21FBBC7F-A2E7-4FA4-AFF4-15254D0AA7DD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C8A4F11-65AC-4579-AD75-D914DA3638FF}"/>
                </a:ext>
              </a:extLst>
            </p:cNvPr>
            <p:cNvSpPr txBox="1"/>
            <p:nvPr/>
          </p:nvSpPr>
          <p:spPr>
            <a:xfrm>
              <a:off x="4045779" y="4670854"/>
              <a:ext cx="1295242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Add Card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31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 dirty="0">
                <a:latin typeface="Euphemia" pitchFamily="18"/>
              </a:rPr>
              <a:t>Project approach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1E1F96-3F41-4643-BFEC-4A550ED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Planning 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design template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all views of the app (create a Wireframe):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boxes around every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Break Each View Into a Hierarchy of Components: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Code your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Building a static application (mockup)</a:t>
            </a:r>
            <a:endParaRPr lang="en-US" dirty="0">
              <a:solidFill>
                <a:srgbClr val="465562"/>
              </a:solidFill>
              <a:highlight>
                <a:scrgbClr r="0" g="0" b="0">
                  <a:alpha val="0"/>
                </a:scrgbClr>
              </a:highlight>
              <a:latin typeface="Euphemia" pitchFamily="18"/>
            </a:endParaRP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Determine What events happened for each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Define which data each component need (define the store for each component)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a Redux store. Connect logger middleware (optional) and Redux </a:t>
            </a:r>
            <a:r>
              <a:rPr lang="en-US" sz="1600" dirty="0" err="1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Thunk</a:t>
            </a: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 middleware (alternatively, you can use Redux Saga, etc.).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for 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 dirty="0">
              <a:solidFill>
                <a:srgbClr val="465562"/>
              </a:solidFill>
              <a:latin typeface="Euphemia" pitchFamily="1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675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8380E-3DAF-4B41-96C7-024060D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F1C4-8989-4505-95B0-8F955F9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Deck List View (Default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each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each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35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2321B7-3E87-4112-AE47-0DB7EB1F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Hierarchy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88F705-F9F0-4889-AE35-6A86D254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Apps.js</a:t>
            </a:r>
          </a:p>
          <a:p>
            <a:pPr marL="971550" lvl="1" indent="-285750"/>
            <a:r>
              <a:rPr lang="en-AU" dirty="0"/>
              <a:t>Footer.js</a:t>
            </a:r>
          </a:p>
          <a:p>
            <a:pPr marL="971550" lvl="1" indent="-285750"/>
            <a:r>
              <a:rPr lang="en-AU" dirty="0"/>
              <a:t>Header.js</a:t>
            </a:r>
          </a:p>
          <a:p>
            <a:pPr marL="971550" lvl="1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QuestionCard.js</a:t>
            </a:r>
          </a:p>
          <a:p>
            <a:pPr marL="1428750" lvl="2" indent="-285750"/>
            <a:r>
              <a:rPr lang="en-AU" dirty="0"/>
              <a:t>ResultCard.js</a:t>
            </a:r>
          </a:p>
          <a:p>
            <a:pPr marL="971550" lvl="1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UserCard.js</a:t>
            </a:r>
          </a:p>
          <a:p>
            <a:pPr marL="971550" lvl="1" indent="-285750"/>
            <a:r>
              <a:rPr lang="en-AU" dirty="0"/>
              <a:t>Login.js</a:t>
            </a:r>
          </a:p>
          <a:p>
            <a:pPr marL="971550" lvl="1" indent="-285750"/>
            <a:r>
              <a:rPr lang="en-AU" dirty="0"/>
              <a:t>NewQuestion.js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323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503999" y="29032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043507" y="2674604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954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503999" y="50977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503999" y="55816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503999" y="60773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503999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646199" y="44576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962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83919" y="39090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418398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5098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674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83919" y="39094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5024879" y="40005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818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7679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939278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904799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46813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89374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50770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600" dirty="0"/>
              <a:t>Deck List View (Default View)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title of each Deck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number of cards in each deck</a:t>
            </a:r>
          </a:p>
        </p:txBody>
      </p:sp>
    </p:spTree>
    <p:extLst>
      <p:ext uri="{BB962C8B-B14F-4D97-AF65-F5344CB8AC3E}">
        <p14:creationId xmlns:p14="http://schemas.microsoft.com/office/powerpoint/2010/main" val="336837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86413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Deck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0191" y="1605452"/>
            <a:ext cx="4707482" cy="5891009"/>
            <a:chOff x="1654369" y="1738516"/>
            <a:chExt cx="5984682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4369" y="1738516"/>
              <a:ext cx="5980706" cy="1602827"/>
              <a:chOff x="1654369" y="1738516"/>
              <a:chExt cx="5980706" cy="1602827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2246405" y="4056002"/>
                  <a:ext cx="4645465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Flashcards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1654369" y="2483716"/>
                <a:ext cx="5980704" cy="857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What is the title of your new deck? </a:t>
                </a: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27685" y="3678316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Deck Title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78740" y="461828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97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Question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4" y="1738516"/>
            <a:chExt cx="5980707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F4DEF71-4875-4679-926E-F77DE6187059}"/>
                </a:ext>
              </a:extLst>
            </p:cNvPr>
            <p:cNvGrpSpPr/>
            <p:nvPr/>
          </p:nvGrpSpPr>
          <p:grpSpPr>
            <a:xfrm>
              <a:off x="1658344" y="1738516"/>
              <a:ext cx="5976731" cy="745200"/>
              <a:chOff x="274320" y="3749040"/>
              <a:chExt cx="8595360" cy="1554479"/>
            </a:xfrm>
          </p:grpSpPr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1EEBB0A9-F827-4341-8E50-7E149A39BC9A}"/>
                  </a:ext>
                </a:extLst>
              </p:cNvPr>
              <p:cNvSpPr/>
              <p:nvPr/>
            </p:nvSpPr>
            <p:spPr>
              <a:xfrm>
                <a:off x="274320" y="3749040"/>
                <a:ext cx="8595360" cy="15544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19647E"/>
              </a:solidFill>
              <a:ln w="0">
                <a:solidFill>
                  <a:srgbClr val="3465A4"/>
                </a:solidFill>
                <a:prstDash val="solid"/>
                <a:beve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cap="none" dirty="0">
                  <a:ln>
                    <a:noFill/>
                  </a:ln>
                  <a:latin typeface="Liberation Sans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02E0C61-CEF1-47A8-BFBF-C1380D62CBC4}"/>
                  </a:ext>
                </a:extLst>
              </p:cNvPr>
              <p:cNvSpPr txBox="1"/>
              <p:nvPr/>
            </p:nvSpPr>
            <p:spPr>
              <a:xfrm>
                <a:off x="2246405" y="4056002"/>
                <a:ext cx="4645465" cy="989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2600" b="1" dirty="0"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Add Card</a:t>
                </a:r>
                <a:endParaRPr lang="en-US" sz="2600" b="1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80651" y="2549189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92448" y="3899155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76E86A7-D51A-4B1E-8FE9-E9F62B92216A}"/>
              </a:ext>
            </a:extLst>
          </p:cNvPr>
          <p:cNvGrpSpPr/>
          <p:nvPr/>
        </p:nvGrpSpPr>
        <p:grpSpPr>
          <a:xfrm>
            <a:off x="1094359" y="3174505"/>
            <a:ext cx="3356014" cy="423295"/>
            <a:chOff x="3359426" y="4038480"/>
            <a:chExt cx="2584174" cy="423295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D69325B-BAE1-4B08-9493-6B9E4CE8ADE8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B4551FE-4452-46BE-9C5E-5266D4A0F300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88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View (</a:t>
            </a:r>
            <a:r>
              <a:rPr lang="de-DE" dirty="0"/>
              <a:t>Individual Deck View)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429" y="4112778"/>
                    <a:ext cx="1789626" cy="989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Deck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893988" y="4634523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Start Quiz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Add Card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4AC33F-3463-4DF3-9908-C9EF455FE632}"/>
              </a:ext>
            </a:extLst>
          </p:cNvPr>
          <p:cNvGrpSpPr/>
          <p:nvPr/>
        </p:nvGrpSpPr>
        <p:grpSpPr>
          <a:xfrm>
            <a:off x="1723653" y="5497407"/>
            <a:ext cx="2159836" cy="474254"/>
            <a:chOff x="3286082" y="4578166"/>
            <a:chExt cx="2584173" cy="474254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051CEAF6-9A31-42D1-9EB1-CB3096920C14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3BBA992-178E-4EEC-A97C-DE4556936A04}"/>
                </a:ext>
              </a:extLst>
            </p:cNvPr>
            <p:cNvSpPr txBox="1"/>
            <p:nvPr/>
          </p:nvSpPr>
          <p:spPr>
            <a:xfrm>
              <a:off x="3791868" y="4651872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Delete Deck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612762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Benutzerdefiniert</PresentationFormat>
  <Paragraphs>184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Euphemia</vt:lpstr>
      <vt:lpstr>Helvetica</vt:lpstr>
      <vt:lpstr>Liberation Sans</vt:lpstr>
      <vt:lpstr>Pothana2000</vt:lpstr>
      <vt:lpstr>Pencil</vt:lpstr>
      <vt:lpstr>Pencil1</vt:lpstr>
      <vt:lpstr>UdaciCards</vt:lpstr>
      <vt:lpstr>Project approach</vt:lpstr>
      <vt:lpstr>Views</vt:lpstr>
      <vt:lpstr>Component Hierarchy</vt:lpstr>
      <vt:lpstr>Design Template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Views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42</cp:revision>
  <dcterms:created xsi:type="dcterms:W3CDTF">2020-12-22T08:31:49Z</dcterms:created>
  <dcterms:modified xsi:type="dcterms:W3CDTF">2020-12-29T11:21:19Z</dcterms:modified>
</cp:coreProperties>
</file>