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media1.mp4" ContentType="video/mp4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0.png" ContentType="image/png"/>
  <Override PartName="/ppt/media/image16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video" Target="../media/media1.mp4"/><Relationship Id="rId2" Type="http://schemas.microsoft.com/office/2007/relationships/media" Target="../media/media1.mp4"/><Relationship Id="rId3" Type="http://schemas.openxmlformats.org/officeDocument/2006/relationships/image" Target="../media/image2.png"/><Relationship Id="rId4" Type="http://schemas.openxmlformats.org/officeDocument/2006/relationships/hyperlink" Target="https://about.chartipedia.com/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codepen.io/pen/?&amp;editable=true=https%3A%2F%2Fcodepen.io%2Felectricgarden%2Fembed%2FoNNjbqZ%3Fheight%3D603%26theme-id%3Ddefault%26slug-hash%3DoNNjbqZ%26default-tab%3Dresult%26animations%3Drun%26editable%3D%26embed-version%3D2%26preview%3Dtrue%26user%3Delectricgarden%26name%3Dcp_embed_1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127080" y="79560"/>
            <a:ext cx="11937240" cy="54982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-142560" y="6241680"/>
            <a:ext cx="3664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https://about.chartipedia.com/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8800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childTnLst>
                  <p:par>
                    <p:cTn id="8" fill="hold"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nhaltsplatzhalter 4" descr=""/>
          <p:cNvPicPr/>
          <p:nvPr/>
        </p:nvPicPr>
        <p:blipFill>
          <a:blip r:embed="rId1"/>
          <a:srcRect l="0" t="0" r="71962" b="45824"/>
          <a:stretch/>
        </p:blipFill>
        <p:spPr>
          <a:xfrm>
            <a:off x="0" y="493920"/>
            <a:ext cx="2704320" cy="2356560"/>
          </a:xfrm>
          <a:prstGeom prst="rect">
            <a:avLst/>
          </a:prstGeom>
          <a:ln>
            <a:noFill/>
          </a:ln>
        </p:spPr>
      </p:pic>
      <p:pic>
        <p:nvPicPr>
          <p:cNvPr id="79" name="Grafik 7" descr=""/>
          <p:cNvPicPr/>
          <p:nvPr/>
        </p:nvPicPr>
        <p:blipFill>
          <a:blip r:embed="rId2"/>
          <a:srcRect l="0" t="76879" r="54417" b="8268"/>
          <a:stretch/>
        </p:blipFill>
        <p:spPr>
          <a:xfrm>
            <a:off x="3206880" y="352080"/>
            <a:ext cx="5556960" cy="816120"/>
          </a:xfrm>
          <a:prstGeom prst="rect">
            <a:avLst/>
          </a:prstGeom>
          <a:ln>
            <a:noFill/>
          </a:ln>
        </p:spPr>
      </p:pic>
      <p:pic>
        <p:nvPicPr>
          <p:cNvPr id="80" name="Grafik 9" descr=""/>
          <p:cNvPicPr/>
          <p:nvPr/>
        </p:nvPicPr>
        <p:blipFill>
          <a:blip r:embed="rId3"/>
          <a:srcRect l="0" t="7266" r="68873" b="72172"/>
          <a:stretch/>
        </p:blipFill>
        <p:spPr>
          <a:xfrm>
            <a:off x="3280680" y="1444680"/>
            <a:ext cx="3794040" cy="1130040"/>
          </a:xfrm>
          <a:prstGeom prst="rect">
            <a:avLst/>
          </a:prstGeom>
          <a:ln>
            <a:noFill/>
          </a:ln>
        </p:spPr>
      </p:pic>
      <p:pic>
        <p:nvPicPr>
          <p:cNvPr id="81" name="Grafik 10" descr=""/>
          <p:cNvPicPr/>
          <p:nvPr/>
        </p:nvPicPr>
        <p:blipFill>
          <a:blip r:embed="rId4"/>
          <a:srcRect l="0" t="27134" r="23290" b="0"/>
          <a:stretch/>
        </p:blipFill>
        <p:spPr>
          <a:xfrm>
            <a:off x="501840" y="2851200"/>
            <a:ext cx="9351720" cy="4006080"/>
          </a:xfrm>
          <a:prstGeom prst="rect">
            <a:avLst/>
          </a:prstGeom>
          <a:ln>
            <a:noFill/>
          </a:ln>
        </p:spPr>
      </p:pic>
      <p:pic>
        <p:nvPicPr>
          <p:cNvPr id="82" name="Grafik 11" descr=""/>
          <p:cNvPicPr/>
          <p:nvPr/>
        </p:nvPicPr>
        <p:blipFill>
          <a:blip r:embed="rId5"/>
          <a:srcRect l="0" t="70045" r="81767" b="23409"/>
          <a:stretch/>
        </p:blipFill>
        <p:spPr>
          <a:xfrm>
            <a:off x="3521880" y="988920"/>
            <a:ext cx="2221920" cy="359280"/>
          </a:xfrm>
          <a:prstGeom prst="rect">
            <a:avLst/>
          </a:prstGeom>
          <a:ln>
            <a:noFill/>
          </a:ln>
        </p:spPr>
      </p:pic>
      <p:pic>
        <p:nvPicPr>
          <p:cNvPr id="83" name="Grafik 5" descr=""/>
          <p:cNvPicPr/>
          <p:nvPr/>
        </p:nvPicPr>
        <p:blipFill>
          <a:blip r:embed="rId6"/>
          <a:srcRect l="0" t="52409" r="77811" b="35494"/>
          <a:stretch/>
        </p:blipFill>
        <p:spPr>
          <a:xfrm>
            <a:off x="3280680" y="2509920"/>
            <a:ext cx="2704320" cy="6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nhaltsplatzhalter 4" descr=""/>
          <p:cNvPicPr/>
          <p:nvPr/>
        </p:nvPicPr>
        <p:blipFill>
          <a:blip r:embed="rId1"/>
          <a:srcRect l="0" t="0" r="71962" b="45824"/>
          <a:stretch/>
        </p:blipFill>
        <p:spPr>
          <a:xfrm>
            <a:off x="0" y="493920"/>
            <a:ext cx="2704320" cy="2356560"/>
          </a:xfrm>
          <a:prstGeom prst="rect">
            <a:avLst/>
          </a:prstGeom>
          <a:ln>
            <a:noFill/>
          </a:ln>
        </p:spPr>
      </p:pic>
      <p:pic>
        <p:nvPicPr>
          <p:cNvPr id="85" name="Grafik 7" descr=""/>
          <p:cNvPicPr/>
          <p:nvPr/>
        </p:nvPicPr>
        <p:blipFill>
          <a:blip r:embed="rId2"/>
          <a:srcRect l="0" t="76879" r="54417" b="8268"/>
          <a:stretch/>
        </p:blipFill>
        <p:spPr>
          <a:xfrm>
            <a:off x="3206880" y="352080"/>
            <a:ext cx="5556960" cy="816120"/>
          </a:xfrm>
          <a:prstGeom prst="rect">
            <a:avLst/>
          </a:prstGeom>
          <a:ln>
            <a:noFill/>
          </a:ln>
        </p:spPr>
      </p:pic>
      <p:pic>
        <p:nvPicPr>
          <p:cNvPr id="86" name="Grafik 9" descr=""/>
          <p:cNvPicPr/>
          <p:nvPr/>
        </p:nvPicPr>
        <p:blipFill>
          <a:blip r:embed="rId3"/>
          <a:srcRect l="0" t="7266" r="68873" b="72172"/>
          <a:stretch/>
        </p:blipFill>
        <p:spPr>
          <a:xfrm>
            <a:off x="3280680" y="1444680"/>
            <a:ext cx="3794040" cy="1130040"/>
          </a:xfrm>
          <a:prstGeom prst="rect">
            <a:avLst/>
          </a:prstGeom>
          <a:ln>
            <a:noFill/>
          </a:ln>
        </p:spPr>
      </p:pic>
      <p:pic>
        <p:nvPicPr>
          <p:cNvPr id="87" name="Grafik 10" descr=""/>
          <p:cNvPicPr/>
          <p:nvPr/>
        </p:nvPicPr>
        <p:blipFill>
          <a:blip r:embed="rId4"/>
          <a:srcRect l="0" t="27134" r="23290" b="0"/>
          <a:stretch/>
        </p:blipFill>
        <p:spPr>
          <a:xfrm>
            <a:off x="501840" y="2851200"/>
            <a:ext cx="9351720" cy="4006080"/>
          </a:xfrm>
          <a:prstGeom prst="rect">
            <a:avLst/>
          </a:prstGeom>
          <a:ln>
            <a:noFill/>
          </a:ln>
        </p:spPr>
      </p:pic>
      <p:pic>
        <p:nvPicPr>
          <p:cNvPr id="88" name="Grafik 11" descr=""/>
          <p:cNvPicPr/>
          <p:nvPr/>
        </p:nvPicPr>
        <p:blipFill>
          <a:blip r:embed="rId5"/>
          <a:srcRect l="0" t="70045" r="81767" b="23409"/>
          <a:stretch/>
        </p:blipFill>
        <p:spPr>
          <a:xfrm>
            <a:off x="3521880" y="988920"/>
            <a:ext cx="2221920" cy="359280"/>
          </a:xfrm>
          <a:prstGeom prst="rect">
            <a:avLst/>
          </a:prstGeom>
          <a:ln>
            <a:noFill/>
          </a:ln>
        </p:spPr>
      </p:pic>
      <p:pic>
        <p:nvPicPr>
          <p:cNvPr id="89" name="Grafik 5" descr=""/>
          <p:cNvPicPr/>
          <p:nvPr/>
        </p:nvPicPr>
        <p:blipFill>
          <a:blip r:embed="rId6"/>
          <a:srcRect l="0" t="52409" r="77811" b="35494"/>
          <a:stretch/>
        </p:blipFill>
        <p:spPr>
          <a:xfrm>
            <a:off x="3280680" y="2509920"/>
            <a:ext cx="2704320" cy="6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88b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nhaltsplatzhalter 4" descr=""/>
          <p:cNvPicPr/>
          <p:nvPr/>
        </p:nvPicPr>
        <p:blipFill>
          <a:blip r:embed="rId1"/>
          <a:stretch/>
        </p:blipFill>
        <p:spPr>
          <a:xfrm>
            <a:off x="7336080" y="0"/>
            <a:ext cx="4855320" cy="6476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92" name="CustomShape 2"/>
          <p:cNvSpPr/>
          <p:nvPr/>
        </p:nvSpPr>
        <p:spPr>
          <a:xfrm>
            <a:off x="-46800" y="2320920"/>
            <a:ext cx="401220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2f2f2"/>
                </a:solidFill>
                <a:latin typeface="Calibri"/>
                <a:ea typeface="DejaVu Sans"/>
              </a:rPr>
              <a:t>Welcome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51280" y="421380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codepen.io/pen/?&amp;editable=true=https%3A%2F%2Fcodepen.io%2Felectricgarden%2Fembed%2FoNNjbqZ%3Fheight%3D603%26theme-id%3Ddefault%26slug-hash%3DoNNjbqZ%26default-tab%3Dresult%26animations%3Drun%26editable%3D%26embed-version%3D2%26preview%3Dtrue%26user%3Delectricgarden%26name%3Dcp_embed_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00640" y="-12600"/>
            <a:ext cx="3133440" cy="3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Inhaltsplatzhalter 4" descr=""/>
          <p:cNvPicPr/>
          <p:nvPr/>
        </p:nvPicPr>
        <p:blipFill>
          <a:blip r:embed="rId1"/>
          <a:stretch/>
        </p:blipFill>
        <p:spPr>
          <a:xfrm>
            <a:off x="7031520" y="91440"/>
            <a:ext cx="4855320" cy="6476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96" name="CustomShape 2"/>
          <p:cNvSpPr/>
          <p:nvPr/>
        </p:nvSpPr>
        <p:spPr>
          <a:xfrm rot="10800000">
            <a:off x="7017480" y="7048080"/>
            <a:ext cx="3107880" cy="186624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8" dur="indefinite" restart="never" nodeType="tmRoot">
          <p:childTnLst>
            <p:seq>
              <p:cTn id="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3760" y="-4680"/>
            <a:ext cx="10276920" cy="6857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rcRect l="62034" t="0" r="0" b="0"/>
          <a:stretch/>
        </p:blipFill>
        <p:spPr>
          <a:xfrm>
            <a:off x="8294760" y="9360"/>
            <a:ext cx="3899880" cy="6857280"/>
          </a:xfrm>
          <a:prstGeom prst="rect">
            <a:avLst/>
          </a:prstGeom>
          <a:ln>
            <a:noFill/>
          </a:ln>
        </p:spPr>
      </p:pic>
      <p:pic>
        <p:nvPicPr>
          <p:cNvPr id="99" name="Inhaltsplatzhalter 4" descr=""/>
          <p:cNvPicPr/>
          <p:nvPr/>
        </p:nvPicPr>
        <p:blipFill>
          <a:blip r:embed="rId3"/>
          <a:stretch/>
        </p:blipFill>
        <p:spPr>
          <a:xfrm>
            <a:off x="7130160" y="190800"/>
            <a:ext cx="4855320" cy="6476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911240" y="817560"/>
            <a:ext cx="2743200" cy="4485960"/>
          </a:xfrm>
          <a:prstGeom prst="flowChartProcess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rcRect l="0" t="22412" r="0" b="0"/>
          <a:stretch/>
        </p:blipFill>
        <p:spPr>
          <a:xfrm>
            <a:off x="1920240" y="3749040"/>
            <a:ext cx="2752200" cy="3480120"/>
          </a:xfrm>
          <a:prstGeom prst="rect">
            <a:avLst/>
          </a:prstGeom>
          <a:ln w="1836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rcRect l="0" t="0" r="0" b="77572"/>
          <a:stretch/>
        </p:blipFill>
        <p:spPr>
          <a:xfrm>
            <a:off x="1920240" y="634680"/>
            <a:ext cx="2752200" cy="1005480"/>
          </a:xfrm>
          <a:prstGeom prst="rect">
            <a:avLst/>
          </a:prstGeom>
          <a:ln w="18360"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1920240" y="1645920"/>
            <a:ext cx="3017520" cy="188208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Weight: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Weight_R: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Current Streak: 0 days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Streak Target:</a:t>
            </a:r>
            <a:r>
              <a:rPr b="0" lang="en-US" sz="1800" spc="-1" strike="noStrike">
                <a:latin typeface="Arial"/>
              </a:rPr>
              <a:t>  0 days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Streak Attempts:</a:t>
            </a:r>
            <a:r>
              <a:rPr b="0" lang="en-US" sz="1800" spc="-1" strike="noStrike">
                <a:latin typeface="Arial"/>
              </a:rPr>
              <a:t> 0 days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Longest Strike:</a:t>
            </a:r>
            <a:r>
              <a:rPr b="0" lang="en-US" sz="1800" spc="-1" strike="noStrike">
                <a:latin typeface="Arial"/>
              </a:rPr>
              <a:t> 0 days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Shortest Strike:</a:t>
            </a:r>
            <a:r>
              <a:rPr b="0" lang="en-US" sz="1800" spc="-1" strike="noStrike">
                <a:latin typeface="Arial"/>
              </a:rPr>
              <a:t> 0 days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303520" y="807480"/>
            <a:ext cx="3291840" cy="6233400"/>
          </a:xfrm>
          <a:prstGeom prst="rect">
            <a:avLst/>
          </a:prstGeom>
          <a:noFill/>
          <a:ln w="1836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Technical implementation: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New url to get the strike information: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Based on a weight it returns the information: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##Current Strike##: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#1.Step Query all data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#2. Step: Sort by data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#3. Step: Loop for days,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Check if previous day is still under the “weight” if not stop the loop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##Streak Attempts</a:t>
            </a:r>
            <a:r>
              <a:rPr b="0" lang="en-US" sz="1800" spc="-1" strike="noStrike">
                <a:latin typeface="Arial"/>
              </a:rPr>
              <a:t>##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#1.Step:try bins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## Longest Strike</a:t>
            </a:r>
            <a:r>
              <a:rPr b="0" lang="en-US" sz="1800" spc="-1" strike="noStrike">
                <a:latin typeface="Arial"/>
              </a:rPr>
              <a:t>##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#1.Step:try bins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"/>
              </a:rPr>
              <a:t>## Shortest Strike</a:t>
            </a:r>
            <a:r>
              <a:rPr b="0" lang="en-US" sz="1800" spc="-1" strike="noStrike">
                <a:latin typeface="Arial"/>
              </a:rPr>
              <a:t>##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#1.Step:try bins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947240" y="1183320"/>
            <a:ext cx="809280" cy="456840"/>
          </a:xfrm>
          <a:prstGeom prst="rect">
            <a:avLst/>
          </a:prstGeom>
          <a:ln w="18360"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rcRect l="0" t="11748" r="0" b="77572"/>
          <a:stretch/>
        </p:blipFill>
        <p:spPr>
          <a:xfrm>
            <a:off x="2002680" y="3272040"/>
            <a:ext cx="2752200" cy="478440"/>
          </a:xfrm>
          <a:prstGeom prst="rect">
            <a:avLst/>
          </a:prstGeom>
          <a:ln w="18360"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3200400" y="1640160"/>
            <a:ext cx="1371600" cy="27432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3200400" y="1920240"/>
            <a:ext cx="1371600" cy="27432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Application>LibreOffice/6.0.7.3$Linux_X86_64 LibreOffice_project/00m0$Build-3</Application>
  <Words>76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2020-05-05T22:28:32Z</dcterms:created>
  <dc:creator>Gerald Willig</dc:creator>
  <dc:description/>
  <dc:language>en-US</dc:language>
  <cp:lastModifiedBy/>
  <dcterms:modified xsi:type="dcterms:W3CDTF">2020-05-31T13:35:36Z</dcterms:modified>
  <cp:revision>10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