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731A4-0A59-49CD-ACB0-0EF019C9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AB2547-8127-460F-B7B1-1F460B6A9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C97AC-809E-465D-A247-5CBD074D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3C0-1184-45EA-83DC-5C0919D7536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18EFE-BB0C-42E1-9431-42A47AD9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0EBE27-8E1C-4AE0-8874-09137048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8D89-65ED-4A8E-B5CD-A63B00F00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15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8E765-F5C3-4F40-AFA0-1543AD52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5581EC-137B-492A-9805-6D6516380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F5B789-4535-44A7-9162-81465DA0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3C0-1184-45EA-83DC-5C0919D7536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304F3-2A74-49F7-B079-216F8D67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5C19A3-9E22-45A8-96F0-FFF112A9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8D89-65ED-4A8E-B5CD-A63B00F00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39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74D49D-6C7D-421C-967F-AF66858D8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1FDC5D-BEB1-4DE4-9DCB-279E2D5C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DFF07-A1ED-4429-832E-F7BCCA51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3C0-1184-45EA-83DC-5C0919D7536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8DD59-079C-4F06-B3E1-3AC748B4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E6584-9C90-421F-A264-02443FF0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8D89-65ED-4A8E-B5CD-A63B00F00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97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73B96-68E9-4DAB-9CA7-CE42FA75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C652E-8F31-4270-9C89-ECCAF3AA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A35DE7-0582-4CC9-AC15-271D8703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3C0-1184-45EA-83DC-5C0919D7536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F0341-C9FB-4355-98B4-F3A6B38B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380BA-3D8B-44DC-BD9D-F093DB81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8D89-65ED-4A8E-B5CD-A63B00F00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07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AD67F-4124-48B4-8BAC-C5319321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0B74DE-2B0A-4560-947C-2775788BE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CDD55F-8743-4C17-B714-B1906FB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3C0-1184-45EA-83DC-5C0919D7536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7E258-BE9E-49A8-B180-AF622004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18C39A-AB87-4CD3-9566-0F4504E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8D89-65ED-4A8E-B5CD-A63B00F00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7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5CBBC-2219-4B39-A0C2-A6CCFADB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8EA5E-40F0-47B5-B6EA-F1A005673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FB8940-17A1-41E4-A09F-76CB63D85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B9642B-41DF-4BE2-808C-7F347AAD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3C0-1184-45EA-83DC-5C0919D7536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745098-EE71-4524-B50A-9D232106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A65F56-0F65-4A5B-83BA-0166EB53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8D89-65ED-4A8E-B5CD-A63B00F00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34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2659C-06FB-47DC-8D2D-2E87E347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6B191C-8326-4CBD-B16C-B37EF9C4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AB5F82-17A5-4ED2-BE8A-EB8D5AC1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C7BDDB-32E6-48C4-9166-67EBBA2CF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9F30E5-916F-4CC3-949B-FEB2C555C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82F5B7-785D-4C6D-9ACA-268C08D2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3C0-1184-45EA-83DC-5C0919D7536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BBDE8-CF10-4F88-9D39-6BFB5E7D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24FBE2-CD4A-4528-A240-7067A4D2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8D89-65ED-4A8E-B5CD-A63B00F00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4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37329-29BC-476F-A79C-3AABBC1D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4CFA89-B7BB-4BA0-91D3-AAA56C54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3C0-1184-45EA-83DC-5C0919D7536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FFB708-BD55-4032-9D9B-A1B6922C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F7ACB5-6A06-449E-8E99-73085402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8D89-65ED-4A8E-B5CD-A63B00F00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76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CF3048-C4AC-424F-B30F-11C8A6FF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3C0-1184-45EA-83DC-5C0919D7536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FA7181-5D11-447D-884F-DC60660F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DF8418-D601-433E-9DB7-25C03652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8D89-65ED-4A8E-B5CD-A63B00F00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16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30DD0-E1DC-4F37-AB97-632D7014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3DA64-AA63-4A43-929E-0644B719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FE70C5-ADF0-4BDF-9B37-C867A8288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30C4D3-B38D-4590-AEB5-0733FC58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3C0-1184-45EA-83DC-5C0919D7536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975270-D90C-4590-87D1-E4D45CB1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B74B1D-DFDA-439C-84D3-910AFAE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8D89-65ED-4A8E-B5CD-A63B00F00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98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03989-7DFA-4ACA-B676-AA060D26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92E9AC-B886-4314-8258-7099BB5E6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E13F33-D56F-4009-9FBD-F765FA1C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2363B0-B58F-4DDA-9E0B-7DEDC3E9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3C0-1184-45EA-83DC-5C0919D7536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78361-8BA9-48CD-998C-0BB06D49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E6DF9D-0491-4753-ACF1-AD9410D7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8D89-65ED-4A8E-B5CD-A63B00F00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18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09F1F4-2DAB-4ACA-98C4-7FBCBB5C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3D0B75-0612-4AE9-A8B7-FFC1D5621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573E-12CA-426B-9152-A2B2712E0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23C0-1184-45EA-83DC-5C0919D7536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3E18F3-10A8-4DAC-A875-104AA5C95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4D245F-4593-4A7E-A540-DEAE2E88C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8D89-65ED-4A8E-B5CD-A63B00F00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about.chartipedia.com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020-05-06_00h28_16">
            <a:hlinkClick r:id="" action="ppaction://media"/>
            <a:extLst>
              <a:ext uri="{FF2B5EF4-FFF2-40B4-BE49-F238E27FC236}">
                <a16:creationId xmlns:a16="http://schemas.microsoft.com/office/drawing/2014/main" id="{3140EFEC-BB44-4044-9520-35ACAE76A8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000" y="0"/>
            <a:ext cx="11938000" cy="54991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9D8D61A-A383-4004-985B-277114166DD9}"/>
              </a:ext>
            </a:extLst>
          </p:cNvPr>
          <p:cNvSpPr/>
          <p:nvPr/>
        </p:nvSpPr>
        <p:spPr>
          <a:xfrm>
            <a:off x="127000" y="6241534"/>
            <a:ext cx="312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5"/>
              </a:rPr>
              <a:t>https://about.chartipedia.com/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9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F23445C-C13F-4FE3-AB62-220CD1C1A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1" b="45826"/>
          <a:stretch/>
        </p:blipFill>
        <p:spPr>
          <a:xfrm>
            <a:off x="0" y="493880"/>
            <a:ext cx="2705027" cy="2357270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DB43C5-1901-4F2C-AF73-CD643ED31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6879" r="54416" b="8270"/>
          <a:stretch/>
        </p:blipFill>
        <p:spPr>
          <a:xfrm>
            <a:off x="3206965" y="352071"/>
            <a:ext cx="5557520" cy="816669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E162A2C-406D-447F-9929-9DA6F23450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7" r="68874" b="72171"/>
          <a:stretch/>
        </p:blipFill>
        <p:spPr>
          <a:xfrm>
            <a:off x="3280698" y="1444598"/>
            <a:ext cx="3794906" cy="113069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CCD3BC-FACA-4761-838A-63C882EABA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136" r="23291"/>
          <a:stretch/>
        </p:blipFill>
        <p:spPr>
          <a:xfrm>
            <a:off x="501938" y="2851150"/>
            <a:ext cx="9352426" cy="40068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C236CB9-1A1F-419B-B514-FE1FB5541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0046" r="81768" b="23408"/>
          <a:stretch/>
        </p:blipFill>
        <p:spPr>
          <a:xfrm>
            <a:off x="3521826" y="988759"/>
            <a:ext cx="2222770" cy="3599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E1D28FF-7304-4EBC-BE1F-CDF86D70D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2407" r="77812" b="35492"/>
          <a:stretch/>
        </p:blipFill>
        <p:spPr>
          <a:xfrm>
            <a:off x="3280698" y="2510097"/>
            <a:ext cx="2705027" cy="6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9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1</Paragraphs>
  <Slides>2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Willig</dc:creator>
  <cp:lastModifiedBy>Gerald Willig</cp:lastModifiedBy>
  <cp:revision>3</cp:revision>
  <dcterms:created xsi:type="dcterms:W3CDTF">2020-05-05T22:28:32Z</dcterms:created>
  <dcterms:modified xsi:type="dcterms:W3CDTF">2020-05-05T22:46:06Z</dcterms:modified>
</cp:coreProperties>
</file>