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about.chartipedia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en/?&amp;editable=true=https%3A%2F%2Fcodepen.io%2Felectricgarden%2Fembed%2FoNNjbqZ%3Fheight%3D603%26theme-id%3Ddefault%26slug-hash%3DoNNjbqZ%26default-tab%3Dresult%26animations%3Drun%26editable%3D%26embed-version%3D2%26preview%3Dtrue%26user%3Delectricgarden%26name%3Dcp_embed_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127080" y="79560"/>
            <a:ext cx="11937240" cy="5498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-142560" y="6241680"/>
            <a:ext cx="3664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https://about.chartipedia.com/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8800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childTnLst>
                  <p:par>
                    <p:cTn id="8" fill="hold"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nhaltsplatzhalter 4"/>
          <p:cNvPicPr/>
          <p:nvPr/>
        </p:nvPicPr>
        <p:blipFill>
          <a:blip r:embed="rId2"/>
          <a:srcRect r="71962" b="45824"/>
          <a:stretch/>
        </p:blipFill>
        <p:spPr>
          <a:xfrm>
            <a:off x="0" y="493920"/>
            <a:ext cx="2704320" cy="2356560"/>
          </a:xfrm>
          <a:prstGeom prst="rect">
            <a:avLst/>
          </a:prstGeom>
          <a:ln>
            <a:noFill/>
          </a:ln>
        </p:spPr>
      </p:pic>
      <p:pic>
        <p:nvPicPr>
          <p:cNvPr id="79" name="Grafik 7"/>
          <p:cNvPicPr/>
          <p:nvPr/>
        </p:nvPicPr>
        <p:blipFill>
          <a:blip r:embed="rId3"/>
          <a:srcRect t="76879" r="54417" b="8268"/>
          <a:stretch/>
        </p:blipFill>
        <p:spPr>
          <a:xfrm>
            <a:off x="3206880" y="352080"/>
            <a:ext cx="5556960" cy="816120"/>
          </a:xfrm>
          <a:prstGeom prst="rect">
            <a:avLst/>
          </a:prstGeom>
          <a:ln>
            <a:noFill/>
          </a:ln>
        </p:spPr>
      </p:pic>
      <p:pic>
        <p:nvPicPr>
          <p:cNvPr id="80" name="Grafik 9"/>
          <p:cNvPicPr/>
          <p:nvPr/>
        </p:nvPicPr>
        <p:blipFill>
          <a:blip r:embed="rId4"/>
          <a:srcRect t="7266" r="68873" b="72172"/>
          <a:stretch/>
        </p:blipFill>
        <p:spPr>
          <a:xfrm>
            <a:off x="3280680" y="1444680"/>
            <a:ext cx="3794040" cy="1130040"/>
          </a:xfrm>
          <a:prstGeom prst="rect">
            <a:avLst/>
          </a:prstGeom>
          <a:ln>
            <a:noFill/>
          </a:ln>
        </p:spPr>
      </p:pic>
      <p:pic>
        <p:nvPicPr>
          <p:cNvPr id="81" name="Grafik 10"/>
          <p:cNvPicPr/>
          <p:nvPr/>
        </p:nvPicPr>
        <p:blipFill>
          <a:blip r:embed="rId5"/>
          <a:srcRect t="27134" r="23290"/>
          <a:stretch/>
        </p:blipFill>
        <p:spPr>
          <a:xfrm>
            <a:off x="501840" y="2851200"/>
            <a:ext cx="9351720" cy="4006080"/>
          </a:xfrm>
          <a:prstGeom prst="rect">
            <a:avLst/>
          </a:prstGeom>
          <a:ln>
            <a:noFill/>
          </a:ln>
        </p:spPr>
      </p:pic>
      <p:pic>
        <p:nvPicPr>
          <p:cNvPr id="82" name="Grafik 11"/>
          <p:cNvPicPr/>
          <p:nvPr/>
        </p:nvPicPr>
        <p:blipFill>
          <a:blip r:embed="rId3"/>
          <a:srcRect t="70045" r="81767" b="23409"/>
          <a:stretch/>
        </p:blipFill>
        <p:spPr>
          <a:xfrm>
            <a:off x="3521880" y="988920"/>
            <a:ext cx="2221920" cy="359280"/>
          </a:xfrm>
          <a:prstGeom prst="rect">
            <a:avLst/>
          </a:prstGeom>
          <a:ln>
            <a:noFill/>
          </a:ln>
        </p:spPr>
      </p:pic>
      <p:pic>
        <p:nvPicPr>
          <p:cNvPr id="83" name="Grafik 5"/>
          <p:cNvPicPr/>
          <p:nvPr/>
        </p:nvPicPr>
        <p:blipFill>
          <a:blip r:embed="rId3"/>
          <a:srcRect t="52409" r="77811" b="35494"/>
          <a:stretch/>
        </p:blipFill>
        <p:spPr>
          <a:xfrm>
            <a:off x="3280680" y="2509920"/>
            <a:ext cx="2704320" cy="66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nhaltsplatzhalter 4"/>
          <p:cNvPicPr/>
          <p:nvPr/>
        </p:nvPicPr>
        <p:blipFill>
          <a:blip r:embed="rId2"/>
          <a:srcRect r="71962" b="45824"/>
          <a:stretch/>
        </p:blipFill>
        <p:spPr>
          <a:xfrm>
            <a:off x="0" y="493920"/>
            <a:ext cx="2704320" cy="2356560"/>
          </a:xfrm>
          <a:prstGeom prst="rect">
            <a:avLst/>
          </a:prstGeom>
          <a:ln>
            <a:noFill/>
          </a:ln>
        </p:spPr>
      </p:pic>
      <p:pic>
        <p:nvPicPr>
          <p:cNvPr id="85" name="Grafik 7"/>
          <p:cNvPicPr/>
          <p:nvPr/>
        </p:nvPicPr>
        <p:blipFill>
          <a:blip r:embed="rId3"/>
          <a:srcRect t="76879" r="54417" b="8268"/>
          <a:stretch/>
        </p:blipFill>
        <p:spPr>
          <a:xfrm>
            <a:off x="3206880" y="352080"/>
            <a:ext cx="5556960" cy="816120"/>
          </a:xfrm>
          <a:prstGeom prst="rect">
            <a:avLst/>
          </a:prstGeom>
          <a:ln>
            <a:noFill/>
          </a:ln>
        </p:spPr>
      </p:pic>
      <p:pic>
        <p:nvPicPr>
          <p:cNvPr id="86" name="Grafik 9"/>
          <p:cNvPicPr/>
          <p:nvPr/>
        </p:nvPicPr>
        <p:blipFill>
          <a:blip r:embed="rId4"/>
          <a:srcRect t="7266" r="68873" b="72172"/>
          <a:stretch/>
        </p:blipFill>
        <p:spPr>
          <a:xfrm>
            <a:off x="3280680" y="1444680"/>
            <a:ext cx="3794040" cy="1130040"/>
          </a:xfrm>
          <a:prstGeom prst="rect">
            <a:avLst/>
          </a:prstGeom>
          <a:ln>
            <a:noFill/>
          </a:ln>
        </p:spPr>
      </p:pic>
      <p:pic>
        <p:nvPicPr>
          <p:cNvPr id="87" name="Grafik 10"/>
          <p:cNvPicPr/>
          <p:nvPr/>
        </p:nvPicPr>
        <p:blipFill>
          <a:blip r:embed="rId5"/>
          <a:srcRect t="27134" r="23290"/>
          <a:stretch/>
        </p:blipFill>
        <p:spPr>
          <a:xfrm>
            <a:off x="501840" y="2851200"/>
            <a:ext cx="9351720" cy="4006080"/>
          </a:xfrm>
          <a:prstGeom prst="rect">
            <a:avLst/>
          </a:prstGeom>
          <a:ln>
            <a:noFill/>
          </a:ln>
        </p:spPr>
      </p:pic>
      <p:pic>
        <p:nvPicPr>
          <p:cNvPr id="88" name="Grafik 11"/>
          <p:cNvPicPr/>
          <p:nvPr/>
        </p:nvPicPr>
        <p:blipFill>
          <a:blip r:embed="rId3"/>
          <a:srcRect t="70045" r="81767" b="23409"/>
          <a:stretch/>
        </p:blipFill>
        <p:spPr>
          <a:xfrm>
            <a:off x="3521880" y="988920"/>
            <a:ext cx="2221920" cy="359280"/>
          </a:xfrm>
          <a:prstGeom prst="rect">
            <a:avLst/>
          </a:prstGeom>
          <a:ln>
            <a:noFill/>
          </a:ln>
        </p:spPr>
      </p:pic>
      <p:pic>
        <p:nvPicPr>
          <p:cNvPr id="89" name="Grafik 5"/>
          <p:cNvPicPr/>
          <p:nvPr/>
        </p:nvPicPr>
        <p:blipFill>
          <a:blip r:embed="rId3"/>
          <a:srcRect t="52409" r="77811" b="35494"/>
          <a:stretch/>
        </p:blipFill>
        <p:spPr>
          <a:xfrm>
            <a:off x="3280680" y="2509920"/>
            <a:ext cx="2704320" cy="66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88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nhaltsplatzhalter 4"/>
          <p:cNvPicPr/>
          <p:nvPr/>
        </p:nvPicPr>
        <p:blipFill>
          <a:blip r:embed="rId2"/>
          <a:stretch/>
        </p:blipFill>
        <p:spPr>
          <a:xfrm>
            <a:off x="7336080" y="0"/>
            <a:ext cx="4855320" cy="64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" name="CustomShape 2"/>
          <p:cNvSpPr/>
          <p:nvPr/>
        </p:nvSpPr>
        <p:spPr>
          <a:xfrm>
            <a:off x="-46800" y="2320920"/>
            <a:ext cx="40122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F2F2F2"/>
                </a:solidFill>
                <a:latin typeface="Calibri"/>
                <a:ea typeface="DejaVu Sans"/>
              </a:rPr>
              <a:t>Welcome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51280" y="421380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codepen.io/pen/?&amp;editable=true=https%3A%2F%2Fcodepen.io%2Felectricgarden%2Fembed%2FoNNjbqZ%3Fheight%3D603%26theme-id%3Ddefault%26slug-hash%3DoNNjbqZ%26default-tab%3Dresult%26animations%3Drun%26editable%3D%26embed-version%3D2%26preview%3Dtrue%26user%3Delectricgarden%26name%3Dcp_embed_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00640" y="-12600"/>
            <a:ext cx="3133440" cy="3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Inhaltsplatzhalter 4"/>
          <p:cNvPicPr/>
          <p:nvPr/>
        </p:nvPicPr>
        <p:blipFill>
          <a:blip r:embed="rId2"/>
          <a:stretch/>
        </p:blipFill>
        <p:spPr>
          <a:xfrm>
            <a:off x="7031520" y="91440"/>
            <a:ext cx="4855320" cy="64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6" name="CustomShape 2"/>
          <p:cNvSpPr/>
          <p:nvPr/>
        </p:nvSpPr>
        <p:spPr>
          <a:xfrm rot="10800000">
            <a:off x="7017480" y="7048080"/>
            <a:ext cx="3107880" cy="186624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rafik 96"/>
          <p:cNvPicPr/>
          <p:nvPr/>
        </p:nvPicPr>
        <p:blipFill>
          <a:blip r:embed="rId2"/>
          <a:stretch/>
        </p:blipFill>
        <p:spPr>
          <a:xfrm>
            <a:off x="23760" y="-4680"/>
            <a:ext cx="10276920" cy="68572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rcRect l="62034"/>
          <a:stretch/>
        </p:blipFill>
        <p:spPr>
          <a:xfrm>
            <a:off x="8294760" y="9360"/>
            <a:ext cx="3899880" cy="6857280"/>
          </a:xfrm>
          <a:prstGeom prst="rect">
            <a:avLst/>
          </a:prstGeom>
          <a:ln>
            <a:noFill/>
          </a:ln>
        </p:spPr>
      </p:pic>
      <p:pic>
        <p:nvPicPr>
          <p:cNvPr id="99" name="Inhaltsplatzhalter 4"/>
          <p:cNvPicPr/>
          <p:nvPr/>
        </p:nvPicPr>
        <p:blipFill>
          <a:blip r:embed="rId3"/>
          <a:stretch/>
        </p:blipFill>
        <p:spPr>
          <a:xfrm>
            <a:off x="7130160" y="190800"/>
            <a:ext cx="4855320" cy="64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11240" y="817560"/>
            <a:ext cx="2743200" cy="4485960"/>
          </a:xfrm>
          <a:prstGeom prst="flowChartProcess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Grafik 100"/>
          <p:cNvPicPr/>
          <p:nvPr/>
        </p:nvPicPr>
        <p:blipFill>
          <a:blip r:embed="rId2"/>
          <a:srcRect t="22412"/>
          <a:stretch/>
        </p:blipFill>
        <p:spPr>
          <a:xfrm>
            <a:off x="1920240" y="3749040"/>
            <a:ext cx="2752200" cy="3480120"/>
          </a:xfrm>
          <a:prstGeom prst="rect">
            <a:avLst/>
          </a:prstGeom>
          <a:ln w="18360">
            <a:noFill/>
          </a:ln>
        </p:spPr>
      </p:pic>
      <p:pic>
        <p:nvPicPr>
          <p:cNvPr id="102" name="Grafik 101"/>
          <p:cNvPicPr/>
          <p:nvPr/>
        </p:nvPicPr>
        <p:blipFill>
          <a:blip r:embed="rId2"/>
          <a:srcRect b="77572"/>
          <a:stretch/>
        </p:blipFill>
        <p:spPr>
          <a:xfrm>
            <a:off x="1920240" y="634680"/>
            <a:ext cx="2752200" cy="1005480"/>
          </a:xfrm>
          <a:prstGeom prst="rect">
            <a:avLst/>
          </a:prstGeom>
          <a:ln w="18360"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1920240" y="1645920"/>
            <a:ext cx="3017520" cy="1882080"/>
          </a:xfrm>
          <a:prstGeom prst="rect">
            <a:avLst/>
          </a:prstGeom>
          <a:noFill/>
          <a:ln w="18360"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Weight:</a:t>
            </a:r>
          </a:p>
          <a:p>
            <a:r>
              <a:rPr lang="en-US" sz="1800" b="0" strike="noStrike" spc="-1">
                <a:latin typeface="Arial"/>
              </a:rPr>
              <a:t>Weight_R:</a:t>
            </a:r>
          </a:p>
          <a:p>
            <a:r>
              <a:rPr lang="en-US" sz="1800" b="0" strike="noStrike" spc="-1">
                <a:latin typeface="Arial"/>
              </a:rPr>
              <a:t>Current Streak: 0 days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Streak Target:</a:t>
            </a:r>
            <a:r>
              <a:rPr lang="en-US" sz="1800" b="0" strike="noStrike" spc="-1">
                <a:latin typeface="Arial"/>
              </a:rPr>
              <a:t>  0 days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Streak Attempts:</a:t>
            </a:r>
            <a:r>
              <a:rPr lang="en-US" sz="1800" b="0" strike="noStrike" spc="-1">
                <a:latin typeface="Arial"/>
              </a:rPr>
              <a:t> 0 days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Longest Strike:</a:t>
            </a:r>
            <a:r>
              <a:rPr lang="en-US" sz="1800" b="0" strike="noStrike" spc="-1">
                <a:latin typeface="Arial"/>
              </a:rPr>
              <a:t> 0 days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Shortest Strike:</a:t>
            </a:r>
            <a:r>
              <a:rPr lang="en-US" sz="1800" b="0" strike="noStrike" spc="-1">
                <a:latin typeface="Arial"/>
              </a:rPr>
              <a:t> 0 days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5303520" y="807480"/>
            <a:ext cx="3291840" cy="6233400"/>
          </a:xfrm>
          <a:prstGeom prst="rect">
            <a:avLst/>
          </a:prstGeom>
          <a:noFill/>
          <a:ln w="18360"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Technical implementation:</a:t>
            </a:r>
          </a:p>
          <a:p>
            <a:r>
              <a:rPr lang="en-US" sz="1800" b="0" strike="noStrike" spc="-1">
                <a:latin typeface="Arial"/>
              </a:rPr>
              <a:t>New url to get the strike information: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Based on a weight it returns the information: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##Current Strike##:</a:t>
            </a:r>
          </a:p>
          <a:p>
            <a:r>
              <a:rPr lang="en-US" sz="1800" b="0" strike="noStrike" spc="-1">
                <a:latin typeface="Arial"/>
              </a:rPr>
              <a:t>#1.Step Query all data</a:t>
            </a:r>
          </a:p>
          <a:p>
            <a:r>
              <a:rPr lang="en-US" sz="1800" b="0" strike="noStrike" spc="-1">
                <a:latin typeface="Arial"/>
              </a:rPr>
              <a:t>#2. Step: Sort by data</a:t>
            </a:r>
          </a:p>
          <a:p>
            <a:r>
              <a:rPr lang="en-US" sz="1800" b="0" strike="noStrike" spc="-1">
                <a:latin typeface="Arial"/>
              </a:rPr>
              <a:t>#3. Step: Loop for days,</a:t>
            </a:r>
          </a:p>
          <a:p>
            <a:r>
              <a:rPr lang="en-US" sz="1800" b="0" strike="noStrike" spc="-1">
                <a:latin typeface="Arial"/>
              </a:rPr>
              <a:t>Check if previous day is still under the “weight” if not stop the loop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  <a:ea typeface="Noto Sans CJK SC"/>
              </a:rPr>
              <a:t>##Streak Attempts</a:t>
            </a:r>
            <a:r>
              <a:rPr lang="en-US" sz="1800" b="0" strike="noStrike" spc="-1">
                <a:latin typeface="Arial"/>
              </a:rPr>
              <a:t>##</a:t>
            </a:r>
          </a:p>
          <a:p>
            <a:r>
              <a:rPr lang="en-US" sz="1800" b="0" strike="noStrike" spc="-1">
                <a:latin typeface="Arial"/>
              </a:rPr>
              <a:t>#1.Step:try bins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## Longest Strike</a:t>
            </a:r>
            <a:r>
              <a:rPr lang="en-US" sz="1800" b="0" strike="noStrike" spc="-1">
                <a:latin typeface="Arial"/>
              </a:rPr>
              <a:t>##</a:t>
            </a:r>
          </a:p>
          <a:p>
            <a:r>
              <a:rPr lang="en-US" sz="1800" b="0" strike="noStrike" spc="-1">
                <a:latin typeface="Arial"/>
              </a:rPr>
              <a:t>#1.Step:try bins</a:t>
            </a:r>
          </a:p>
          <a:p>
            <a:r>
              <a:rPr lang="en-US" sz="1800" b="0" strike="noStrike" spc="-1">
                <a:latin typeface="Arial"/>
                <a:ea typeface="Noto Sans CJK SC"/>
              </a:rPr>
              <a:t>## Shortest Strike</a:t>
            </a:r>
            <a:r>
              <a:rPr lang="en-US" sz="1800" b="0" strike="noStrike" spc="-1">
                <a:latin typeface="Arial"/>
              </a:rPr>
              <a:t>##</a:t>
            </a:r>
          </a:p>
          <a:p>
            <a:r>
              <a:rPr lang="en-US" sz="1800" b="0" strike="noStrike" spc="-1">
                <a:latin typeface="Arial"/>
              </a:rPr>
              <a:t>#1.Step:try bins</a:t>
            </a: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1947240" y="1183320"/>
            <a:ext cx="809280" cy="456840"/>
          </a:xfrm>
          <a:prstGeom prst="rect">
            <a:avLst/>
          </a:prstGeom>
          <a:ln w="18360">
            <a:noFill/>
          </a:ln>
        </p:spPr>
      </p:pic>
      <p:pic>
        <p:nvPicPr>
          <p:cNvPr id="106" name="Grafik 105"/>
          <p:cNvPicPr/>
          <p:nvPr/>
        </p:nvPicPr>
        <p:blipFill>
          <a:blip r:embed="rId2"/>
          <a:srcRect t="11748" b="77572"/>
          <a:stretch/>
        </p:blipFill>
        <p:spPr>
          <a:xfrm>
            <a:off x="2002680" y="3272040"/>
            <a:ext cx="2752200" cy="478440"/>
          </a:xfrm>
          <a:prstGeom prst="rect">
            <a:avLst/>
          </a:prstGeom>
          <a:ln w="18360"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3200400" y="1640160"/>
            <a:ext cx="1371600" cy="2743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3200400" y="1920240"/>
            <a:ext cx="1371600" cy="2743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140BAA7C-8637-461D-A6A8-7914F0904273}"/>
              </a:ext>
            </a:extLst>
          </p:cNvPr>
          <p:cNvGrpSpPr/>
          <p:nvPr/>
        </p:nvGrpSpPr>
        <p:grpSpPr>
          <a:xfrm>
            <a:off x="1276825" y="494481"/>
            <a:ext cx="3018085" cy="5633056"/>
            <a:chOff x="3501573" y="3178068"/>
            <a:chExt cx="1340594" cy="2737840"/>
          </a:xfrm>
        </p:grpSpPr>
        <p:sp>
          <p:nvSpPr>
            <p:cNvPr id="3" name="Freeform: Shape 10">
              <a:extLst>
                <a:ext uri="{FF2B5EF4-FFF2-40B4-BE49-F238E27FC236}">
                  <a16:creationId xmlns:a16="http://schemas.microsoft.com/office/drawing/2014/main" id="{A3097157-648F-457C-9FDB-BAFEFE437F6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557C26D5-5DB6-40F2-9243-CF745572BE45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7FBFE6CF-3D1D-41A3-9B62-ED07E3DC569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5BA0EE19-9FF0-478A-B275-B814417B74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947CAFC5-9B11-4470-937C-E3BA9F0CFECC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FF27A98E-ABEB-4BA4-9204-27F363840D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05C76FAE-B9C9-45F1-A081-D4451C94F65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3" name="Oval 20">
                <a:extLst>
                  <a:ext uri="{FF2B5EF4-FFF2-40B4-BE49-F238E27FC236}">
                    <a16:creationId xmlns:a16="http://schemas.microsoft.com/office/drawing/2014/main" id="{A38A34F2-502C-4713-9A09-24DDF9A4CB0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:a16="http://schemas.microsoft.com/office/drawing/2014/main" id="{95648016-DCBA-45FF-AB98-83C7CAE0A90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D1A5628E-C674-47B2-A2F7-9700144FA16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8">
              <a:extLst>
                <a:ext uri="{FF2B5EF4-FFF2-40B4-BE49-F238E27FC236}">
                  <a16:creationId xmlns:a16="http://schemas.microsoft.com/office/drawing/2014/main" id="{CD6F97D0-A8F7-4FDC-8AAF-85A2996A888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191FF37E-DD5F-4349-8C8B-B64F2A444C5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069BCAE-92F6-40D7-9744-5FF805188781}"/>
              </a:ext>
            </a:extLst>
          </p:cNvPr>
          <p:cNvSpPr/>
          <p:nvPr/>
        </p:nvSpPr>
        <p:spPr>
          <a:xfrm>
            <a:off x="1622204" y="1388001"/>
            <a:ext cx="2414673" cy="188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99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Breitbild</PresentationFormat>
  <Paragraphs>28</Paragraphs>
  <Slides>8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Gerald Willig</dc:creator>
  <dc:description/>
  <cp:lastModifiedBy>Gerald Willig</cp:lastModifiedBy>
  <cp:revision>14</cp:revision>
  <dcterms:created xsi:type="dcterms:W3CDTF">2020-05-05T22:28:32Z</dcterms:created>
  <dcterms:modified xsi:type="dcterms:W3CDTF">2020-11-27T22:47:02Z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