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notesSlides/notesSlide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3" r:id="rId2"/>
    <p:sldId id="32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gustav\Dropbox\Privat\Bewerbungen\Lebenslauf\skills_pie_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ln w="12700">
              <a:noFill/>
            </a:ln>
          </c:spPr>
          <c:dPt>
            <c:idx val="0"/>
            <c:bubble3D val="0"/>
            <c:spPr>
              <a:solidFill>
                <a:srgbClr val="248ED9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0B-44BA-8E8E-31B426231B40}"/>
              </c:ext>
            </c:extLst>
          </c:dPt>
          <c:dPt>
            <c:idx val="1"/>
            <c:bubble3D val="0"/>
            <c:spPr>
              <a:solidFill>
                <a:srgbClr val="FFFFFF">
                  <a:lumMod val="85000"/>
                </a:srgb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0B-44BA-8E8E-31B426231B40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0B-44BA-8E8E-31B426231B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12700">
              <a:noFill/>
            </a:ln>
          </c:spPr>
          <c:dPt>
            <c:idx val="0"/>
            <c:bubble3D val="0"/>
            <c:spPr>
              <a:solidFill>
                <a:srgbClr val="248ED9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0E-45D3-8840-C79C6D4746B4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0E-45D3-8840-C79C6D4746B4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0E-45D3-8840-C79C6D4746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ln w="12700">
              <a:noFill/>
            </a:ln>
          </c:spPr>
          <c:dPt>
            <c:idx val="0"/>
            <c:bubble3D val="0"/>
            <c:spPr>
              <a:solidFill>
                <a:sysClr val="windowText" lastClr="000000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AE-45ED-91C7-4E0ADA4A5439}"/>
              </c:ext>
            </c:extLst>
          </c:dPt>
          <c:dPt>
            <c:idx val="1"/>
            <c:bubble3D val="0"/>
            <c:spPr>
              <a:solidFill>
                <a:srgbClr val="FFFFFF">
                  <a:lumMod val="85000"/>
                </a:srgb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AE-45ED-91C7-4E0ADA4A5439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AE-45ED-91C7-4E0ADA4A54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ln w="12700">
              <a:noFill/>
            </a:ln>
          </c:spPr>
          <c:dPt>
            <c:idx val="0"/>
            <c:bubble3D val="0"/>
            <c:spPr>
              <a:solidFill>
                <a:sysClr val="windowText" lastClr="000000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92-4B40-87B2-D08DD0A319A4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92-4B40-87B2-D08DD0A319A4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92-4B40-87B2-D08DD0A319A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12700">
              <a:noFill/>
            </a:ln>
          </c:spPr>
          <c:dPt>
            <c:idx val="0"/>
            <c:bubble3D val="0"/>
            <c:spPr>
              <a:solidFill>
                <a:sysClr val="windowText" lastClr="000000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4B-4127-AB10-378E8F60329A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4B-4127-AB10-378E8F60329A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4B-4127-AB10-378E8F6032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ln w="12700">
              <a:noFill/>
            </a:ln>
          </c:spPr>
          <c:dPt>
            <c:idx val="0"/>
            <c:bubble3D val="0"/>
            <c:spPr>
              <a:solidFill>
                <a:srgbClr val="000000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93-40B6-9815-0257102611CB}"/>
              </c:ext>
            </c:extLst>
          </c:dPt>
          <c:dPt>
            <c:idx val="1"/>
            <c:bubble3D val="0"/>
            <c:spPr>
              <a:solidFill>
                <a:srgbClr val="D9D9D9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93-40B6-9815-0257102611CB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93-40B6-9815-0257102611C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12700">
              <a:noFill/>
            </a:ln>
          </c:spPr>
          <c:dPt>
            <c:idx val="0"/>
            <c:bubble3D val="0"/>
            <c:spPr>
              <a:solidFill>
                <a:srgbClr val="248ED9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2-45B6-BB8B-6283B71665B4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2-45B6-BB8B-6283B71665B4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B2-45B6-BB8B-6283B71665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solidFill>
              <a:srgbClr val="248ED9"/>
            </a:solidFill>
            <a:ln w="12700">
              <a:noFill/>
            </a:ln>
          </c:spPr>
          <c:dPt>
            <c:idx val="0"/>
            <c:bubble3D val="0"/>
            <c:spPr>
              <a:solidFill>
                <a:srgbClr val="248ED9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A7-4914-9405-F9BFE752F504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A7-4914-9405-F9BFE752F504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A7-4914-9405-F9BFE752F5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ln w="12700">
              <a:noFill/>
            </a:ln>
          </c:spPr>
          <c:dPt>
            <c:idx val="0"/>
            <c:bubble3D val="0"/>
            <c:spPr>
              <a:solidFill>
                <a:srgbClr val="248ED9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4E-4340-972C-965AEDA433BD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4E-4340-972C-965AEDA433BD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4E-4340-972C-965AEDA433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ln w="12700">
              <a:noFill/>
            </a:ln>
          </c:spPr>
          <c:dPt>
            <c:idx val="0"/>
            <c:bubble3D val="0"/>
            <c:spPr>
              <a:solidFill>
                <a:srgbClr val="248ED9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68-4811-8DF5-D204B2199716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68-4811-8DF5-D204B2199716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68-4811-8DF5-D204B21997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12700">
              <a:noFill/>
            </a:ln>
          </c:spPr>
          <c:dPt>
            <c:idx val="0"/>
            <c:bubble3D val="0"/>
            <c:spPr>
              <a:solidFill>
                <a:srgbClr val="248ED9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9-493F-BD3D-2DAC1955F034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9-493F-BD3D-2DAC1955F034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09-493F-BD3D-2DAC1955F0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12700">
              <a:noFill/>
            </a:ln>
          </c:spPr>
          <c:dPt>
            <c:idx val="0"/>
            <c:bubble3D val="0"/>
            <c:spPr>
              <a:solidFill>
                <a:srgbClr val="248ED9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90-4CA9-839D-CF812A3A1682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90-4CA9-839D-CF812A3A1682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90-4CA9-839D-CF812A3A16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 w="12700">
              <a:noFill/>
            </a:ln>
          </c:spPr>
          <c:dPt>
            <c:idx val="0"/>
            <c:bubble3D val="0"/>
            <c:spPr>
              <a:solidFill>
                <a:srgbClr val="248ED9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3B-48DC-9375-7B6113E4DAC0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3B-48DC-9375-7B6113E4DAC0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3B-48DC-9375-7B6113E4DA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8059075164899925"/>
          <c:y val="4.4918679332828643E-2"/>
          <c:w val="0.46641666666666665"/>
          <c:h val="0.7773611111111110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Fähigkeit</c:v>
                </c:pt>
              </c:strCache>
            </c:strRef>
          </c:tx>
          <c:spPr>
            <a:ln w="12700">
              <a:noFill/>
            </a:ln>
          </c:spPr>
          <c:dPt>
            <c:idx val="0"/>
            <c:bubble3D val="0"/>
            <c:spPr>
              <a:solidFill>
                <a:srgbClr val="248ED9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90-4C52-8695-E3040778840D}"/>
              </c:ext>
            </c:extLst>
          </c:dPt>
          <c:dPt>
            <c:idx val="1"/>
            <c:bubble3D val="0"/>
            <c:spPr>
              <a:solidFill>
                <a:srgbClr val="FFFFFF">
                  <a:lumMod val="85000"/>
                </a:srgb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90-4C52-8695-E3040778840D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Können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90-4C52-8695-E304077884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20698-8FFC-402A-A2EE-DB58884B37AB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34204-8912-464F-BFB1-2BC5F1E63B08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57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08BFA-9D1C-403D-87E9-97A368BB6D9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22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08BFA-9D1C-403D-87E9-97A368BB6D9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74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0F703-7F80-48CC-BEC3-924BB5934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6CA4CE-61A2-4ABE-A591-5CAD6AB4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BCCC1-88DC-4783-99AF-A89D901E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3E0-870D-40CA-881A-FA8C266EFED4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0AE3A-3092-4653-BE43-6F9F015E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BABE8C-6C2C-4AAB-A22A-8C13868D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C70-4CEF-4EDE-9D9F-BFB3E72A491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81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BE880-118F-4ABF-8CC7-1813BC71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47A0C9-43A9-41D0-9CF7-4A4BE90F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76E7D-504C-4F3A-87C9-AA3CDE3A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3E0-870D-40CA-881A-FA8C266EFED4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E3BEB8-FC2F-4730-8E16-F3EA96C8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39558-97F4-4CAF-905E-26453804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C70-4CEF-4EDE-9D9F-BFB3E72A491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99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8B2F59-C399-44A2-872F-1998CAA8F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5D8135-7AB2-405B-BA0F-7BEF82CA0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387B9-658F-4DB2-98A0-18610F2D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3E0-870D-40CA-881A-FA8C266EFED4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D3DCCF-23F6-4B82-950A-83463098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58C8D1-F24D-4057-8B60-CF57A2B9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C70-4CEF-4EDE-9D9F-BFB3E72A491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13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503736-EB10-4E4C-8F77-ADDD6D30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39684-E4D5-426D-9F12-046844F0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D0FFD4-36D3-4E02-B89D-613D953C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5FA26-C162-4E3B-B199-6B4FF4FC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BBD8E-860A-4526-A8A5-F66F7082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D09B02-DCB7-4C26-895E-503A18D0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3E0-870D-40CA-881A-FA8C266EFED4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A35BE-E1A0-406E-A7DD-B6F10897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D8F3F6-2CFC-456B-983C-B4B1F3B5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C70-4CEF-4EDE-9D9F-BFB3E72A491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54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2B630-1479-4516-8F7C-5793CE10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9CE14A-8189-4246-AD09-73011480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9BBA0D-6A0A-4033-9637-975E0619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3E0-870D-40CA-881A-FA8C266EFED4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0E372-5426-4082-9F8E-C45E2E0E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25BEB-4E1F-4828-B851-5E7C24B1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C70-4CEF-4EDE-9D9F-BFB3E72A491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3269A-6CE6-4239-AE04-0ED6DB0C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D018D-6322-4B28-AEF7-6D85D645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31A75-0861-4E3F-95E8-3B440EF6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BF7C00-DA8D-4F0D-BA1F-530A70E9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3E0-870D-40CA-881A-FA8C266EFED4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11F4EC-E4FA-44F2-9BA5-7CD4515B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19E32E-6308-48D8-B06E-D45A0918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C70-4CEF-4EDE-9D9F-BFB3E72A491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46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A5C08-8753-41A4-8492-FD50F673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D4AA0-929B-44AF-B22B-98CF3E959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415B47-2723-425B-9B9D-9A0456D8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63B81B-2738-436A-901C-1E93E317C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A2F7A8-B6C1-4651-8F49-A6AD087B5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AFEAFD-861A-4719-B283-3BD8486F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3E0-870D-40CA-881A-FA8C266EFED4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475ECE-44AF-4EE2-B877-C483C5B1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F00227-A047-48E3-999C-840CE68A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C70-4CEF-4EDE-9D9F-BFB3E72A491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8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FA0DF-7C09-41D7-A4EE-D4295391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BCD7AC-6427-4855-924B-EAF8825E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3E0-870D-40CA-881A-FA8C266EFED4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483362-A11E-441E-91C7-876ED715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9CA37-EFE4-49C6-B0B6-89E024D9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C70-4CEF-4EDE-9D9F-BFB3E72A491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13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3962D3-B668-4EAC-920D-9F53D0C4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3E0-870D-40CA-881A-FA8C266EFED4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2F7A0F-0AEE-41B7-A907-318E6538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B4A3F7-5524-4372-A755-A726CA47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C70-4CEF-4EDE-9D9F-BFB3E72A491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39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CDB-2655-43AD-8373-CF3C5C92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421DC-0A7D-4839-AFF4-64FDC129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CFB91C-AA4D-43FD-8F64-ED9F72975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D6852D-BCD1-4944-88F5-32394DF4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3E0-870D-40CA-881A-FA8C266EFED4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45D75-586D-4254-ACE8-AC583AED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96DB0-CCEF-4A9A-B8F4-2587C399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C70-4CEF-4EDE-9D9F-BFB3E72A491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19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D7FBB-690E-4A9F-85B4-B3C8F6C1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DA581E-D99A-441C-8CEB-B91C2B450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C2FABB-96DC-4541-A48D-0EF5ECC0F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10234E-0483-446C-BB04-EE536315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C3E0-870D-40CA-881A-FA8C266EFED4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091429-E1D3-40B1-9DA1-384AE23D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E2640C-59C9-4A4E-A3E7-F653161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5C70-4CEF-4EDE-9D9F-BFB3E72A491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47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7E078F-5E15-416A-849E-5E2B242F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B6903-71C5-4A51-9E7F-7A62860C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71E61-1B4D-4E78-BBDA-C1E4B2E07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C3E0-870D-40CA-881A-FA8C266EFED4}" type="datetimeFigureOut">
              <a:rPr lang="en-AU" smtClean="0"/>
              <a:t>31/12/2020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8DEAC-DA9F-4102-A28B-52D0520B8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AFED1-276F-46D1-B944-525A2BE0C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C70-4CEF-4EDE-9D9F-BFB3E72A491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5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8.xml"/><Relationship Id="rId18" Type="http://schemas.openxmlformats.org/officeDocument/2006/relationships/image" Target="../media/image5.pn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image" Target="../media/image2.png"/><Relationship Id="rId17" Type="http://schemas.openxmlformats.org/officeDocument/2006/relationships/chart" Target="../charts/chart10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11" Type="http://schemas.microsoft.com/office/2007/relationships/hdphoto" Target="../media/hdphoto1.wdp"/><Relationship Id="rId5" Type="http://schemas.openxmlformats.org/officeDocument/2006/relationships/chart" Target="../charts/chart3.xml"/><Relationship Id="rId15" Type="http://schemas.openxmlformats.org/officeDocument/2006/relationships/image" Target="../media/image3.png"/><Relationship Id="rId10" Type="http://schemas.openxmlformats.org/officeDocument/2006/relationships/image" Target="../media/image1.png"/><Relationship Id="rId19" Type="http://schemas.openxmlformats.org/officeDocument/2006/relationships/image" Target="../media/image6.png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7" Type="http://schemas.openxmlformats.org/officeDocument/2006/relationships/chart" Target="../charts/chart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F4A648B-410D-4CCA-87B2-90AA0806CAAC}"/>
              </a:ext>
            </a:extLst>
          </p:cNvPr>
          <p:cNvGrpSpPr/>
          <p:nvPr/>
        </p:nvGrpSpPr>
        <p:grpSpPr>
          <a:xfrm>
            <a:off x="5301400" y="6195381"/>
            <a:ext cx="6011904" cy="1041282"/>
            <a:chOff x="5300222" y="6150761"/>
            <a:chExt cx="6011904" cy="1041282"/>
          </a:xfrm>
        </p:grpSpPr>
        <p:sp>
          <p:nvSpPr>
            <p:cNvPr id="121" name="Textfeld 49">
              <a:extLst>
                <a:ext uri="{FF2B5EF4-FFF2-40B4-BE49-F238E27FC236}">
                  <a16:creationId xmlns:a16="http://schemas.microsoft.com/office/drawing/2014/main" id="{EEEAA75F-D8DB-42AA-BD6A-064ADC32D287}"/>
                </a:ext>
              </a:extLst>
            </p:cNvPr>
            <p:cNvSpPr txBox="1"/>
            <p:nvPr/>
          </p:nvSpPr>
          <p:spPr>
            <a:xfrm>
              <a:off x="8740041" y="6476012"/>
              <a:ext cx="2572085" cy="7160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AU" sz="2000" kern="12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Machine Learning (ML)</a:t>
              </a:r>
              <a:endParaRPr lang="de-DE" sz="2000" dirty="0">
                <a:solidFill>
                  <a:srgbClr val="4248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147CF42A-7776-497F-8DCF-4476396DC8A3}"/>
                </a:ext>
              </a:extLst>
            </p:cNvPr>
            <p:cNvGrpSpPr/>
            <p:nvPr/>
          </p:nvGrpSpPr>
          <p:grpSpPr>
            <a:xfrm>
              <a:off x="5300222" y="6150761"/>
              <a:ext cx="5903863" cy="1032240"/>
              <a:chOff x="0" y="21114"/>
              <a:chExt cx="4007421" cy="419391"/>
            </a:xfrm>
          </p:grpSpPr>
          <p:grpSp>
            <p:nvGrpSpPr>
              <p:cNvPr id="123" name="Gruppieren 122">
                <a:extLst>
                  <a:ext uri="{FF2B5EF4-FFF2-40B4-BE49-F238E27FC236}">
                    <a16:creationId xmlns:a16="http://schemas.microsoft.com/office/drawing/2014/main" id="{B84A8469-3822-437D-8E2B-B1C7C505A62C}"/>
                  </a:ext>
                </a:extLst>
              </p:cNvPr>
              <p:cNvGrpSpPr/>
              <p:nvPr/>
            </p:nvGrpSpPr>
            <p:grpSpPr>
              <a:xfrm>
                <a:off x="0" y="21114"/>
                <a:ext cx="4007421" cy="280943"/>
                <a:chOff x="94439" y="1101114"/>
                <a:chExt cx="2301685" cy="161504"/>
              </a:xfrm>
            </p:grpSpPr>
            <p:grpSp>
              <p:nvGrpSpPr>
                <p:cNvPr id="125" name="Gruppieren 124">
                  <a:extLst>
                    <a:ext uri="{FF2B5EF4-FFF2-40B4-BE49-F238E27FC236}">
                      <a16:creationId xmlns:a16="http://schemas.microsoft.com/office/drawing/2014/main" id="{6ED6030E-4C9F-48D9-B7E2-868514BB4495}"/>
                    </a:ext>
                  </a:extLst>
                </p:cNvPr>
                <p:cNvGrpSpPr/>
                <p:nvPr/>
              </p:nvGrpSpPr>
              <p:grpSpPr>
                <a:xfrm>
                  <a:off x="94439" y="1104300"/>
                  <a:ext cx="2301685" cy="85420"/>
                  <a:chOff x="94439" y="1104300"/>
                  <a:chExt cx="2301685" cy="85420"/>
                </a:xfrm>
              </p:grpSpPr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04C3004C-BF51-431D-830B-A8F08ED40059}"/>
                      </a:ext>
                    </a:extLst>
                  </p:cNvPr>
                  <p:cNvSpPr/>
                  <p:nvPr/>
                </p:nvSpPr>
                <p:spPr>
                  <a:xfrm>
                    <a:off x="94439" y="1104408"/>
                    <a:ext cx="1355408" cy="85251"/>
                  </a:xfrm>
                  <a:prstGeom prst="rect">
                    <a:avLst/>
                  </a:prstGeom>
                  <a:solidFill>
                    <a:srgbClr val="248E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de-DE">
                      <a:solidFill>
                        <a:srgbClr val="424859"/>
                      </a:solidFill>
                    </a:endParaRPr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413D64F8-6762-4A4A-ABE4-7D921406C160}"/>
                      </a:ext>
                    </a:extLst>
                  </p:cNvPr>
                  <p:cNvSpPr/>
                  <p:nvPr/>
                </p:nvSpPr>
                <p:spPr>
                  <a:xfrm>
                    <a:off x="1449848" y="1104300"/>
                    <a:ext cx="946276" cy="85420"/>
                  </a:xfrm>
                  <a:prstGeom prst="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de-DE">
                      <a:solidFill>
                        <a:srgbClr val="424859"/>
                      </a:solidFill>
                    </a:endParaRPr>
                  </a:p>
                </p:txBody>
              </p:sp>
            </p:grpSp>
            <p:sp>
              <p:nvSpPr>
                <p:cNvPr id="126" name="Textfeld 51">
                  <a:extLst>
                    <a:ext uri="{FF2B5EF4-FFF2-40B4-BE49-F238E27FC236}">
                      <a16:creationId xmlns:a16="http://schemas.microsoft.com/office/drawing/2014/main" id="{E6887092-CF03-4FC8-9217-972DE5630785}"/>
                    </a:ext>
                  </a:extLst>
                </p:cNvPr>
                <p:cNvSpPr txBox="1"/>
                <p:nvPr/>
              </p:nvSpPr>
              <p:spPr>
                <a:xfrm>
                  <a:off x="579842" y="1101114"/>
                  <a:ext cx="263724" cy="1223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AU" sz="2000" kern="12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70%</a:t>
                  </a:r>
                  <a:endParaRPr lang="de-DE" sz="2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feld 53">
                  <a:extLst>
                    <a:ext uri="{FF2B5EF4-FFF2-40B4-BE49-F238E27FC236}">
                      <a16:creationId xmlns:a16="http://schemas.microsoft.com/office/drawing/2014/main" id="{531DF7EE-97AC-4DCB-B65E-87D5032AFA0E}"/>
                    </a:ext>
                  </a:extLst>
                </p:cNvPr>
                <p:cNvSpPr txBox="1"/>
                <p:nvPr/>
              </p:nvSpPr>
              <p:spPr>
                <a:xfrm>
                  <a:off x="1763890" y="1104693"/>
                  <a:ext cx="243895" cy="157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AU" sz="2000" kern="1200" dirty="0">
                      <a:solidFill>
                        <a:srgbClr val="424859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30%</a:t>
                  </a:r>
                  <a:endParaRPr lang="de-DE" sz="2000" dirty="0">
                    <a:solidFill>
                      <a:srgbClr val="4248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de-DE" sz="2000" dirty="0">
                      <a:solidFill>
                        <a:srgbClr val="424859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124" name="Textfeld 49">
                <a:extLst>
                  <a:ext uri="{FF2B5EF4-FFF2-40B4-BE49-F238E27FC236}">
                    <a16:creationId xmlns:a16="http://schemas.microsoft.com/office/drawing/2014/main" id="{CC3F48CF-1A13-4521-AB8D-C2C45625DC8D}"/>
                  </a:ext>
                </a:extLst>
              </p:cNvPr>
              <p:cNvSpPr txBox="1"/>
              <p:nvPr/>
            </p:nvSpPr>
            <p:spPr>
              <a:xfrm>
                <a:off x="489858" y="149587"/>
                <a:ext cx="1676912" cy="29091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2000" kern="1200" dirty="0">
                    <a:solidFill>
                      <a:srgbClr val="4248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Web Development</a:t>
                </a:r>
                <a:endParaRPr lang="de-DE" sz="20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4CD71009-465F-4B32-937E-0B068C488D89}"/>
              </a:ext>
            </a:extLst>
          </p:cNvPr>
          <p:cNvGrpSpPr/>
          <p:nvPr/>
        </p:nvGrpSpPr>
        <p:grpSpPr>
          <a:xfrm>
            <a:off x="4421289" y="2146074"/>
            <a:ext cx="2072618" cy="1490067"/>
            <a:chOff x="4847673" y="1693401"/>
            <a:chExt cx="2675292" cy="1923349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19F3D1F2-E7EF-4108-93D7-D8CD3CBB2DF4}"/>
                </a:ext>
              </a:extLst>
            </p:cNvPr>
            <p:cNvGrpSpPr/>
            <p:nvPr/>
          </p:nvGrpSpPr>
          <p:grpSpPr>
            <a:xfrm>
              <a:off x="4847673" y="1693401"/>
              <a:ext cx="2675292" cy="1697172"/>
              <a:chOff x="-1314" y="23435"/>
              <a:chExt cx="1031838" cy="655184"/>
            </a:xfrm>
          </p:grpSpPr>
          <p:graphicFrame>
            <p:nvGraphicFramePr>
              <p:cNvPr id="86" name="Diagramm 85">
                <a:extLst>
                  <a:ext uri="{FF2B5EF4-FFF2-40B4-BE49-F238E27FC236}">
                    <a16:creationId xmlns:a16="http://schemas.microsoft.com/office/drawing/2014/main" id="{7D5304E4-6ADE-4CDB-8F3E-CD2C1E7C2A73}"/>
                  </a:ext>
                </a:extLst>
              </p:cNvPr>
              <p:cNvGraphicFramePr/>
              <p:nvPr/>
            </p:nvGraphicFramePr>
            <p:xfrm>
              <a:off x="-1314" y="23435"/>
              <a:ext cx="1031838" cy="6551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7" name="Textfeld 9">
                <a:extLst>
                  <a:ext uri="{FF2B5EF4-FFF2-40B4-BE49-F238E27FC236}">
                    <a16:creationId xmlns:a16="http://schemas.microsoft.com/office/drawing/2014/main" id="{5E0E4822-12F6-4EEB-8FFE-005BEFFA944C}"/>
                  </a:ext>
                </a:extLst>
              </p:cNvPr>
              <p:cNvSpPr txBox="1"/>
              <p:nvPr/>
            </p:nvSpPr>
            <p:spPr>
              <a:xfrm>
                <a:off x="498169" y="218578"/>
                <a:ext cx="302943" cy="20773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fld id="{BE5C056D-001F-492B-8278-E5667E9867EA}" type="TxLink">
                  <a:rPr lang="en-US" sz="1800" b="0" i="0" u="none" strike="noStrike" smtClean="0">
                    <a:solidFill>
                      <a:srgbClr val="424859"/>
                    </a:solidFill>
                    <a:latin typeface="Calibri"/>
                    <a:cs typeface="Calibri"/>
                  </a:rPr>
                  <a:pPr/>
                  <a:t>80%</a:t>
                </a:fld>
                <a:endParaRPr lang="de-DE" sz="2000" dirty="0">
                  <a:solidFill>
                    <a:srgbClr val="424859"/>
                  </a:solidFill>
                </a:endParaRPr>
              </a:p>
            </p:txBody>
          </p:sp>
        </p:grp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26564B5B-FEA3-4387-96F6-578F90544247}"/>
                </a:ext>
              </a:extLst>
            </p:cNvPr>
            <p:cNvSpPr/>
            <p:nvPr/>
          </p:nvSpPr>
          <p:spPr>
            <a:xfrm>
              <a:off x="5710075" y="3091357"/>
              <a:ext cx="1639159" cy="525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2000" dirty="0">
                  <a:solidFill>
                    <a:srgbClr val="4248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HTML/CSS</a:t>
              </a:r>
              <a:endParaRPr lang="de-DE" sz="28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C60EEB5-228F-412A-8A15-A363DA69B986}"/>
              </a:ext>
            </a:extLst>
          </p:cNvPr>
          <p:cNvGrpSpPr/>
          <p:nvPr/>
        </p:nvGrpSpPr>
        <p:grpSpPr>
          <a:xfrm>
            <a:off x="6877262" y="2128281"/>
            <a:ext cx="2072618" cy="1507860"/>
            <a:chOff x="4847673" y="1693401"/>
            <a:chExt cx="2675292" cy="1946313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E17D5E86-CF57-425A-9255-C250AEEB5359}"/>
                </a:ext>
              </a:extLst>
            </p:cNvPr>
            <p:cNvGrpSpPr/>
            <p:nvPr/>
          </p:nvGrpSpPr>
          <p:grpSpPr>
            <a:xfrm>
              <a:off x="4847673" y="1693401"/>
              <a:ext cx="2675292" cy="1697172"/>
              <a:chOff x="-1314" y="23435"/>
              <a:chExt cx="1031838" cy="655184"/>
            </a:xfrm>
          </p:grpSpPr>
          <p:graphicFrame>
            <p:nvGraphicFramePr>
              <p:cNvPr id="136" name="Diagramm 135">
                <a:extLst>
                  <a:ext uri="{FF2B5EF4-FFF2-40B4-BE49-F238E27FC236}">
                    <a16:creationId xmlns:a16="http://schemas.microsoft.com/office/drawing/2014/main" id="{E19424D3-F9D2-4876-83CB-2EF294F41F2C}"/>
                  </a:ext>
                </a:extLst>
              </p:cNvPr>
              <p:cNvGraphicFramePr/>
              <p:nvPr/>
            </p:nvGraphicFramePr>
            <p:xfrm>
              <a:off x="-1314" y="23435"/>
              <a:ext cx="1031838" cy="6551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37" name="Textfeld 9">
                <a:extLst>
                  <a:ext uri="{FF2B5EF4-FFF2-40B4-BE49-F238E27FC236}">
                    <a16:creationId xmlns:a16="http://schemas.microsoft.com/office/drawing/2014/main" id="{6804AA05-22FC-400F-8093-2687655CB4AF}"/>
                  </a:ext>
                </a:extLst>
              </p:cNvPr>
              <p:cNvSpPr txBox="1"/>
              <p:nvPr/>
            </p:nvSpPr>
            <p:spPr>
              <a:xfrm>
                <a:off x="498169" y="218578"/>
                <a:ext cx="302943" cy="20773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0" i="0" u="none" strike="noStrike" dirty="0">
                    <a:solidFill>
                      <a:srgbClr val="424859"/>
                    </a:solidFill>
                    <a:latin typeface="Calibri"/>
                    <a:cs typeface="Calibri"/>
                  </a:rPr>
                  <a:t>90%</a:t>
                </a:r>
                <a:endParaRPr lang="de-DE" sz="1800" dirty="0">
                  <a:solidFill>
                    <a:srgbClr val="424859"/>
                  </a:solidFill>
                </a:endParaRPr>
              </a:p>
            </p:txBody>
          </p:sp>
        </p:grp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1E4D7331-2B20-4126-A726-FAAE1BB3F9AF}"/>
                </a:ext>
              </a:extLst>
            </p:cNvPr>
            <p:cNvSpPr/>
            <p:nvPr/>
          </p:nvSpPr>
          <p:spPr>
            <a:xfrm>
              <a:off x="5986823" y="3114322"/>
              <a:ext cx="1195787" cy="525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2000" dirty="0">
                  <a:solidFill>
                    <a:srgbClr val="4248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Python</a:t>
              </a:r>
              <a:endParaRPr lang="de-DE" sz="28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7AEC7B3B-392C-4209-B579-A795C159E6A1}"/>
              </a:ext>
            </a:extLst>
          </p:cNvPr>
          <p:cNvGrpSpPr/>
          <p:nvPr/>
        </p:nvGrpSpPr>
        <p:grpSpPr>
          <a:xfrm>
            <a:off x="5695549" y="2128281"/>
            <a:ext cx="2072618" cy="1499190"/>
            <a:chOff x="4847673" y="1693401"/>
            <a:chExt cx="2675292" cy="1935123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EB4D7CEB-9993-4C7E-8385-D0FE95F0C6B8}"/>
                </a:ext>
              </a:extLst>
            </p:cNvPr>
            <p:cNvGrpSpPr/>
            <p:nvPr/>
          </p:nvGrpSpPr>
          <p:grpSpPr>
            <a:xfrm>
              <a:off x="4847673" y="1693401"/>
              <a:ext cx="2675292" cy="1697172"/>
              <a:chOff x="-1314" y="23435"/>
              <a:chExt cx="1031838" cy="655184"/>
            </a:xfrm>
          </p:grpSpPr>
          <p:graphicFrame>
            <p:nvGraphicFramePr>
              <p:cNvPr id="151" name="Diagramm 150">
                <a:extLst>
                  <a:ext uri="{FF2B5EF4-FFF2-40B4-BE49-F238E27FC236}">
                    <a16:creationId xmlns:a16="http://schemas.microsoft.com/office/drawing/2014/main" id="{707ADFF1-9F3B-40C6-8132-9A090274A02B}"/>
                  </a:ext>
                </a:extLst>
              </p:cNvPr>
              <p:cNvGraphicFramePr/>
              <p:nvPr/>
            </p:nvGraphicFramePr>
            <p:xfrm>
              <a:off x="-1314" y="23435"/>
              <a:ext cx="1031838" cy="6551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52" name="Textfeld 9">
                <a:extLst>
                  <a:ext uri="{FF2B5EF4-FFF2-40B4-BE49-F238E27FC236}">
                    <a16:creationId xmlns:a16="http://schemas.microsoft.com/office/drawing/2014/main" id="{9AA01109-E57A-44B2-968E-DF4DE18592E2}"/>
                  </a:ext>
                </a:extLst>
              </p:cNvPr>
              <p:cNvSpPr txBox="1"/>
              <p:nvPr/>
            </p:nvSpPr>
            <p:spPr>
              <a:xfrm>
                <a:off x="498169" y="218578"/>
                <a:ext cx="302943" cy="20773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0" i="0" u="none" strike="noStrike" dirty="0">
                    <a:solidFill>
                      <a:srgbClr val="424859"/>
                    </a:solidFill>
                    <a:latin typeface="Calibri"/>
                    <a:cs typeface="Calibri"/>
                  </a:rPr>
                  <a:t>90%</a:t>
                </a:r>
                <a:endParaRPr lang="de-DE" sz="1800" dirty="0">
                  <a:solidFill>
                    <a:srgbClr val="424859"/>
                  </a:solidFill>
                </a:endParaRPr>
              </a:p>
            </p:txBody>
          </p:sp>
        </p:grp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FC074616-320A-4037-89EA-5928DC72FFE9}"/>
                </a:ext>
              </a:extLst>
            </p:cNvPr>
            <p:cNvSpPr/>
            <p:nvPr/>
          </p:nvSpPr>
          <p:spPr>
            <a:xfrm>
              <a:off x="5786837" y="3103132"/>
              <a:ext cx="1571458" cy="525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2000" dirty="0">
                  <a:solidFill>
                    <a:srgbClr val="4248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JavaScript</a:t>
              </a:r>
              <a:endParaRPr lang="de-DE" sz="28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D3E28655-E63A-44F0-8D14-41A9CD2DA6B1}"/>
              </a:ext>
            </a:extLst>
          </p:cNvPr>
          <p:cNvGrpSpPr/>
          <p:nvPr/>
        </p:nvGrpSpPr>
        <p:grpSpPr>
          <a:xfrm>
            <a:off x="9240686" y="2128281"/>
            <a:ext cx="2072618" cy="1823813"/>
            <a:chOff x="4847673" y="1693401"/>
            <a:chExt cx="2675292" cy="2354140"/>
          </a:xfrm>
        </p:grpSpPr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34F14888-16DD-4C46-A45A-F877705D9A65}"/>
                </a:ext>
              </a:extLst>
            </p:cNvPr>
            <p:cNvGrpSpPr/>
            <p:nvPr/>
          </p:nvGrpSpPr>
          <p:grpSpPr>
            <a:xfrm>
              <a:off x="4847673" y="1693401"/>
              <a:ext cx="2675292" cy="1697172"/>
              <a:chOff x="-1314" y="23435"/>
              <a:chExt cx="1031838" cy="655184"/>
            </a:xfrm>
          </p:grpSpPr>
          <p:graphicFrame>
            <p:nvGraphicFramePr>
              <p:cNvPr id="156" name="Diagramm 155">
                <a:extLst>
                  <a:ext uri="{FF2B5EF4-FFF2-40B4-BE49-F238E27FC236}">
                    <a16:creationId xmlns:a16="http://schemas.microsoft.com/office/drawing/2014/main" id="{D016FA4B-3E8D-4729-89BB-E81B561BF10C}"/>
                  </a:ext>
                </a:extLst>
              </p:cNvPr>
              <p:cNvGraphicFramePr/>
              <p:nvPr/>
            </p:nvGraphicFramePr>
            <p:xfrm>
              <a:off x="-1314" y="23435"/>
              <a:ext cx="1031838" cy="6551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157" name="Textfeld 9">
                <a:extLst>
                  <a:ext uri="{FF2B5EF4-FFF2-40B4-BE49-F238E27FC236}">
                    <a16:creationId xmlns:a16="http://schemas.microsoft.com/office/drawing/2014/main" id="{1B932B59-AF47-4FCC-BA42-C24BA1A4BE41}"/>
                  </a:ext>
                </a:extLst>
              </p:cNvPr>
              <p:cNvSpPr txBox="1"/>
              <p:nvPr/>
            </p:nvSpPr>
            <p:spPr>
              <a:xfrm>
                <a:off x="498169" y="218578"/>
                <a:ext cx="302943" cy="20773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fld id="{BE5C056D-001F-492B-8278-E5667E9867EA}" type="TxLink">
                  <a:rPr lang="en-US" sz="1800" b="0" i="0" u="none" strike="noStrike" smtClean="0">
                    <a:solidFill>
                      <a:srgbClr val="424859"/>
                    </a:solidFill>
                    <a:latin typeface="Calibri"/>
                    <a:cs typeface="Calibri"/>
                  </a:rPr>
                  <a:pPr/>
                  <a:t>80%</a:t>
                </a:fld>
                <a:endParaRPr lang="de-DE" sz="2000" dirty="0">
                  <a:solidFill>
                    <a:srgbClr val="424859"/>
                  </a:solidFill>
                </a:endParaRPr>
              </a:p>
            </p:txBody>
          </p:sp>
        </p:grp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AF062495-1ED5-4260-93DA-F568A87CFC3B}"/>
                </a:ext>
              </a:extLst>
            </p:cNvPr>
            <p:cNvSpPr/>
            <p:nvPr/>
          </p:nvSpPr>
          <p:spPr>
            <a:xfrm>
              <a:off x="5619638" y="3097070"/>
              <a:ext cx="1831587" cy="950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2000" dirty="0">
                  <a:solidFill>
                    <a:srgbClr val="4248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br>
                <a:rPr lang="de-DE" sz="2000" dirty="0">
                  <a:solidFill>
                    <a:srgbClr val="4248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2000" dirty="0">
                  <a:solidFill>
                    <a:srgbClr val="4248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Engineering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8F5CEE1-A60D-45A9-A4D1-7D1545C8583E}"/>
              </a:ext>
            </a:extLst>
          </p:cNvPr>
          <p:cNvGrpSpPr/>
          <p:nvPr/>
        </p:nvGrpSpPr>
        <p:grpSpPr>
          <a:xfrm>
            <a:off x="8058974" y="2128281"/>
            <a:ext cx="2072618" cy="1825943"/>
            <a:chOff x="4847673" y="1693401"/>
            <a:chExt cx="2675292" cy="2356887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F0BBD876-1F19-4236-B25E-B55B686E26DF}"/>
                </a:ext>
              </a:extLst>
            </p:cNvPr>
            <p:cNvGrpSpPr/>
            <p:nvPr/>
          </p:nvGrpSpPr>
          <p:grpSpPr>
            <a:xfrm>
              <a:off x="4847673" y="1693401"/>
              <a:ext cx="2675292" cy="1697172"/>
              <a:chOff x="-1314" y="23435"/>
              <a:chExt cx="1031838" cy="655184"/>
            </a:xfrm>
          </p:grpSpPr>
          <p:graphicFrame>
            <p:nvGraphicFramePr>
              <p:cNvPr id="161" name="Diagramm 160">
                <a:extLst>
                  <a:ext uri="{FF2B5EF4-FFF2-40B4-BE49-F238E27FC236}">
                    <a16:creationId xmlns:a16="http://schemas.microsoft.com/office/drawing/2014/main" id="{A5152A64-349D-4A60-84FD-C7537A113CE0}"/>
                  </a:ext>
                </a:extLst>
              </p:cNvPr>
              <p:cNvGraphicFramePr/>
              <p:nvPr/>
            </p:nvGraphicFramePr>
            <p:xfrm>
              <a:off x="-1314" y="23435"/>
              <a:ext cx="1031838" cy="6551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162" name="Textfeld 9">
                <a:extLst>
                  <a:ext uri="{FF2B5EF4-FFF2-40B4-BE49-F238E27FC236}">
                    <a16:creationId xmlns:a16="http://schemas.microsoft.com/office/drawing/2014/main" id="{AACF02DE-4871-4990-B5B1-56D1148A19B8}"/>
                  </a:ext>
                </a:extLst>
              </p:cNvPr>
              <p:cNvSpPr txBox="1"/>
              <p:nvPr/>
            </p:nvSpPr>
            <p:spPr>
              <a:xfrm>
                <a:off x="498169" y="218578"/>
                <a:ext cx="302943" cy="20773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0" i="0" u="none" strike="noStrike" dirty="0">
                    <a:solidFill>
                      <a:srgbClr val="424859"/>
                    </a:solidFill>
                    <a:latin typeface="Calibri"/>
                    <a:cs typeface="Calibri"/>
                  </a:rPr>
                  <a:t>90%</a:t>
                </a:r>
                <a:endParaRPr lang="de-DE" sz="1800" dirty="0">
                  <a:solidFill>
                    <a:srgbClr val="424859"/>
                  </a:solidFill>
                </a:endParaRPr>
              </a:p>
            </p:txBody>
          </p:sp>
        </p:grp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2AC8E8B3-5054-49E6-9640-1F186B53CFDE}"/>
                </a:ext>
              </a:extLst>
            </p:cNvPr>
            <p:cNvSpPr/>
            <p:nvPr/>
          </p:nvSpPr>
          <p:spPr>
            <a:xfrm>
              <a:off x="5834579" y="3099817"/>
              <a:ext cx="1397073" cy="950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2000" dirty="0">
                  <a:solidFill>
                    <a:srgbClr val="4248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</a:t>
              </a:r>
              <a:br>
                <a:rPr lang="de-DE" sz="2000" dirty="0">
                  <a:solidFill>
                    <a:srgbClr val="4248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2000" dirty="0">
                  <a:solidFill>
                    <a:srgbClr val="4248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Learning</a:t>
              </a:r>
              <a:endParaRPr lang="de-DE" sz="28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F6516135-94B7-4E91-9913-1AFFFE3E8E91}"/>
              </a:ext>
            </a:extLst>
          </p:cNvPr>
          <p:cNvGrpSpPr/>
          <p:nvPr/>
        </p:nvGrpSpPr>
        <p:grpSpPr>
          <a:xfrm>
            <a:off x="8056846" y="3960457"/>
            <a:ext cx="2072618" cy="1314844"/>
            <a:chOff x="-1314" y="23435"/>
            <a:chExt cx="1031838" cy="655184"/>
          </a:xfrm>
        </p:grpSpPr>
        <p:graphicFrame>
          <p:nvGraphicFramePr>
            <p:cNvPr id="166" name="Diagramm 165">
              <a:extLst>
                <a:ext uri="{FF2B5EF4-FFF2-40B4-BE49-F238E27FC236}">
                  <a16:creationId xmlns:a16="http://schemas.microsoft.com/office/drawing/2014/main" id="{AF72266A-16B4-4A31-A7B8-D46A03298B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3388562"/>
                </p:ext>
              </p:extLst>
            </p:nvPr>
          </p:nvGraphicFramePr>
          <p:xfrm>
            <a:off x="-1314" y="23435"/>
            <a:ext cx="1031838" cy="6551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67" name="Textfeld 9">
              <a:extLst>
                <a:ext uri="{FF2B5EF4-FFF2-40B4-BE49-F238E27FC236}">
                  <a16:creationId xmlns:a16="http://schemas.microsoft.com/office/drawing/2014/main" id="{B76CE020-BA61-4A7E-94A6-699AC1930D8F}"/>
                </a:ext>
              </a:extLst>
            </p:cNvPr>
            <p:cNvSpPr txBox="1"/>
            <p:nvPr/>
          </p:nvSpPr>
          <p:spPr>
            <a:xfrm>
              <a:off x="498169" y="218578"/>
              <a:ext cx="302943" cy="20773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rgbClr val="424859"/>
                  </a:solidFill>
                  <a:latin typeface="Calibri"/>
                  <a:cs typeface="Calibri"/>
                </a:rPr>
                <a:t>7</a:t>
              </a:r>
              <a:r>
                <a:rPr lang="en-US" sz="1800" b="0" i="0" u="none" strike="noStrike" dirty="0">
                  <a:solidFill>
                    <a:srgbClr val="424859"/>
                  </a:solidFill>
                  <a:latin typeface="Calibri"/>
                  <a:cs typeface="Calibri"/>
                </a:rPr>
                <a:t>5%</a:t>
              </a:r>
              <a:endParaRPr lang="de-DE" sz="1800" dirty="0">
                <a:solidFill>
                  <a:srgbClr val="424859"/>
                </a:solidFill>
              </a:endParaRPr>
            </a:p>
          </p:txBody>
        </p:sp>
      </p:grpSp>
      <p:sp>
        <p:nvSpPr>
          <p:cNvPr id="165" name="Rechteck 164">
            <a:extLst>
              <a:ext uri="{FF2B5EF4-FFF2-40B4-BE49-F238E27FC236}">
                <a16:creationId xmlns:a16="http://schemas.microsoft.com/office/drawing/2014/main" id="{29A31F94-759E-4D84-88EB-3548683BB2C8}"/>
              </a:ext>
            </a:extLst>
          </p:cNvPr>
          <p:cNvSpPr/>
          <p:nvPr/>
        </p:nvSpPr>
        <p:spPr>
          <a:xfrm>
            <a:off x="8716881" y="5050044"/>
            <a:ext cx="1291444" cy="736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</a:t>
            </a:r>
            <a:b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</a:p>
        </p:txBody>
      </p: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8439E7B0-4099-459D-83E3-07F78909DB6C}"/>
              </a:ext>
            </a:extLst>
          </p:cNvPr>
          <p:cNvGrpSpPr/>
          <p:nvPr/>
        </p:nvGrpSpPr>
        <p:grpSpPr>
          <a:xfrm>
            <a:off x="9252606" y="3911429"/>
            <a:ext cx="2072618" cy="1314844"/>
            <a:chOff x="-1314" y="23435"/>
            <a:chExt cx="1031838" cy="655184"/>
          </a:xfrm>
        </p:grpSpPr>
        <p:graphicFrame>
          <p:nvGraphicFramePr>
            <p:cNvPr id="176" name="Diagramm 175">
              <a:extLst>
                <a:ext uri="{FF2B5EF4-FFF2-40B4-BE49-F238E27FC236}">
                  <a16:creationId xmlns:a16="http://schemas.microsoft.com/office/drawing/2014/main" id="{E6C35E76-C00D-4BB8-9B82-0D402CEF09CD}"/>
                </a:ext>
              </a:extLst>
            </p:cNvPr>
            <p:cNvGraphicFramePr/>
            <p:nvPr/>
          </p:nvGraphicFramePr>
          <p:xfrm>
            <a:off x="-1314" y="23435"/>
            <a:ext cx="1031838" cy="6551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77" name="Textfeld 9">
              <a:extLst>
                <a:ext uri="{FF2B5EF4-FFF2-40B4-BE49-F238E27FC236}">
                  <a16:creationId xmlns:a16="http://schemas.microsoft.com/office/drawing/2014/main" id="{03F499BF-76F4-460E-A1CC-48CD45A7A81F}"/>
                </a:ext>
              </a:extLst>
            </p:cNvPr>
            <p:cNvSpPr txBox="1"/>
            <p:nvPr/>
          </p:nvSpPr>
          <p:spPr>
            <a:xfrm>
              <a:off x="498169" y="218578"/>
              <a:ext cx="302943" cy="20773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i="0" u="none" strike="noStrike" dirty="0">
                  <a:solidFill>
                    <a:srgbClr val="424859"/>
                  </a:solidFill>
                  <a:latin typeface="Calibri"/>
                  <a:cs typeface="Calibri"/>
                </a:rPr>
                <a:t>60%</a:t>
              </a:r>
              <a:endParaRPr lang="de-DE" sz="1800" dirty="0">
                <a:solidFill>
                  <a:srgbClr val="424859"/>
                </a:solidFill>
              </a:endParaRPr>
            </a:p>
          </p:txBody>
        </p:sp>
      </p:grpSp>
      <p:sp>
        <p:nvSpPr>
          <p:cNvPr id="175" name="Rechteck 174">
            <a:extLst>
              <a:ext uri="{FF2B5EF4-FFF2-40B4-BE49-F238E27FC236}">
                <a16:creationId xmlns:a16="http://schemas.microsoft.com/office/drawing/2014/main" id="{4238CD74-E485-40E8-B9C8-B680D9B48003}"/>
              </a:ext>
            </a:extLst>
          </p:cNvPr>
          <p:cNvSpPr/>
          <p:nvPr/>
        </p:nvSpPr>
        <p:spPr>
          <a:xfrm>
            <a:off x="9912641" y="5001016"/>
            <a:ext cx="1291444" cy="1065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 </a:t>
            </a:r>
            <a:b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 </a:t>
            </a:r>
            <a:b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326C462-4030-4DAB-8909-505D2F046F24}"/>
              </a:ext>
            </a:extLst>
          </p:cNvPr>
          <p:cNvCxnSpPr/>
          <p:nvPr/>
        </p:nvCxnSpPr>
        <p:spPr>
          <a:xfrm>
            <a:off x="5173884" y="2118167"/>
            <a:ext cx="0" cy="4300780"/>
          </a:xfrm>
          <a:prstGeom prst="line">
            <a:avLst/>
          </a:prstGeom>
          <a:ln w="381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AFD2229F-2EA3-43C0-984A-689354D9F730}"/>
              </a:ext>
            </a:extLst>
          </p:cNvPr>
          <p:cNvCxnSpPr>
            <a:cxnSpLocks/>
          </p:cNvCxnSpPr>
          <p:nvPr/>
        </p:nvCxnSpPr>
        <p:spPr>
          <a:xfrm>
            <a:off x="5457886" y="1315279"/>
            <a:ext cx="5026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 descr="Ein Bild, das Messer enthält.&#10;&#10;Automatisch generierte Beschreibung">
            <a:extLst>
              <a:ext uri="{FF2B5EF4-FFF2-40B4-BE49-F238E27FC236}">
                <a16:creationId xmlns:a16="http://schemas.microsoft.com/office/drawing/2014/main" id="{19AD9D18-8265-4D54-A7B6-3E123A37BA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69" b="90102" l="9524" r="88889">
                        <a14:foregroundMark x1="36508" y1="7614" x2="47619" y2="4822"/>
                        <a14:foregroundMark x1="39683" y1="85787" x2="61905" y2="90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327" y="1132090"/>
            <a:ext cx="812015" cy="5078313"/>
          </a:xfrm>
          <a:prstGeom prst="rect">
            <a:avLst/>
          </a:prstGeom>
        </p:spPr>
      </p:pic>
      <p:pic>
        <p:nvPicPr>
          <p:cNvPr id="53" name="Grafik 52" descr="Ein Bild, das Messer enthält.&#10;&#10;Automatisch generierte Beschreibung">
            <a:extLst>
              <a:ext uri="{FF2B5EF4-FFF2-40B4-BE49-F238E27FC236}">
                <a16:creationId xmlns:a16="http://schemas.microsoft.com/office/drawing/2014/main" id="{CC9E0752-D028-4AEA-9028-C68F2173A93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69" b="90102" l="9524" r="88889">
                        <a14:foregroundMark x1="36508" y1="7614" x2="47619" y2="4822"/>
                        <a14:foregroundMark x1="39683" y1="85787" x2="61905" y2="90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847" t="84773" r="14955" b="6465"/>
          <a:stretch/>
        </p:blipFill>
        <p:spPr>
          <a:xfrm>
            <a:off x="11610084" y="1491917"/>
            <a:ext cx="713706" cy="166818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63820FD-39B1-4422-8819-CB3DB9DC62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965" y="1697104"/>
            <a:ext cx="3811541" cy="628904"/>
          </a:xfrm>
          <a:prstGeom prst="rect">
            <a:avLst/>
          </a:prstGeom>
        </p:spPr>
      </p:pic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26EE4BC-BD91-45CD-BCF6-57E6547C59DD}"/>
              </a:ext>
            </a:extLst>
          </p:cNvPr>
          <p:cNvGrpSpPr/>
          <p:nvPr/>
        </p:nvGrpSpPr>
        <p:grpSpPr>
          <a:xfrm>
            <a:off x="9405006" y="4063829"/>
            <a:ext cx="2072618" cy="1314844"/>
            <a:chOff x="-1314" y="23435"/>
            <a:chExt cx="1031838" cy="655184"/>
          </a:xfrm>
        </p:grpSpPr>
        <p:graphicFrame>
          <p:nvGraphicFramePr>
            <p:cNvPr id="94" name="Diagramm 93">
              <a:extLst>
                <a:ext uri="{FF2B5EF4-FFF2-40B4-BE49-F238E27FC236}">
                  <a16:creationId xmlns:a16="http://schemas.microsoft.com/office/drawing/2014/main" id="{D9C040DB-F31C-463E-9972-8744ECC0CF03}"/>
                </a:ext>
              </a:extLst>
            </p:cNvPr>
            <p:cNvGraphicFramePr/>
            <p:nvPr/>
          </p:nvGraphicFramePr>
          <p:xfrm>
            <a:off x="-1314" y="23435"/>
            <a:ext cx="1031838" cy="6551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95" name="Textfeld 9">
              <a:extLst>
                <a:ext uri="{FF2B5EF4-FFF2-40B4-BE49-F238E27FC236}">
                  <a16:creationId xmlns:a16="http://schemas.microsoft.com/office/drawing/2014/main" id="{7B10187A-CE72-44B3-A013-5560F8B000F6}"/>
                </a:ext>
              </a:extLst>
            </p:cNvPr>
            <p:cNvSpPr txBox="1"/>
            <p:nvPr/>
          </p:nvSpPr>
          <p:spPr>
            <a:xfrm>
              <a:off x="498169" y="218578"/>
              <a:ext cx="302943" cy="20773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i="0" u="none" strike="noStrike" dirty="0">
                  <a:solidFill>
                    <a:srgbClr val="424859"/>
                  </a:solidFill>
                  <a:latin typeface="Calibri"/>
                  <a:cs typeface="Calibri"/>
                </a:rPr>
                <a:t>60%</a:t>
              </a:r>
              <a:endParaRPr lang="de-DE" sz="1800" dirty="0">
                <a:solidFill>
                  <a:srgbClr val="424859"/>
                </a:solidFill>
              </a:endParaRPr>
            </a:p>
          </p:txBody>
        </p:sp>
      </p:grpSp>
      <p:sp>
        <p:nvSpPr>
          <p:cNvPr id="96" name="Rechteck 95">
            <a:extLst>
              <a:ext uri="{FF2B5EF4-FFF2-40B4-BE49-F238E27FC236}">
                <a16:creationId xmlns:a16="http://schemas.microsoft.com/office/drawing/2014/main" id="{FE4AFED0-C643-4303-AB11-339349FEE874}"/>
              </a:ext>
            </a:extLst>
          </p:cNvPr>
          <p:cNvSpPr/>
          <p:nvPr/>
        </p:nvSpPr>
        <p:spPr>
          <a:xfrm>
            <a:off x="10065041" y="5153416"/>
            <a:ext cx="1291444" cy="1065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 </a:t>
            </a:r>
            <a:b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 </a:t>
            </a:r>
            <a:b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0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631FE493-1FDB-4A66-8A38-EE5F678E8222}"/>
              </a:ext>
            </a:extLst>
          </p:cNvPr>
          <p:cNvGrpSpPr/>
          <p:nvPr/>
        </p:nvGrpSpPr>
        <p:grpSpPr>
          <a:xfrm>
            <a:off x="878291" y="2589466"/>
            <a:ext cx="2072617" cy="1812730"/>
            <a:chOff x="4847673" y="1693401"/>
            <a:chExt cx="2675292" cy="2339836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5D66CF01-1FF5-46C0-8284-68555E8CFC7C}"/>
                </a:ext>
              </a:extLst>
            </p:cNvPr>
            <p:cNvGrpSpPr/>
            <p:nvPr/>
          </p:nvGrpSpPr>
          <p:grpSpPr>
            <a:xfrm>
              <a:off x="4847673" y="1693401"/>
              <a:ext cx="2675292" cy="1697172"/>
              <a:chOff x="-1314" y="23435"/>
              <a:chExt cx="1031838" cy="655184"/>
            </a:xfrm>
          </p:grpSpPr>
          <p:graphicFrame>
            <p:nvGraphicFramePr>
              <p:cNvPr id="100" name="Diagramm 99">
                <a:extLst>
                  <a:ext uri="{FF2B5EF4-FFF2-40B4-BE49-F238E27FC236}">
                    <a16:creationId xmlns:a16="http://schemas.microsoft.com/office/drawing/2014/main" id="{441AF425-6063-4024-8DC6-6D0F14492F53}"/>
                  </a:ext>
                </a:extLst>
              </p:cNvPr>
              <p:cNvGraphicFramePr/>
              <p:nvPr/>
            </p:nvGraphicFramePr>
            <p:xfrm>
              <a:off x="-1314" y="23435"/>
              <a:ext cx="1031838" cy="6551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4"/>
              </a:graphicData>
            </a:graphic>
          </p:graphicFrame>
          <p:sp>
            <p:nvSpPr>
              <p:cNvPr id="101" name="Textfeld 9">
                <a:extLst>
                  <a:ext uri="{FF2B5EF4-FFF2-40B4-BE49-F238E27FC236}">
                    <a16:creationId xmlns:a16="http://schemas.microsoft.com/office/drawing/2014/main" id="{0FCF7C6A-A859-4F81-9D57-544CBA3BEBAE}"/>
                  </a:ext>
                </a:extLst>
              </p:cNvPr>
              <p:cNvSpPr txBox="1"/>
              <p:nvPr/>
            </p:nvSpPr>
            <p:spPr>
              <a:xfrm>
                <a:off x="498169" y="218578"/>
                <a:ext cx="302943" cy="20773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fld id="{BE5C056D-001F-492B-8278-E5667E9867EA}" type="TxLink">
                  <a:rPr lang="en-US" sz="1800" b="0" i="0" u="none" strike="noStrike" smtClean="0">
                    <a:solidFill>
                      <a:srgbClr val="424859"/>
                    </a:solidFill>
                    <a:latin typeface="Calibri"/>
                    <a:cs typeface="Calibri"/>
                  </a:rPr>
                  <a:pPr/>
                  <a:t>80%</a:t>
                </a:fld>
                <a:endParaRPr lang="de-DE" sz="2000" dirty="0">
                  <a:solidFill>
                    <a:srgbClr val="424859"/>
                  </a:solidFill>
                </a:endParaRPr>
              </a:p>
            </p:txBody>
          </p:sp>
        </p:grp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F22AC1AB-9F2D-41D7-BC94-1F11D0C14033}"/>
                </a:ext>
              </a:extLst>
            </p:cNvPr>
            <p:cNvSpPr/>
            <p:nvPr/>
          </p:nvSpPr>
          <p:spPr>
            <a:xfrm>
              <a:off x="5619637" y="3082766"/>
              <a:ext cx="1831588" cy="950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2000" dirty="0">
                  <a:solidFill>
                    <a:srgbClr val="4248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br>
                <a:rPr lang="de-DE" sz="2000" dirty="0">
                  <a:solidFill>
                    <a:srgbClr val="4248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2000" dirty="0">
                  <a:solidFill>
                    <a:srgbClr val="4248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Engineering</a:t>
              </a:r>
              <a:endParaRPr lang="de-DE" sz="2800" dirty="0">
                <a:solidFill>
                  <a:srgbClr val="4248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37909928-CD7E-4C97-9212-09D1FBC6EEC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2775" r="10824" b="39381"/>
          <a:stretch/>
        </p:blipFill>
        <p:spPr>
          <a:xfrm>
            <a:off x="3087794" y="4318146"/>
            <a:ext cx="1179402" cy="116042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1E87F9F-49F3-4286-A254-63CDB264832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2760" r="10341" b="12361"/>
          <a:stretch/>
        </p:blipFill>
        <p:spPr>
          <a:xfrm>
            <a:off x="1233840" y="4511487"/>
            <a:ext cx="1179402" cy="1154070"/>
          </a:xfrm>
          <a:prstGeom prst="rect">
            <a:avLst/>
          </a:prstGeom>
        </p:spPr>
      </p:pic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98E25C8D-884E-48C9-B654-F743792B0335}"/>
              </a:ext>
            </a:extLst>
          </p:cNvPr>
          <p:cNvGrpSpPr/>
          <p:nvPr/>
        </p:nvGrpSpPr>
        <p:grpSpPr>
          <a:xfrm>
            <a:off x="9557406" y="4216229"/>
            <a:ext cx="2072618" cy="1314844"/>
            <a:chOff x="-1314" y="23435"/>
            <a:chExt cx="1031838" cy="655184"/>
          </a:xfrm>
        </p:grpSpPr>
        <p:graphicFrame>
          <p:nvGraphicFramePr>
            <p:cNvPr id="112" name="Diagramm 111">
              <a:extLst>
                <a:ext uri="{FF2B5EF4-FFF2-40B4-BE49-F238E27FC236}">
                  <a16:creationId xmlns:a16="http://schemas.microsoft.com/office/drawing/2014/main" id="{AA35049E-4D65-4D32-85F9-9BD74B8BCDA1}"/>
                </a:ext>
              </a:extLst>
            </p:cNvPr>
            <p:cNvGraphicFramePr/>
            <p:nvPr/>
          </p:nvGraphicFramePr>
          <p:xfrm>
            <a:off x="-1314" y="23435"/>
            <a:ext cx="1031838" cy="6551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sp>
          <p:nvSpPr>
            <p:cNvPr id="113" name="Textfeld 9">
              <a:extLst>
                <a:ext uri="{FF2B5EF4-FFF2-40B4-BE49-F238E27FC236}">
                  <a16:creationId xmlns:a16="http://schemas.microsoft.com/office/drawing/2014/main" id="{30E3CBB7-8A79-4F82-885E-3204C0F50AC6}"/>
                </a:ext>
              </a:extLst>
            </p:cNvPr>
            <p:cNvSpPr txBox="1"/>
            <p:nvPr/>
          </p:nvSpPr>
          <p:spPr>
            <a:xfrm>
              <a:off x="498169" y="218578"/>
              <a:ext cx="302943" cy="20773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i="0" u="none" strike="noStrike" dirty="0">
                  <a:solidFill>
                    <a:srgbClr val="424859"/>
                  </a:solidFill>
                  <a:latin typeface="Calibri"/>
                  <a:cs typeface="Calibri"/>
                </a:rPr>
                <a:t>60%</a:t>
              </a:r>
              <a:endParaRPr lang="de-DE" sz="1800" dirty="0">
                <a:solidFill>
                  <a:srgbClr val="424859"/>
                </a:solidFill>
              </a:endParaRP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37DF35B-3D1B-4EE2-B738-ACBE35E3BC0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3919" r="9182" b="11928"/>
          <a:stretch/>
        </p:blipFill>
        <p:spPr>
          <a:xfrm>
            <a:off x="2400156" y="5319247"/>
            <a:ext cx="1179397" cy="1154397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2FB3694-30FD-4BA1-B679-1AE61681FE6C}"/>
              </a:ext>
            </a:extLst>
          </p:cNvPr>
          <p:cNvGrpSpPr/>
          <p:nvPr/>
        </p:nvGrpSpPr>
        <p:grpSpPr>
          <a:xfrm>
            <a:off x="1078328" y="587627"/>
            <a:ext cx="4563986" cy="1079042"/>
            <a:chOff x="1078328" y="587627"/>
            <a:chExt cx="4563986" cy="1079042"/>
          </a:xfrm>
        </p:grpSpPr>
        <p:sp>
          <p:nvSpPr>
            <p:cNvPr id="117" name="Textfeld 49">
              <a:extLst>
                <a:ext uri="{FF2B5EF4-FFF2-40B4-BE49-F238E27FC236}">
                  <a16:creationId xmlns:a16="http://schemas.microsoft.com/office/drawing/2014/main" id="{E1F6D2C2-B0EF-4FA6-BB24-2956C4E55C3F}"/>
                </a:ext>
              </a:extLst>
            </p:cNvPr>
            <p:cNvSpPr txBox="1"/>
            <p:nvPr/>
          </p:nvSpPr>
          <p:spPr>
            <a:xfrm>
              <a:off x="3657387" y="950638"/>
              <a:ext cx="1984927" cy="7160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AU" sz="2000" kern="12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Machine </a:t>
              </a:r>
              <a:br>
                <a:rPr lang="en-AU" sz="2000" kern="12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AU" sz="2000" kern="12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Learning (ML)</a:t>
              </a:r>
              <a:endParaRPr lang="de-DE" sz="2000" dirty="0">
                <a:solidFill>
                  <a:srgbClr val="4248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DEA03B81-A7F8-4DD9-AA98-A2C6D94A842B}"/>
                </a:ext>
              </a:extLst>
            </p:cNvPr>
            <p:cNvGrpSpPr/>
            <p:nvPr/>
          </p:nvGrpSpPr>
          <p:grpSpPr>
            <a:xfrm>
              <a:off x="1078328" y="587627"/>
              <a:ext cx="4172231" cy="1051659"/>
              <a:chOff x="-527819" y="13240"/>
              <a:chExt cx="2832025" cy="427281"/>
            </a:xfrm>
          </p:grpSpPr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63A6755A-212F-4D91-9381-BACBFBB22971}"/>
                  </a:ext>
                </a:extLst>
              </p:cNvPr>
              <p:cNvGrpSpPr/>
              <p:nvPr/>
            </p:nvGrpSpPr>
            <p:grpSpPr>
              <a:xfrm>
                <a:off x="-527819" y="13240"/>
                <a:ext cx="2832025" cy="287266"/>
                <a:chOff x="-208717" y="1096588"/>
                <a:chExt cx="1626590" cy="165139"/>
              </a:xfrm>
            </p:grpSpPr>
            <p:grpSp>
              <p:nvGrpSpPr>
                <p:cNvPr id="131" name="Gruppieren 130">
                  <a:extLst>
                    <a:ext uri="{FF2B5EF4-FFF2-40B4-BE49-F238E27FC236}">
                      <a16:creationId xmlns:a16="http://schemas.microsoft.com/office/drawing/2014/main" id="{C0AA3971-0E77-47B7-BE5D-EB930D5B26A1}"/>
                    </a:ext>
                  </a:extLst>
                </p:cNvPr>
                <p:cNvGrpSpPr/>
                <p:nvPr/>
              </p:nvGrpSpPr>
              <p:grpSpPr>
                <a:xfrm>
                  <a:off x="-208717" y="1104366"/>
                  <a:ext cx="1626590" cy="85922"/>
                  <a:chOff x="-208717" y="1104366"/>
                  <a:chExt cx="1626590" cy="85922"/>
                </a:xfrm>
              </p:grpSpPr>
              <p:sp>
                <p:nvSpPr>
                  <p:cNvPr id="139" name="Rechteck 138">
                    <a:extLst>
                      <a:ext uri="{FF2B5EF4-FFF2-40B4-BE49-F238E27FC236}">
                        <a16:creationId xmlns:a16="http://schemas.microsoft.com/office/drawing/2014/main" id="{A0FD4E04-D4B5-4C36-983A-94461258D367}"/>
                      </a:ext>
                    </a:extLst>
                  </p:cNvPr>
                  <p:cNvSpPr/>
                  <p:nvPr/>
                </p:nvSpPr>
                <p:spPr>
                  <a:xfrm>
                    <a:off x="-208717" y="1104366"/>
                    <a:ext cx="1145255" cy="85251"/>
                  </a:xfrm>
                  <a:prstGeom prst="rect">
                    <a:avLst/>
                  </a:prstGeom>
                  <a:solidFill>
                    <a:srgbClr val="248E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de-DE">
                      <a:solidFill>
                        <a:srgbClr val="424859"/>
                      </a:solidFill>
                    </a:endParaRPr>
                  </a:p>
                </p:txBody>
              </p:sp>
              <p:sp>
                <p:nvSpPr>
                  <p:cNvPr id="140" name="Rechteck 139">
                    <a:extLst>
                      <a:ext uri="{FF2B5EF4-FFF2-40B4-BE49-F238E27FC236}">
                        <a16:creationId xmlns:a16="http://schemas.microsoft.com/office/drawing/2014/main" id="{1F35C998-2683-4C1E-B5DA-3BED69B7ABC7}"/>
                      </a:ext>
                    </a:extLst>
                  </p:cNvPr>
                  <p:cNvSpPr/>
                  <p:nvPr/>
                </p:nvSpPr>
                <p:spPr>
                  <a:xfrm>
                    <a:off x="936538" y="1104868"/>
                    <a:ext cx="481335" cy="85420"/>
                  </a:xfrm>
                  <a:prstGeom prst="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de-DE">
                      <a:solidFill>
                        <a:srgbClr val="424859"/>
                      </a:solidFill>
                    </a:endParaRPr>
                  </a:p>
                </p:txBody>
              </p:sp>
            </p:grpSp>
            <p:sp>
              <p:nvSpPr>
                <p:cNvPr id="132" name="Textfeld 51">
                  <a:extLst>
                    <a:ext uri="{FF2B5EF4-FFF2-40B4-BE49-F238E27FC236}">
                      <a16:creationId xmlns:a16="http://schemas.microsoft.com/office/drawing/2014/main" id="{28967C81-A2FD-4461-8A07-074A3EDB07C3}"/>
                    </a:ext>
                  </a:extLst>
                </p:cNvPr>
                <p:cNvSpPr txBox="1"/>
                <p:nvPr/>
              </p:nvSpPr>
              <p:spPr>
                <a:xfrm>
                  <a:off x="306163" y="1096588"/>
                  <a:ext cx="263724" cy="1223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AU" sz="2000" kern="12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70%</a:t>
                  </a:r>
                  <a:endParaRPr lang="de-DE" sz="2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feld 53">
                  <a:extLst>
                    <a:ext uri="{FF2B5EF4-FFF2-40B4-BE49-F238E27FC236}">
                      <a16:creationId xmlns:a16="http://schemas.microsoft.com/office/drawing/2014/main" id="{DB44009C-7513-444B-A5A4-D16B3E074967}"/>
                    </a:ext>
                  </a:extLst>
                </p:cNvPr>
                <p:cNvSpPr txBox="1"/>
                <p:nvPr/>
              </p:nvSpPr>
              <p:spPr>
                <a:xfrm>
                  <a:off x="1069875" y="1103802"/>
                  <a:ext cx="243895" cy="157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AU" sz="2000" kern="1200" dirty="0">
                      <a:solidFill>
                        <a:srgbClr val="424859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30%</a:t>
                  </a:r>
                  <a:endParaRPr lang="de-DE" sz="2000" dirty="0">
                    <a:solidFill>
                      <a:srgbClr val="4248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de-DE" sz="2000" dirty="0">
                      <a:solidFill>
                        <a:srgbClr val="424859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130" name="Textfeld 49">
                <a:extLst>
                  <a:ext uri="{FF2B5EF4-FFF2-40B4-BE49-F238E27FC236}">
                    <a16:creationId xmlns:a16="http://schemas.microsoft.com/office/drawing/2014/main" id="{D94CBF14-19F5-4D41-93BD-489E535529BC}"/>
                  </a:ext>
                </a:extLst>
              </p:cNvPr>
              <p:cNvSpPr txBox="1"/>
              <p:nvPr/>
            </p:nvSpPr>
            <p:spPr>
              <a:xfrm>
                <a:off x="-320068" y="149603"/>
                <a:ext cx="1676912" cy="29091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AU" sz="2000" kern="1200" dirty="0">
                    <a:solidFill>
                      <a:srgbClr val="4248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Web </a:t>
                </a:r>
                <a:br>
                  <a:rPr lang="en-AU" sz="2000" kern="1200" dirty="0">
                    <a:solidFill>
                      <a:srgbClr val="4248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AU" sz="2000" kern="1200" dirty="0">
                    <a:solidFill>
                      <a:srgbClr val="4248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Development</a:t>
                </a:r>
                <a:endParaRPr lang="de-DE" sz="20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2F86B2AD-8D66-499A-B40F-D02508BDD1E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78177" y="3873528"/>
            <a:ext cx="4170025" cy="1170533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C0734C3-2915-4280-80C6-BD46871C6FBD}"/>
              </a:ext>
            </a:extLst>
          </p:cNvPr>
          <p:cNvGrpSpPr/>
          <p:nvPr/>
        </p:nvGrpSpPr>
        <p:grpSpPr>
          <a:xfrm>
            <a:off x="5757729" y="256189"/>
            <a:ext cx="2609032" cy="1032164"/>
            <a:chOff x="5757729" y="256189"/>
            <a:chExt cx="2609032" cy="1032164"/>
          </a:xfrm>
        </p:grpSpPr>
        <p:sp>
          <p:nvSpPr>
            <p:cNvPr id="142" name="Textfeld 49">
              <a:extLst>
                <a:ext uri="{FF2B5EF4-FFF2-40B4-BE49-F238E27FC236}">
                  <a16:creationId xmlns:a16="http://schemas.microsoft.com/office/drawing/2014/main" id="{9EDC61C3-7A81-4CFD-B7C5-FEF3C2B76562}"/>
                </a:ext>
              </a:extLst>
            </p:cNvPr>
            <p:cNvSpPr txBox="1"/>
            <p:nvPr/>
          </p:nvSpPr>
          <p:spPr>
            <a:xfrm>
              <a:off x="7044213" y="572322"/>
              <a:ext cx="1322548" cy="7160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AU" sz="1600" kern="12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Machine </a:t>
              </a:r>
              <a:br>
                <a:rPr lang="en-AU" sz="1600" kern="12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AU" sz="1600" kern="12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Learning (ML)</a:t>
              </a:r>
              <a:endParaRPr lang="de-DE" sz="1600" dirty="0">
                <a:solidFill>
                  <a:srgbClr val="4248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Textfeld 49">
              <a:extLst>
                <a:ext uri="{FF2B5EF4-FFF2-40B4-BE49-F238E27FC236}">
                  <a16:creationId xmlns:a16="http://schemas.microsoft.com/office/drawing/2014/main" id="{5C22BEA2-91C7-40A0-98D1-FB180C612944}"/>
                </a:ext>
              </a:extLst>
            </p:cNvPr>
            <p:cNvSpPr txBox="1"/>
            <p:nvPr/>
          </p:nvSpPr>
          <p:spPr>
            <a:xfrm>
              <a:off x="5757729" y="572322"/>
              <a:ext cx="1389726" cy="7160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AU" sz="1600" kern="12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Web </a:t>
              </a:r>
              <a:br>
                <a:rPr lang="en-AU" sz="1600" kern="12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AU" sz="1600" kern="12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Development</a:t>
              </a:r>
              <a:endParaRPr lang="de-DE" sz="1600" dirty="0">
                <a:solidFill>
                  <a:srgbClr val="4248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BB5E4EC7-F713-48A6-A6B1-B687EC7BC73F}"/>
                </a:ext>
              </a:extLst>
            </p:cNvPr>
            <p:cNvGrpSpPr/>
            <p:nvPr/>
          </p:nvGrpSpPr>
          <p:grpSpPr>
            <a:xfrm>
              <a:off x="5820549" y="256189"/>
              <a:ext cx="2133171" cy="526902"/>
              <a:chOff x="5820549" y="256189"/>
              <a:chExt cx="2133171" cy="526902"/>
            </a:xfrm>
          </p:grpSpPr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B7001275-7D3F-462C-9F66-9600A649A6F5}"/>
                  </a:ext>
                </a:extLst>
              </p:cNvPr>
              <p:cNvSpPr/>
              <p:nvPr/>
            </p:nvSpPr>
            <p:spPr>
              <a:xfrm>
                <a:off x="5820549" y="256740"/>
                <a:ext cx="1620000" cy="365002"/>
              </a:xfrm>
              <a:prstGeom prst="rect">
                <a:avLst/>
              </a:prstGeom>
              <a:solidFill>
                <a:srgbClr val="248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>
                  <a:solidFill>
                    <a:srgbClr val="424859"/>
                  </a:solidFill>
                </a:endParaRPr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5ADF1817-184A-4AF6-9902-2C46488CCD3B}"/>
                  </a:ext>
                </a:extLst>
              </p:cNvPr>
              <p:cNvSpPr/>
              <p:nvPr/>
            </p:nvSpPr>
            <p:spPr>
              <a:xfrm>
                <a:off x="7440549" y="256189"/>
                <a:ext cx="432000" cy="36572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>
                  <a:solidFill>
                    <a:srgbClr val="424859"/>
                  </a:solidFill>
                </a:endParaRPr>
              </a:p>
            </p:txBody>
          </p:sp>
          <p:sp>
            <p:nvSpPr>
              <p:cNvPr id="178" name="Textfeld 51">
                <a:extLst>
                  <a:ext uri="{FF2B5EF4-FFF2-40B4-BE49-F238E27FC236}">
                    <a16:creationId xmlns:a16="http://schemas.microsoft.com/office/drawing/2014/main" id="{9792BB09-87D9-45F2-9F49-18A2B5597B94}"/>
                  </a:ext>
                </a:extLst>
              </p:cNvPr>
              <p:cNvSpPr txBox="1"/>
              <p:nvPr/>
            </p:nvSpPr>
            <p:spPr>
              <a:xfrm>
                <a:off x="6205594" y="259181"/>
                <a:ext cx="720000" cy="5239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kern="12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70%</a:t>
                </a:r>
                <a:endParaRPr lang="de-DE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Textfeld 53">
                <a:extLst>
                  <a:ext uri="{FF2B5EF4-FFF2-40B4-BE49-F238E27FC236}">
                    <a16:creationId xmlns:a16="http://schemas.microsoft.com/office/drawing/2014/main" id="{156C2819-F0B3-4045-9870-E3CA49FA9C1F}"/>
                  </a:ext>
                </a:extLst>
              </p:cNvPr>
              <p:cNvSpPr txBox="1"/>
              <p:nvPr/>
            </p:nvSpPr>
            <p:spPr>
              <a:xfrm>
                <a:off x="7412275" y="259181"/>
                <a:ext cx="541445" cy="27028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kern="1200" dirty="0">
                    <a:solidFill>
                      <a:srgbClr val="4248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30%</a:t>
                </a:r>
                <a:endParaRPr lang="de-DE" sz="1600" dirty="0">
                  <a:solidFill>
                    <a:srgbClr val="4248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2000" dirty="0">
                    <a:solidFill>
                      <a:srgbClr val="424859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8164E684-CDB5-4D63-B62C-73AB2CDA14F8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36196" r="11707" b="17127"/>
          <a:stretch/>
        </p:blipFill>
        <p:spPr>
          <a:xfrm>
            <a:off x="9211188" y="450411"/>
            <a:ext cx="1079886" cy="108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9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9C48FE36-B5AB-4F7D-83B1-1740CD3EA118}"/>
              </a:ext>
            </a:extLst>
          </p:cNvPr>
          <p:cNvGrpSpPr/>
          <p:nvPr/>
        </p:nvGrpSpPr>
        <p:grpSpPr>
          <a:xfrm>
            <a:off x="742104" y="1908529"/>
            <a:ext cx="2072617" cy="1314842"/>
            <a:chOff x="-1314" y="23435"/>
            <a:chExt cx="1031838" cy="655184"/>
          </a:xfrm>
        </p:grpSpPr>
        <p:graphicFrame>
          <p:nvGraphicFramePr>
            <p:cNvPr id="102" name="Diagramm 101">
              <a:extLst>
                <a:ext uri="{FF2B5EF4-FFF2-40B4-BE49-F238E27FC236}">
                  <a16:creationId xmlns:a16="http://schemas.microsoft.com/office/drawing/2014/main" id="{23DF6CE5-1962-403F-8088-AFD92B968B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66627108"/>
                </p:ext>
              </p:extLst>
            </p:nvPr>
          </p:nvGraphicFramePr>
          <p:xfrm>
            <a:off x="-1314" y="23435"/>
            <a:ext cx="1031838" cy="6551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3" name="Textfeld 9">
              <a:extLst>
                <a:ext uri="{FF2B5EF4-FFF2-40B4-BE49-F238E27FC236}">
                  <a16:creationId xmlns:a16="http://schemas.microsoft.com/office/drawing/2014/main" id="{125483BC-2C21-4491-BCE8-6648F98CA11B}"/>
                </a:ext>
              </a:extLst>
            </p:cNvPr>
            <p:cNvSpPr txBox="1"/>
            <p:nvPr/>
          </p:nvSpPr>
          <p:spPr>
            <a:xfrm>
              <a:off x="498169" y="218578"/>
              <a:ext cx="302943" cy="20773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BE5C056D-001F-492B-8278-E5667E9867EA}" type="TxLink">
                <a:rPr lang="en-US" sz="1800" b="0" i="0" u="none" strike="noStrike" smtClean="0">
                  <a:solidFill>
                    <a:srgbClr val="424859"/>
                  </a:solidFill>
                  <a:latin typeface="Calibri"/>
                  <a:cs typeface="Calibri"/>
                </a:rPr>
                <a:pPr/>
                <a:t>80%</a:t>
              </a:fld>
              <a:endParaRPr lang="de-DE" sz="2000" dirty="0">
                <a:solidFill>
                  <a:srgbClr val="424859"/>
                </a:solidFill>
              </a:endParaRPr>
            </a:p>
          </p:txBody>
        </p:sp>
      </p:grpSp>
      <p:graphicFrame>
        <p:nvGraphicFramePr>
          <p:cNvPr id="105" name="Diagramm 104">
            <a:extLst>
              <a:ext uri="{FF2B5EF4-FFF2-40B4-BE49-F238E27FC236}">
                <a16:creationId xmlns:a16="http://schemas.microsoft.com/office/drawing/2014/main" id="{2CEB9D25-257C-4621-8688-819C8E5ED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547273"/>
              </p:ext>
            </p:extLst>
          </p:nvPr>
        </p:nvGraphicFramePr>
        <p:xfrm>
          <a:off x="2353909" y="1975881"/>
          <a:ext cx="2072618" cy="1314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FC5EB892-C4BA-48EE-B0DD-533C835A9B89}"/>
              </a:ext>
            </a:extLst>
          </p:cNvPr>
          <p:cNvGrpSpPr/>
          <p:nvPr/>
        </p:nvGrpSpPr>
        <p:grpSpPr>
          <a:xfrm>
            <a:off x="1778412" y="1950158"/>
            <a:ext cx="2072618" cy="1314844"/>
            <a:chOff x="-1314" y="23435"/>
            <a:chExt cx="1031838" cy="655184"/>
          </a:xfrm>
        </p:grpSpPr>
        <p:graphicFrame>
          <p:nvGraphicFramePr>
            <p:cNvPr id="109" name="Diagramm 108">
              <a:extLst>
                <a:ext uri="{FF2B5EF4-FFF2-40B4-BE49-F238E27FC236}">
                  <a16:creationId xmlns:a16="http://schemas.microsoft.com/office/drawing/2014/main" id="{45A19468-0839-4A5F-8B5A-4109D77871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01292051"/>
                </p:ext>
              </p:extLst>
            </p:nvPr>
          </p:nvGraphicFramePr>
          <p:xfrm>
            <a:off x="-1314" y="23435"/>
            <a:ext cx="1031838" cy="6551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0" name="Textfeld 9">
              <a:extLst>
                <a:ext uri="{FF2B5EF4-FFF2-40B4-BE49-F238E27FC236}">
                  <a16:creationId xmlns:a16="http://schemas.microsoft.com/office/drawing/2014/main" id="{B216456D-F40D-49CA-B73C-6CFCE6872505}"/>
                </a:ext>
              </a:extLst>
            </p:cNvPr>
            <p:cNvSpPr txBox="1"/>
            <p:nvPr/>
          </p:nvSpPr>
          <p:spPr>
            <a:xfrm>
              <a:off x="498169" y="218578"/>
              <a:ext cx="302943" cy="20773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i="0" u="none" strike="noStrike" dirty="0">
                  <a:solidFill>
                    <a:srgbClr val="424859"/>
                  </a:solidFill>
                  <a:latin typeface="Calibri"/>
                  <a:cs typeface="Calibri"/>
                </a:rPr>
                <a:t>90%</a:t>
              </a:r>
              <a:endParaRPr lang="de-DE" sz="1800" dirty="0">
                <a:solidFill>
                  <a:srgbClr val="424859"/>
                </a:solidFill>
              </a:endParaRP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84C27FC2-A7B6-4832-85CC-2555B0A11E94}"/>
              </a:ext>
            </a:extLst>
          </p:cNvPr>
          <p:cNvGrpSpPr/>
          <p:nvPr/>
        </p:nvGrpSpPr>
        <p:grpSpPr>
          <a:xfrm>
            <a:off x="3045127" y="1908914"/>
            <a:ext cx="2072618" cy="1314844"/>
            <a:chOff x="-1314" y="23435"/>
            <a:chExt cx="1031838" cy="655184"/>
          </a:xfrm>
        </p:grpSpPr>
        <p:graphicFrame>
          <p:nvGraphicFramePr>
            <p:cNvPr id="116" name="Diagramm 115">
              <a:extLst>
                <a:ext uri="{FF2B5EF4-FFF2-40B4-BE49-F238E27FC236}">
                  <a16:creationId xmlns:a16="http://schemas.microsoft.com/office/drawing/2014/main" id="{CABA4599-7406-4D2C-8E4B-1E233E8710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72531668"/>
                </p:ext>
              </p:extLst>
            </p:nvPr>
          </p:nvGraphicFramePr>
          <p:xfrm>
            <a:off x="-1314" y="23435"/>
            <a:ext cx="1031838" cy="6551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20" name="Textfeld 9">
              <a:extLst>
                <a:ext uri="{FF2B5EF4-FFF2-40B4-BE49-F238E27FC236}">
                  <a16:creationId xmlns:a16="http://schemas.microsoft.com/office/drawing/2014/main" id="{F55480B4-C4B5-4AA2-9DE8-CC40C8568891}"/>
                </a:ext>
              </a:extLst>
            </p:cNvPr>
            <p:cNvSpPr txBox="1"/>
            <p:nvPr/>
          </p:nvSpPr>
          <p:spPr>
            <a:xfrm>
              <a:off x="498169" y="218578"/>
              <a:ext cx="302943" cy="20773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i="0" u="none" strike="noStrike" dirty="0">
                  <a:solidFill>
                    <a:srgbClr val="424859"/>
                  </a:solidFill>
                  <a:latin typeface="Calibri"/>
                  <a:cs typeface="Calibri"/>
                </a:rPr>
                <a:t>60%</a:t>
              </a:r>
              <a:endParaRPr lang="de-DE" sz="1800" dirty="0">
                <a:solidFill>
                  <a:srgbClr val="424859"/>
                </a:solidFill>
              </a:endParaRPr>
            </a:p>
          </p:txBody>
        </p:sp>
      </p:grpSp>
      <p:graphicFrame>
        <p:nvGraphicFramePr>
          <p:cNvPr id="143" name="Diagramm 14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564904"/>
              </p:ext>
            </p:extLst>
          </p:nvPr>
        </p:nvGraphicFramePr>
        <p:xfrm>
          <a:off x="5002024" y="1894733"/>
          <a:ext cx="1825436" cy="1395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6" name="Textfeld 9">
            <a:extLst>
              <a:ext uri="{FF2B5EF4-FFF2-40B4-BE49-F238E27FC236}">
                <a16:creationId xmlns:a16="http://schemas.microsoft.com/office/drawing/2014/main" id="{643D1352-39D1-4391-A572-383F8198D4BE}"/>
              </a:ext>
            </a:extLst>
          </p:cNvPr>
          <p:cNvSpPr txBox="1"/>
          <p:nvPr/>
        </p:nvSpPr>
        <p:spPr>
          <a:xfrm>
            <a:off x="5191594" y="2300148"/>
            <a:ext cx="608511" cy="4168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u="none" strike="noStrike" dirty="0">
                <a:solidFill>
                  <a:srgbClr val="424859"/>
                </a:solidFill>
                <a:latin typeface="Calibri"/>
                <a:cs typeface="Calibri"/>
              </a:rPr>
              <a:t>60%</a:t>
            </a:r>
            <a:endParaRPr lang="de-DE" sz="1800" dirty="0">
              <a:solidFill>
                <a:srgbClr val="424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0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40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Willig</dc:creator>
  <cp:lastModifiedBy>Gerald Willig</cp:lastModifiedBy>
  <cp:revision>3</cp:revision>
  <dcterms:created xsi:type="dcterms:W3CDTF">2020-12-31T20:07:32Z</dcterms:created>
  <dcterms:modified xsi:type="dcterms:W3CDTF">2020-12-31T21:50:00Z</dcterms:modified>
</cp:coreProperties>
</file>