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embeddedFontLst>
    <p:embeddedFont>
      <p:font typeface="Tahoma" panose="020B0604030504040204" pitchFamily="3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hdZeipNUcna6hOA+HsBx1zyfN6m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3"/>
    <p:restoredTop sz="94512"/>
  </p:normalViewPr>
  <p:slideViewPr>
    <p:cSldViewPr snapToGrid="0">
      <p:cViewPr varScale="1">
        <p:scale>
          <a:sx n="78" d="100"/>
          <a:sy n="78" d="100"/>
        </p:scale>
        <p:origin x="1040" y="17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7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 name="Google Shape;4;n"/>
          <p:cNvSpPr txBox="1">
            <a:spLocks noGrp="1"/>
          </p:cNvSpPr>
          <p:nvPr>
            <p:ph type="hdr" idx="2"/>
          </p:nvPr>
        </p:nvSpPr>
        <p:spPr>
          <a:xfrm>
            <a:off x="0" y="0"/>
            <a:ext cx="2970213" cy="455613"/>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5" name="Google Shape;5;n"/>
          <p:cNvSpPr txBox="1">
            <a:spLocks noGrp="1"/>
          </p:cNvSpPr>
          <p:nvPr>
            <p:ph type="dt" idx="10"/>
          </p:nvPr>
        </p:nvSpPr>
        <p:spPr>
          <a:xfrm>
            <a:off x="3884613" y="0"/>
            <a:ext cx="2970212" cy="455613"/>
          </a:xfrm>
          <a:prstGeom prst="rect">
            <a:avLst/>
          </a:prstGeom>
          <a:noFill/>
          <a:ln>
            <a:noFill/>
          </a:ln>
        </p:spPr>
        <p:txBody>
          <a:bodyPr spcFirstLastPara="1" wrap="square" lIns="90000" tIns="46800" rIns="90000" bIns="46800" anchor="t" anchorCtr="0">
            <a:noAutofit/>
          </a:bodyPr>
          <a:lstStyle>
            <a:lvl1pPr marR="0" lvl="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685800" y="4343400"/>
            <a:ext cx="5484813" cy="4113213"/>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ftr" idx="11"/>
          </p:nvPr>
        </p:nvSpPr>
        <p:spPr>
          <a:xfrm>
            <a:off x="0" y="8685213"/>
            <a:ext cx="2970213"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n"/>
          <p:cNvSpPr txBox="1">
            <a:spLocks noGrp="1"/>
          </p:cNvSpPr>
          <p:nvPr>
            <p:ph type="sldNum" idx="12"/>
          </p:nvPr>
        </p:nvSpPr>
        <p:spPr>
          <a:xfrm>
            <a:off x="3884613" y="8685213"/>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94" name="Google Shape;94;p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68" name="Google Shape;168;p1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5" name="Google Shape;175;p11:notes"/>
          <p:cNvSpPr txBox="1">
            <a:spLocks noGrp="1"/>
          </p:cNvSpPr>
          <p:nvPr>
            <p:ph type="body" idx="1"/>
          </p:nvPr>
        </p:nvSpPr>
        <p:spPr>
          <a:xfrm>
            <a:off x="685800" y="4343400"/>
            <a:ext cx="5484813" cy="4113213"/>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None/>
            </a:pPr>
            <a:r>
              <a:rPr lang="en-US"/>
              <a:t>FIND REFERENCE SOURCE!!</a:t>
            </a:r>
            <a:endParaRPr/>
          </a:p>
        </p:txBody>
      </p:sp>
      <p:sp>
        <p:nvSpPr>
          <p:cNvPr id="176" name="Google Shape;176;p11:notes"/>
          <p:cNvSpPr txBox="1">
            <a:spLocks noGrp="1"/>
          </p:cNvSpPr>
          <p:nvPr>
            <p:ph type="sldNum" idx="12"/>
          </p:nvPr>
        </p:nvSpPr>
        <p:spPr>
          <a:xfrm>
            <a:off x="3884613" y="8685213"/>
            <a:ext cx="2970212" cy="455612"/>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83" name="Google Shape;183;p1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91" name="Google Shape;191;p1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98" name="Google Shape;198;p1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05" name="Google Shape;205;p1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12" name="Google Shape;212;p1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19" name="Google Shape;219;p1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8: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28" name="Google Shape;228;p1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9: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35" name="Google Shape;235;p1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01" name="Google Shape;101;p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42" name="Google Shape;242;p2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49" name="Google Shape;249;p2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58" name="Google Shape;258;p2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3: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68" name="Google Shape;268;p2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4: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77" name="Google Shape;277;p2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5: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84" name="Google Shape;284;p2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6: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91" name="Google Shape;291;p2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7: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01" name="Google Shape;301;p2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8: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10" name="Google Shape;310;p2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9: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17" name="Google Shape;317;p2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0: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25" name="Google Shape;325;p3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1: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35" name="Google Shape;335;p3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2: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44" name="Google Shape;344;p3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3: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51" name="Google Shape;351;p3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4: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61" name="Google Shape;361;p3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5: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68" name="Google Shape;368;p3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6: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77" name="Google Shape;377;p3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15" name="Google Shape;115;p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25" name="Google Shape;125;p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32" name="Google Shape;132;p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39" name="Google Shape;139;p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49" name="Google Shape;149;p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58" name="Google Shape;158;p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8"/>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8" name="Google Shape;18;p38"/>
          <p:cNvSpPr txBox="1">
            <a:spLocks noGrp="1"/>
          </p:cNvSpPr>
          <p:nvPr>
            <p:ph type="body" idx="1"/>
          </p:nvPr>
        </p:nvSpPr>
        <p:spPr>
          <a:xfrm>
            <a:off x="457200" y="1600200"/>
            <a:ext cx="8228013" cy="4524375"/>
          </a:xfrm>
          <a:prstGeom prst="rect">
            <a:avLst/>
          </a:prstGeom>
          <a:noFill/>
          <a:ln>
            <a:noFill/>
          </a:ln>
        </p:spPr>
        <p:txBody>
          <a:bodyPr spcFirstLastPara="1" wrap="square" lIns="90000" tIns="46800" rIns="90000" bIns="46800" anchor="t" anchorCtr="0">
            <a:noAutofit/>
          </a:bodyPr>
          <a:lstStyle>
            <a:lvl1pPr marL="457200" lvl="0" indent="-342900" algn="l">
              <a:lnSpc>
                <a:spcPct val="97000"/>
              </a:lnSpc>
              <a:spcBef>
                <a:spcPts val="800"/>
              </a:spcBef>
              <a:spcAft>
                <a:spcPts val="0"/>
              </a:spcAft>
              <a:buSzPts val="1800"/>
              <a:buChar char="•"/>
              <a:defRPr/>
            </a:lvl1pPr>
            <a:lvl2pPr marL="914400" lvl="1" indent="-342900" algn="l">
              <a:lnSpc>
                <a:spcPct val="97000"/>
              </a:lnSpc>
              <a:spcBef>
                <a:spcPts val="700"/>
              </a:spcBef>
              <a:spcAft>
                <a:spcPts val="0"/>
              </a:spcAft>
              <a:buSzPts val="1800"/>
              <a:buChar char="–"/>
              <a:defRPr/>
            </a:lvl2pPr>
            <a:lvl3pPr marL="1371600" lvl="2" indent="-342900" algn="l">
              <a:lnSpc>
                <a:spcPct val="97000"/>
              </a:lnSpc>
              <a:spcBef>
                <a:spcPts val="600"/>
              </a:spcBef>
              <a:spcAft>
                <a:spcPts val="0"/>
              </a:spcAft>
              <a:buSzPts val="1800"/>
              <a:buChar char="•"/>
              <a:defRPr/>
            </a:lvl3pPr>
            <a:lvl4pPr marL="1828800" lvl="3" indent="-342900" algn="l">
              <a:lnSpc>
                <a:spcPct val="97000"/>
              </a:lnSpc>
              <a:spcBef>
                <a:spcPts val="500"/>
              </a:spcBef>
              <a:spcAft>
                <a:spcPts val="0"/>
              </a:spcAft>
              <a:buSzPts val="1800"/>
              <a:buChar char="–"/>
              <a:defRPr/>
            </a:lvl4pPr>
            <a:lvl5pPr marL="2286000" lvl="4" indent="-342900" algn="l">
              <a:lnSpc>
                <a:spcPct val="97000"/>
              </a:lnSpc>
              <a:spcBef>
                <a:spcPts val="500"/>
              </a:spcBef>
              <a:spcAft>
                <a:spcPts val="0"/>
              </a:spcAft>
              <a:buSzPts val="1800"/>
              <a:buChar char="»"/>
              <a:defRPr/>
            </a:lvl5pPr>
            <a:lvl6pPr marL="2743200" lvl="5" indent="-342900" algn="l">
              <a:lnSpc>
                <a:spcPct val="97000"/>
              </a:lnSpc>
              <a:spcBef>
                <a:spcPts val="500"/>
              </a:spcBef>
              <a:spcAft>
                <a:spcPts val="0"/>
              </a:spcAft>
              <a:buSzPts val="1800"/>
              <a:buChar char="»"/>
              <a:defRPr/>
            </a:lvl6pPr>
            <a:lvl7pPr marL="3200400" lvl="6" indent="-342900" algn="l">
              <a:lnSpc>
                <a:spcPct val="97000"/>
              </a:lnSpc>
              <a:spcBef>
                <a:spcPts val="500"/>
              </a:spcBef>
              <a:spcAft>
                <a:spcPts val="0"/>
              </a:spcAft>
              <a:buSzPts val="1800"/>
              <a:buChar char="»"/>
              <a:defRPr/>
            </a:lvl7pPr>
            <a:lvl8pPr marL="3657600" lvl="7" indent="-342900" algn="l">
              <a:lnSpc>
                <a:spcPct val="97000"/>
              </a:lnSpc>
              <a:spcBef>
                <a:spcPts val="500"/>
              </a:spcBef>
              <a:spcAft>
                <a:spcPts val="0"/>
              </a:spcAft>
              <a:buSzPts val="1800"/>
              <a:buChar char="»"/>
              <a:defRPr/>
            </a:lvl8pPr>
            <a:lvl9pPr marL="4114800" lvl="8" indent="-342900" algn="l">
              <a:lnSpc>
                <a:spcPct val="97000"/>
              </a:lnSpc>
              <a:spcBef>
                <a:spcPts val="500"/>
              </a:spcBef>
              <a:spcAft>
                <a:spcPts val="0"/>
              </a:spcAft>
              <a:buSzPts val="1800"/>
              <a:buChar char="»"/>
              <a:defRPr/>
            </a:lvl9pPr>
          </a:lstStyle>
          <a:p>
            <a:endParaRPr/>
          </a:p>
        </p:txBody>
      </p:sp>
      <p:sp>
        <p:nvSpPr>
          <p:cNvPr id="19" name="Google Shape;19;p38"/>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8"/>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8"/>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7"/>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75" name="Google Shape;75;p47"/>
          <p:cNvSpPr txBox="1">
            <a:spLocks noGrp="1"/>
          </p:cNvSpPr>
          <p:nvPr>
            <p:ph type="body" idx="1"/>
          </p:nvPr>
        </p:nvSpPr>
        <p:spPr>
          <a:xfrm rot="5400000">
            <a:off x="2309019" y="-251619"/>
            <a:ext cx="4524375" cy="8228013"/>
          </a:xfrm>
          <a:prstGeom prst="rect">
            <a:avLst/>
          </a:prstGeom>
          <a:noFill/>
          <a:ln>
            <a:noFill/>
          </a:ln>
        </p:spPr>
        <p:txBody>
          <a:bodyPr spcFirstLastPara="1" wrap="square" lIns="90000" tIns="46800" rIns="90000" bIns="46800" anchor="t" anchorCtr="0">
            <a:noAutofit/>
          </a:bodyPr>
          <a:lstStyle>
            <a:lvl1pPr marL="457200" lvl="0" indent="-342900" algn="l">
              <a:lnSpc>
                <a:spcPct val="97000"/>
              </a:lnSpc>
              <a:spcBef>
                <a:spcPts val="800"/>
              </a:spcBef>
              <a:spcAft>
                <a:spcPts val="0"/>
              </a:spcAft>
              <a:buSzPts val="1800"/>
              <a:buChar char="•"/>
              <a:defRPr/>
            </a:lvl1pPr>
            <a:lvl2pPr marL="914400" lvl="1" indent="-342900" algn="l">
              <a:lnSpc>
                <a:spcPct val="97000"/>
              </a:lnSpc>
              <a:spcBef>
                <a:spcPts val="700"/>
              </a:spcBef>
              <a:spcAft>
                <a:spcPts val="0"/>
              </a:spcAft>
              <a:buSzPts val="1800"/>
              <a:buChar char="–"/>
              <a:defRPr/>
            </a:lvl2pPr>
            <a:lvl3pPr marL="1371600" lvl="2" indent="-342900" algn="l">
              <a:lnSpc>
                <a:spcPct val="97000"/>
              </a:lnSpc>
              <a:spcBef>
                <a:spcPts val="600"/>
              </a:spcBef>
              <a:spcAft>
                <a:spcPts val="0"/>
              </a:spcAft>
              <a:buSzPts val="1800"/>
              <a:buChar char="•"/>
              <a:defRPr/>
            </a:lvl3pPr>
            <a:lvl4pPr marL="1828800" lvl="3" indent="-342900" algn="l">
              <a:lnSpc>
                <a:spcPct val="97000"/>
              </a:lnSpc>
              <a:spcBef>
                <a:spcPts val="500"/>
              </a:spcBef>
              <a:spcAft>
                <a:spcPts val="0"/>
              </a:spcAft>
              <a:buSzPts val="1800"/>
              <a:buChar char="–"/>
              <a:defRPr/>
            </a:lvl4pPr>
            <a:lvl5pPr marL="2286000" lvl="4" indent="-342900" algn="l">
              <a:lnSpc>
                <a:spcPct val="97000"/>
              </a:lnSpc>
              <a:spcBef>
                <a:spcPts val="500"/>
              </a:spcBef>
              <a:spcAft>
                <a:spcPts val="0"/>
              </a:spcAft>
              <a:buSzPts val="1800"/>
              <a:buChar char="»"/>
              <a:defRPr/>
            </a:lvl5pPr>
            <a:lvl6pPr marL="2743200" lvl="5" indent="-342900" algn="l">
              <a:lnSpc>
                <a:spcPct val="97000"/>
              </a:lnSpc>
              <a:spcBef>
                <a:spcPts val="500"/>
              </a:spcBef>
              <a:spcAft>
                <a:spcPts val="0"/>
              </a:spcAft>
              <a:buSzPts val="1800"/>
              <a:buChar char="»"/>
              <a:defRPr/>
            </a:lvl6pPr>
            <a:lvl7pPr marL="3200400" lvl="6" indent="-342900" algn="l">
              <a:lnSpc>
                <a:spcPct val="97000"/>
              </a:lnSpc>
              <a:spcBef>
                <a:spcPts val="500"/>
              </a:spcBef>
              <a:spcAft>
                <a:spcPts val="0"/>
              </a:spcAft>
              <a:buSzPts val="1800"/>
              <a:buChar char="»"/>
              <a:defRPr/>
            </a:lvl7pPr>
            <a:lvl8pPr marL="3657600" lvl="7" indent="-342900" algn="l">
              <a:lnSpc>
                <a:spcPct val="97000"/>
              </a:lnSpc>
              <a:spcBef>
                <a:spcPts val="500"/>
              </a:spcBef>
              <a:spcAft>
                <a:spcPts val="0"/>
              </a:spcAft>
              <a:buSzPts val="1800"/>
              <a:buChar char="»"/>
              <a:defRPr/>
            </a:lvl8pPr>
            <a:lvl9pPr marL="4114800" lvl="8" indent="-342900" algn="l">
              <a:lnSpc>
                <a:spcPct val="97000"/>
              </a:lnSpc>
              <a:spcBef>
                <a:spcPts val="500"/>
              </a:spcBef>
              <a:spcAft>
                <a:spcPts val="0"/>
              </a:spcAft>
              <a:buSzPts val="1800"/>
              <a:buChar char="»"/>
              <a:defRPr/>
            </a:lvl9pPr>
          </a:lstStyle>
          <a:p>
            <a:endParaRPr/>
          </a:p>
        </p:txBody>
      </p:sp>
      <p:sp>
        <p:nvSpPr>
          <p:cNvPr id="76" name="Google Shape;76;p47"/>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7"/>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8"/>
          <p:cNvSpPr txBox="1">
            <a:spLocks noGrp="1"/>
          </p:cNvSpPr>
          <p:nvPr>
            <p:ph type="title"/>
          </p:nvPr>
        </p:nvSpPr>
        <p:spPr>
          <a:xfrm rot="5400000">
            <a:off x="4659313" y="2098675"/>
            <a:ext cx="5995987" cy="2055813"/>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81" name="Google Shape;81;p48"/>
          <p:cNvSpPr txBox="1">
            <a:spLocks noGrp="1"/>
          </p:cNvSpPr>
          <p:nvPr>
            <p:ph type="body" idx="1"/>
          </p:nvPr>
        </p:nvSpPr>
        <p:spPr>
          <a:xfrm rot="5400000">
            <a:off x="469106" y="116681"/>
            <a:ext cx="5995987" cy="6019800"/>
          </a:xfrm>
          <a:prstGeom prst="rect">
            <a:avLst/>
          </a:prstGeom>
          <a:noFill/>
          <a:ln>
            <a:noFill/>
          </a:ln>
        </p:spPr>
        <p:txBody>
          <a:bodyPr spcFirstLastPara="1" wrap="square" lIns="90000" tIns="46800" rIns="90000" bIns="46800" anchor="t" anchorCtr="0">
            <a:noAutofit/>
          </a:bodyPr>
          <a:lstStyle>
            <a:lvl1pPr marL="457200" lvl="0" indent="-342900" algn="l">
              <a:lnSpc>
                <a:spcPct val="97000"/>
              </a:lnSpc>
              <a:spcBef>
                <a:spcPts val="800"/>
              </a:spcBef>
              <a:spcAft>
                <a:spcPts val="0"/>
              </a:spcAft>
              <a:buSzPts val="1800"/>
              <a:buChar char="•"/>
              <a:defRPr/>
            </a:lvl1pPr>
            <a:lvl2pPr marL="914400" lvl="1" indent="-342900" algn="l">
              <a:lnSpc>
                <a:spcPct val="97000"/>
              </a:lnSpc>
              <a:spcBef>
                <a:spcPts val="700"/>
              </a:spcBef>
              <a:spcAft>
                <a:spcPts val="0"/>
              </a:spcAft>
              <a:buSzPts val="1800"/>
              <a:buChar char="–"/>
              <a:defRPr/>
            </a:lvl2pPr>
            <a:lvl3pPr marL="1371600" lvl="2" indent="-342900" algn="l">
              <a:lnSpc>
                <a:spcPct val="97000"/>
              </a:lnSpc>
              <a:spcBef>
                <a:spcPts val="600"/>
              </a:spcBef>
              <a:spcAft>
                <a:spcPts val="0"/>
              </a:spcAft>
              <a:buSzPts val="1800"/>
              <a:buChar char="•"/>
              <a:defRPr/>
            </a:lvl3pPr>
            <a:lvl4pPr marL="1828800" lvl="3" indent="-342900" algn="l">
              <a:lnSpc>
                <a:spcPct val="97000"/>
              </a:lnSpc>
              <a:spcBef>
                <a:spcPts val="500"/>
              </a:spcBef>
              <a:spcAft>
                <a:spcPts val="0"/>
              </a:spcAft>
              <a:buSzPts val="1800"/>
              <a:buChar char="–"/>
              <a:defRPr/>
            </a:lvl4pPr>
            <a:lvl5pPr marL="2286000" lvl="4" indent="-342900" algn="l">
              <a:lnSpc>
                <a:spcPct val="97000"/>
              </a:lnSpc>
              <a:spcBef>
                <a:spcPts val="500"/>
              </a:spcBef>
              <a:spcAft>
                <a:spcPts val="0"/>
              </a:spcAft>
              <a:buSzPts val="1800"/>
              <a:buChar char="»"/>
              <a:defRPr/>
            </a:lvl5pPr>
            <a:lvl6pPr marL="2743200" lvl="5" indent="-342900" algn="l">
              <a:lnSpc>
                <a:spcPct val="97000"/>
              </a:lnSpc>
              <a:spcBef>
                <a:spcPts val="500"/>
              </a:spcBef>
              <a:spcAft>
                <a:spcPts val="0"/>
              </a:spcAft>
              <a:buSzPts val="1800"/>
              <a:buChar char="»"/>
              <a:defRPr/>
            </a:lvl6pPr>
            <a:lvl7pPr marL="3200400" lvl="6" indent="-342900" algn="l">
              <a:lnSpc>
                <a:spcPct val="97000"/>
              </a:lnSpc>
              <a:spcBef>
                <a:spcPts val="500"/>
              </a:spcBef>
              <a:spcAft>
                <a:spcPts val="0"/>
              </a:spcAft>
              <a:buSzPts val="1800"/>
              <a:buChar char="»"/>
              <a:defRPr/>
            </a:lvl7pPr>
            <a:lvl8pPr marL="3657600" lvl="7" indent="-342900" algn="l">
              <a:lnSpc>
                <a:spcPct val="97000"/>
              </a:lnSpc>
              <a:spcBef>
                <a:spcPts val="500"/>
              </a:spcBef>
              <a:spcAft>
                <a:spcPts val="0"/>
              </a:spcAft>
              <a:buSzPts val="1800"/>
              <a:buChar char="»"/>
              <a:defRPr/>
            </a:lvl8pPr>
            <a:lvl9pPr marL="4114800" lvl="8" indent="-342900" algn="l">
              <a:lnSpc>
                <a:spcPct val="97000"/>
              </a:lnSpc>
              <a:spcBef>
                <a:spcPts val="500"/>
              </a:spcBef>
              <a:spcAft>
                <a:spcPts val="0"/>
              </a:spcAft>
              <a:buSzPts val="1800"/>
              <a:buChar char="»"/>
              <a:defRPr/>
            </a:lvl9pPr>
          </a:lstStyle>
          <a:p>
            <a:endParaRPr/>
          </a:p>
        </p:txBody>
      </p:sp>
      <p:sp>
        <p:nvSpPr>
          <p:cNvPr id="82" name="Google Shape;82;p48"/>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8"/>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8"/>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5"/>
        <p:cNvGrpSpPr/>
        <p:nvPr/>
      </p:nvGrpSpPr>
      <p:grpSpPr>
        <a:xfrm>
          <a:off x="0" y="0"/>
          <a:ext cx="0" cy="0"/>
          <a:chOff x="0" y="0"/>
          <a:chExt cx="0" cy="0"/>
        </a:xfrm>
      </p:grpSpPr>
      <p:sp>
        <p:nvSpPr>
          <p:cNvPr id="86" name="Google Shape;86;p49"/>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87" name="Google Shape;87;p49"/>
          <p:cNvSpPr txBox="1">
            <a:spLocks noGrp="1"/>
          </p:cNvSpPr>
          <p:nvPr>
            <p:ph type="body" idx="1"/>
          </p:nvPr>
        </p:nvSpPr>
        <p:spPr>
          <a:xfrm>
            <a:off x="457200" y="1600200"/>
            <a:ext cx="4037013" cy="4524375"/>
          </a:xfrm>
          <a:prstGeom prst="rect">
            <a:avLst/>
          </a:prstGeom>
          <a:noFill/>
          <a:ln>
            <a:noFill/>
          </a:ln>
        </p:spPr>
        <p:txBody>
          <a:bodyPr spcFirstLastPara="1" wrap="square" lIns="90000" tIns="46800" rIns="90000" bIns="46800" anchor="t" anchorCtr="0">
            <a:noAutofit/>
          </a:bodyPr>
          <a:lstStyle>
            <a:lvl1pPr marL="457200" lvl="0" indent="-342900" algn="l">
              <a:lnSpc>
                <a:spcPct val="97000"/>
              </a:lnSpc>
              <a:spcBef>
                <a:spcPts val="800"/>
              </a:spcBef>
              <a:spcAft>
                <a:spcPts val="0"/>
              </a:spcAft>
              <a:buSzPts val="1800"/>
              <a:buChar char="•"/>
              <a:defRPr/>
            </a:lvl1pPr>
            <a:lvl2pPr marL="914400" lvl="1" indent="-342900" algn="l">
              <a:lnSpc>
                <a:spcPct val="97000"/>
              </a:lnSpc>
              <a:spcBef>
                <a:spcPts val="700"/>
              </a:spcBef>
              <a:spcAft>
                <a:spcPts val="0"/>
              </a:spcAft>
              <a:buSzPts val="1800"/>
              <a:buChar char="–"/>
              <a:defRPr/>
            </a:lvl2pPr>
            <a:lvl3pPr marL="1371600" lvl="2" indent="-342900" algn="l">
              <a:lnSpc>
                <a:spcPct val="97000"/>
              </a:lnSpc>
              <a:spcBef>
                <a:spcPts val="600"/>
              </a:spcBef>
              <a:spcAft>
                <a:spcPts val="0"/>
              </a:spcAft>
              <a:buSzPts val="1800"/>
              <a:buChar char="•"/>
              <a:defRPr/>
            </a:lvl3pPr>
            <a:lvl4pPr marL="1828800" lvl="3" indent="-342900" algn="l">
              <a:lnSpc>
                <a:spcPct val="97000"/>
              </a:lnSpc>
              <a:spcBef>
                <a:spcPts val="500"/>
              </a:spcBef>
              <a:spcAft>
                <a:spcPts val="0"/>
              </a:spcAft>
              <a:buSzPts val="1800"/>
              <a:buChar char="–"/>
              <a:defRPr/>
            </a:lvl4pPr>
            <a:lvl5pPr marL="2286000" lvl="4" indent="-342900" algn="l">
              <a:lnSpc>
                <a:spcPct val="97000"/>
              </a:lnSpc>
              <a:spcBef>
                <a:spcPts val="500"/>
              </a:spcBef>
              <a:spcAft>
                <a:spcPts val="0"/>
              </a:spcAft>
              <a:buSzPts val="1800"/>
              <a:buChar char="»"/>
              <a:defRPr/>
            </a:lvl5pPr>
            <a:lvl6pPr marL="2743200" lvl="5" indent="-342900" algn="l">
              <a:lnSpc>
                <a:spcPct val="97000"/>
              </a:lnSpc>
              <a:spcBef>
                <a:spcPts val="500"/>
              </a:spcBef>
              <a:spcAft>
                <a:spcPts val="0"/>
              </a:spcAft>
              <a:buSzPts val="1800"/>
              <a:buChar char="»"/>
              <a:defRPr/>
            </a:lvl6pPr>
            <a:lvl7pPr marL="3200400" lvl="6" indent="-342900" algn="l">
              <a:lnSpc>
                <a:spcPct val="97000"/>
              </a:lnSpc>
              <a:spcBef>
                <a:spcPts val="500"/>
              </a:spcBef>
              <a:spcAft>
                <a:spcPts val="0"/>
              </a:spcAft>
              <a:buSzPts val="1800"/>
              <a:buChar char="»"/>
              <a:defRPr/>
            </a:lvl7pPr>
            <a:lvl8pPr marL="3657600" lvl="7" indent="-342900" algn="l">
              <a:lnSpc>
                <a:spcPct val="97000"/>
              </a:lnSpc>
              <a:spcBef>
                <a:spcPts val="500"/>
              </a:spcBef>
              <a:spcAft>
                <a:spcPts val="0"/>
              </a:spcAft>
              <a:buSzPts val="1800"/>
              <a:buChar char="»"/>
              <a:defRPr/>
            </a:lvl8pPr>
            <a:lvl9pPr marL="4114800" lvl="8" indent="-342900" algn="l">
              <a:lnSpc>
                <a:spcPct val="97000"/>
              </a:lnSpc>
              <a:spcBef>
                <a:spcPts val="500"/>
              </a:spcBef>
              <a:spcAft>
                <a:spcPts val="0"/>
              </a:spcAft>
              <a:buSzPts val="1800"/>
              <a:buChar char="»"/>
              <a:defRPr/>
            </a:lvl9pPr>
          </a:lstStyle>
          <a:p>
            <a:endParaRPr/>
          </a:p>
        </p:txBody>
      </p:sp>
      <p:sp>
        <p:nvSpPr>
          <p:cNvPr id="88" name="Google Shape;88;p49"/>
          <p:cNvSpPr txBox="1">
            <a:spLocks noGrp="1"/>
          </p:cNvSpPr>
          <p:nvPr>
            <p:ph type="body" idx="2"/>
          </p:nvPr>
        </p:nvSpPr>
        <p:spPr>
          <a:xfrm>
            <a:off x="4646613" y="1600200"/>
            <a:ext cx="4038600" cy="4524375"/>
          </a:xfrm>
          <a:prstGeom prst="rect">
            <a:avLst/>
          </a:prstGeom>
          <a:noFill/>
          <a:ln>
            <a:noFill/>
          </a:ln>
        </p:spPr>
        <p:txBody>
          <a:bodyPr spcFirstLastPara="1" wrap="square" lIns="90000" tIns="46800" rIns="90000" bIns="46800" anchor="t" anchorCtr="0">
            <a:noAutofit/>
          </a:bodyPr>
          <a:lstStyle>
            <a:lvl1pPr marL="457200" lvl="0" indent="-342900" algn="l">
              <a:lnSpc>
                <a:spcPct val="97000"/>
              </a:lnSpc>
              <a:spcBef>
                <a:spcPts val="800"/>
              </a:spcBef>
              <a:spcAft>
                <a:spcPts val="0"/>
              </a:spcAft>
              <a:buSzPts val="1800"/>
              <a:buChar char="•"/>
              <a:defRPr/>
            </a:lvl1pPr>
            <a:lvl2pPr marL="914400" lvl="1" indent="-342900" algn="l">
              <a:lnSpc>
                <a:spcPct val="97000"/>
              </a:lnSpc>
              <a:spcBef>
                <a:spcPts val="700"/>
              </a:spcBef>
              <a:spcAft>
                <a:spcPts val="0"/>
              </a:spcAft>
              <a:buSzPts val="1800"/>
              <a:buChar char="–"/>
              <a:defRPr/>
            </a:lvl2pPr>
            <a:lvl3pPr marL="1371600" lvl="2" indent="-342900" algn="l">
              <a:lnSpc>
                <a:spcPct val="97000"/>
              </a:lnSpc>
              <a:spcBef>
                <a:spcPts val="600"/>
              </a:spcBef>
              <a:spcAft>
                <a:spcPts val="0"/>
              </a:spcAft>
              <a:buSzPts val="1800"/>
              <a:buChar char="•"/>
              <a:defRPr/>
            </a:lvl3pPr>
            <a:lvl4pPr marL="1828800" lvl="3" indent="-342900" algn="l">
              <a:lnSpc>
                <a:spcPct val="97000"/>
              </a:lnSpc>
              <a:spcBef>
                <a:spcPts val="500"/>
              </a:spcBef>
              <a:spcAft>
                <a:spcPts val="0"/>
              </a:spcAft>
              <a:buSzPts val="1800"/>
              <a:buChar char="–"/>
              <a:defRPr/>
            </a:lvl4pPr>
            <a:lvl5pPr marL="2286000" lvl="4" indent="-342900" algn="l">
              <a:lnSpc>
                <a:spcPct val="97000"/>
              </a:lnSpc>
              <a:spcBef>
                <a:spcPts val="500"/>
              </a:spcBef>
              <a:spcAft>
                <a:spcPts val="0"/>
              </a:spcAft>
              <a:buSzPts val="1800"/>
              <a:buChar char="»"/>
              <a:defRPr/>
            </a:lvl5pPr>
            <a:lvl6pPr marL="2743200" lvl="5" indent="-342900" algn="l">
              <a:lnSpc>
                <a:spcPct val="97000"/>
              </a:lnSpc>
              <a:spcBef>
                <a:spcPts val="500"/>
              </a:spcBef>
              <a:spcAft>
                <a:spcPts val="0"/>
              </a:spcAft>
              <a:buSzPts val="1800"/>
              <a:buChar char="»"/>
              <a:defRPr/>
            </a:lvl6pPr>
            <a:lvl7pPr marL="3200400" lvl="6" indent="-342900" algn="l">
              <a:lnSpc>
                <a:spcPct val="97000"/>
              </a:lnSpc>
              <a:spcBef>
                <a:spcPts val="500"/>
              </a:spcBef>
              <a:spcAft>
                <a:spcPts val="0"/>
              </a:spcAft>
              <a:buSzPts val="1800"/>
              <a:buChar char="»"/>
              <a:defRPr/>
            </a:lvl7pPr>
            <a:lvl8pPr marL="3657600" lvl="7" indent="-342900" algn="l">
              <a:lnSpc>
                <a:spcPct val="97000"/>
              </a:lnSpc>
              <a:spcBef>
                <a:spcPts val="500"/>
              </a:spcBef>
              <a:spcAft>
                <a:spcPts val="0"/>
              </a:spcAft>
              <a:buSzPts val="1800"/>
              <a:buChar char="»"/>
              <a:defRPr/>
            </a:lvl8pPr>
            <a:lvl9pPr marL="4114800" lvl="8" indent="-342900" algn="l">
              <a:lnSpc>
                <a:spcPct val="97000"/>
              </a:lnSpc>
              <a:spcBef>
                <a:spcPts val="500"/>
              </a:spcBef>
              <a:spcAft>
                <a:spcPts val="0"/>
              </a:spcAft>
              <a:buSzPts val="1800"/>
              <a:buChar char="»"/>
              <a:defRPr/>
            </a:lvl9pPr>
          </a:lstStyle>
          <a:p>
            <a:endParaRPr/>
          </a:p>
        </p:txBody>
      </p:sp>
      <p:sp>
        <p:nvSpPr>
          <p:cNvPr id="89" name="Google Shape;89;p49"/>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9"/>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9"/>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39"/>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4" name="Google Shape;24;p39"/>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lnSpc>
                <a:spcPct val="97000"/>
              </a:lnSpc>
              <a:spcBef>
                <a:spcPts val="800"/>
              </a:spcBef>
              <a:spcAft>
                <a:spcPts val="0"/>
              </a:spcAft>
              <a:buSzPts val="3200"/>
              <a:buNone/>
              <a:defRPr/>
            </a:lvl1pPr>
            <a:lvl2pPr lvl="1" algn="ctr">
              <a:lnSpc>
                <a:spcPct val="97000"/>
              </a:lnSpc>
              <a:spcBef>
                <a:spcPts val="700"/>
              </a:spcBef>
              <a:spcAft>
                <a:spcPts val="0"/>
              </a:spcAft>
              <a:buSzPts val="2800"/>
              <a:buNone/>
              <a:defRPr/>
            </a:lvl2pPr>
            <a:lvl3pPr lvl="2" algn="ctr">
              <a:lnSpc>
                <a:spcPct val="97000"/>
              </a:lnSpc>
              <a:spcBef>
                <a:spcPts val="600"/>
              </a:spcBef>
              <a:spcAft>
                <a:spcPts val="0"/>
              </a:spcAft>
              <a:buSzPts val="2400"/>
              <a:buNone/>
              <a:defRPr/>
            </a:lvl3pPr>
            <a:lvl4pPr lvl="3" algn="ctr">
              <a:lnSpc>
                <a:spcPct val="97000"/>
              </a:lnSpc>
              <a:spcBef>
                <a:spcPts val="500"/>
              </a:spcBef>
              <a:spcAft>
                <a:spcPts val="0"/>
              </a:spcAft>
              <a:buSzPts val="2000"/>
              <a:buNone/>
              <a:defRPr/>
            </a:lvl4pPr>
            <a:lvl5pPr lvl="4" algn="ctr">
              <a:lnSpc>
                <a:spcPct val="97000"/>
              </a:lnSpc>
              <a:spcBef>
                <a:spcPts val="500"/>
              </a:spcBef>
              <a:spcAft>
                <a:spcPts val="0"/>
              </a:spcAft>
              <a:buSzPts val="2000"/>
              <a:buNone/>
              <a:defRPr/>
            </a:lvl5pPr>
            <a:lvl6pPr lvl="5" algn="ctr">
              <a:lnSpc>
                <a:spcPct val="97000"/>
              </a:lnSpc>
              <a:spcBef>
                <a:spcPts val="500"/>
              </a:spcBef>
              <a:spcAft>
                <a:spcPts val="0"/>
              </a:spcAft>
              <a:buSzPts val="2000"/>
              <a:buNone/>
              <a:defRPr/>
            </a:lvl6pPr>
            <a:lvl7pPr lvl="6" algn="ctr">
              <a:lnSpc>
                <a:spcPct val="97000"/>
              </a:lnSpc>
              <a:spcBef>
                <a:spcPts val="500"/>
              </a:spcBef>
              <a:spcAft>
                <a:spcPts val="0"/>
              </a:spcAft>
              <a:buSzPts val="2000"/>
              <a:buNone/>
              <a:defRPr/>
            </a:lvl7pPr>
            <a:lvl8pPr lvl="7" algn="ctr">
              <a:lnSpc>
                <a:spcPct val="97000"/>
              </a:lnSpc>
              <a:spcBef>
                <a:spcPts val="500"/>
              </a:spcBef>
              <a:spcAft>
                <a:spcPts val="0"/>
              </a:spcAft>
              <a:buSzPts val="2000"/>
              <a:buNone/>
              <a:defRPr/>
            </a:lvl8pPr>
            <a:lvl9pPr lvl="8" algn="ctr">
              <a:lnSpc>
                <a:spcPct val="97000"/>
              </a:lnSpc>
              <a:spcBef>
                <a:spcPts val="500"/>
              </a:spcBef>
              <a:spcAft>
                <a:spcPts val="0"/>
              </a:spcAft>
              <a:buSzPts val="2000"/>
              <a:buNone/>
              <a:defRPr/>
            </a:lvl9pPr>
          </a:lstStyle>
          <a:p>
            <a:endParaRPr/>
          </a:p>
        </p:txBody>
      </p:sp>
      <p:sp>
        <p:nvSpPr>
          <p:cNvPr id="25" name="Google Shape;25;p39"/>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9"/>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9"/>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0"/>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lnSpc>
                <a:spcPct val="97000"/>
              </a:lnSpc>
              <a:spcBef>
                <a:spcPts val="0"/>
              </a:spcBef>
              <a:spcAft>
                <a:spcPts val="0"/>
              </a:spcAft>
              <a:buSzPts val="1400"/>
              <a:buNone/>
              <a:defRPr sz="40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0" name="Google Shape;30;p40"/>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lnSpc>
                <a:spcPct val="97000"/>
              </a:lnSpc>
              <a:spcBef>
                <a:spcPts val="800"/>
              </a:spcBef>
              <a:spcAft>
                <a:spcPts val="0"/>
              </a:spcAft>
              <a:buSzPts val="2000"/>
              <a:buNone/>
              <a:defRPr sz="2000"/>
            </a:lvl1pPr>
            <a:lvl2pPr marL="914400" lvl="1" indent="-228600" algn="l">
              <a:lnSpc>
                <a:spcPct val="97000"/>
              </a:lnSpc>
              <a:spcBef>
                <a:spcPts val="700"/>
              </a:spcBef>
              <a:spcAft>
                <a:spcPts val="0"/>
              </a:spcAft>
              <a:buSzPts val="1800"/>
              <a:buNone/>
              <a:defRPr sz="1800"/>
            </a:lvl2pPr>
            <a:lvl3pPr marL="1371600" lvl="2" indent="-228600" algn="l">
              <a:lnSpc>
                <a:spcPct val="97000"/>
              </a:lnSpc>
              <a:spcBef>
                <a:spcPts val="600"/>
              </a:spcBef>
              <a:spcAft>
                <a:spcPts val="0"/>
              </a:spcAft>
              <a:buSzPts val="1600"/>
              <a:buNone/>
              <a:defRPr sz="1600"/>
            </a:lvl3pPr>
            <a:lvl4pPr marL="1828800" lvl="3" indent="-228600" algn="l">
              <a:lnSpc>
                <a:spcPct val="97000"/>
              </a:lnSpc>
              <a:spcBef>
                <a:spcPts val="500"/>
              </a:spcBef>
              <a:spcAft>
                <a:spcPts val="0"/>
              </a:spcAft>
              <a:buSzPts val="1400"/>
              <a:buNone/>
              <a:defRPr sz="1400"/>
            </a:lvl4pPr>
            <a:lvl5pPr marL="2286000" lvl="4" indent="-228600" algn="l">
              <a:lnSpc>
                <a:spcPct val="97000"/>
              </a:lnSpc>
              <a:spcBef>
                <a:spcPts val="500"/>
              </a:spcBef>
              <a:spcAft>
                <a:spcPts val="0"/>
              </a:spcAft>
              <a:buSzPts val="1400"/>
              <a:buNone/>
              <a:defRPr sz="1400"/>
            </a:lvl5pPr>
            <a:lvl6pPr marL="2743200" lvl="5" indent="-228600" algn="l">
              <a:lnSpc>
                <a:spcPct val="97000"/>
              </a:lnSpc>
              <a:spcBef>
                <a:spcPts val="500"/>
              </a:spcBef>
              <a:spcAft>
                <a:spcPts val="0"/>
              </a:spcAft>
              <a:buSzPts val="1400"/>
              <a:buNone/>
              <a:defRPr sz="1400"/>
            </a:lvl6pPr>
            <a:lvl7pPr marL="3200400" lvl="6" indent="-228600" algn="l">
              <a:lnSpc>
                <a:spcPct val="97000"/>
              </a:lnSpc>
              <a:spcBef>
                <a:spcPts val="500"/>
              </a:spcBef>
              <a:spcAft>
                <a:spcPts val="0"/>
              </a:spcAft>
              <a:buSzPts val="1400"/>
              <a:buNone/>
              <a:defRPr sz="1400"/>
            </a:lvl7pPr>
            <a:lvl8pPr marL="3657600" lvl="7" indent="-228600" algn="l">
              <a:lnSpc>
                <a:spcPct val="97000"/>
              </a:lnSpc>
              <a:spcBef>
                <a:spcPts val="500"/>
              </a:spcBef>
              <a:spcAft>
                <a:spcPts val="0"/>
              </a:spcAft>
              <a:buSzPts val="1400"/>
              <a:buNone/>
              <a:defRPr sz="1400"/>
            </a:lvl8pPr>
            <a:lvl9pPr marL="4114800" lvl="8" indent="-228600" algn="l">
              <a:lnSpc>
                <a:spcPct val="97000"/>
              </a:lnSpc>
              <a:spcBef>
                <a:spcPts val="500"/>
              </a:spcBef>
              <a:spcAft>
                <a:spcPts val="0"/>
              </a:spcAft>
              <a:buSzPts val="1400"/>
              <a:buNone/>
              <a:defRPr sz="1400"/>
            </a:lvl9pPr>
          </a:lstStyle>
          <a:p>
            <a:endParaRPr/>
          </a:p>
        </p:txBody>
      </p:sp>
      <p:sp>
        <p:nvSpPr>
          <p:cNvPr id="31" name="Google Shape;31;p40"/>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0"/>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0"/>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1"/>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6" name="Google Shape;36;p41"/>
          <p:cNvSpPr txBox="1">
            <a:spLocks noGrp="1"/>
          </p:cNvSpPr>
          <p:nvPr>
            <p:ph type="body" idx="1"/>
          </p:nvPr>
        </p:nvSpPr>
        <p:spPr>
          <a:xfrm>
            <a:off x="457200" y="1600200"/>
            <a:ext cx="4037013" cy="4524375"/>
          </a:xfrm>
          <a:prstGeom prst="rect">
            <a:avLst/>
          </a:prstGeom>
          <a:noFill/>
          <a:ln>
            <a:noFill/>
          </a:ln>
        </p:spPr>
        <p:txBody>
          <a:bodyPr spcFirstLastPara="1" wrap="square" lIns="90000" tIns="46800" rIns="90000" bIns="46800" anchor="t" anchorCtr="0">
            <a:noAutofit/>
          </a:bodyPr>
          <a:lstStyle>
            <a:lvl1pPr marL="457200" lvl="0" indent="-406400" algn="l">
              <a:lnSpc>
                <a:spcPct val="97000"/>
              </a:lnSpc>
              <a:spcBef>
                <a:spcPts val="800"/>
              </a:spcBef>
              <a:spcAft>
                <a:spcPts val="0"/>
              </a:spcAft>
              <a:buSzPts val="2800"/>
              <a:buChar char="•"/>
              <a:defRPr sz="2800"/>
            </a:lvl1pPr>
            <a:lvl2pPr marL="914400" lvl="1" indent="-381000" algn="l">
              <a:lnSpc>
                <a:spcPct val="97000"/>
              </a:lnSpc>
              <a:spcBef>
                <a:spcPts val="700"/>
              </a:spcBef>
              <a:spcAft>
                <a:spcPts val="0"/>
              </a:spcAft>
              <a:buSzPts val="2400"/>
              <a:buChar char="–"/>
              <a:defRPr sz="2400"/>
            </a:lvl2pPr>
            <a:lvl3pPr marL="1371600" lvl="2" indent="-355600" algn="l">
              <a:lnSpc>
                <a:spcPct val="97000"/>
              </a:lnSpc>
              <a:spcBef>
                <a:spcPts val="600"/>
              </a:spcBef>
              <a:spcAft>
                <a:spcPts val="0"/>
              </a:spcAft>
              <a:buSzPts val="2000"/>
              <a:buChar char="•"/>
              <a:defRPr sz="2000"/>
            </a:lvl3pPr>
            <a:lvl4pPr marL="1828800" lvl="3" indent="-342900" algn="l">
              <a:lnSpc>
                <a:spcPct val="97000"/>
              </a:lnSpc>
              <a:spcBef>
                <a:spcPts val="500"/>
              </a:spcBef>
              <a:spcAft>
                <a:spcPts val="0"/>
              </a:spcAft>
              <a:buSzPts val="1800"/>
              <a:buChar char="–"/>
              <a:defRPr sz="1800"/>
            </a:lvl4pPr>
            <a:lvl5pPr marL="2286000" lvl="4" indent="-342900" algn="l">
              <a:lnSpc>
                <a:spcPct val="97000"/>
              </a:lnSpc>
              <a:spcBef>
                <a:spcPts val="500"/>
              </a:spcBef>
              <a:spcAft>
                <a:spcPts val="0"/>
              </a:spcAft>
              <a:buSzPts val="1800"/>
              <a:buChar char="»"/>
              <a:defRPr sz="1800"/>
            </a:lvl5pPr>
            <a:lvl6pPr marL="2743200" lvl="5" indent="-342900" algn="l">
              <a:lnSpc>
                <a:spcPct val="97000"/>
              </a:lnSpc>
              <a:spcBef>
                <a:spcPts val="500"/>
              </a:spcBef>
              <a:spcAft>
                <a:spcPts val="0"/>
              </a:spcAft>
              <a:buSzPts val="1800"/>
              <a:buChar char="»"/>
              <a:defRPr sz="1800"/>
            </a:lvl6pPr>
            <a:lvl7pPr marL="3200400" lvl="6" indent="-342900" algn="l">
              <a:lnSpc>
                <a:spcPct val="97000"/>
              </a:lnSpc>
              <a:spcBef>
                <a:spcPts val="500"/>
              </a:spcBef>
              <a:spcAft>
                <a:spcPts val="0"/>
              </a:spcAft>
              <a:buSzPts val="1800"/>
              <a:buChar char="»"/>
              <a:defRPr sz="1800"/>
            </a:lvl7pPr>
            <a:lvl8pPr marL="3657600" lvl="7" indent="-342900" algn="l">
              <a:lnSpc>
                <a:spcPct val="97000"/>
              </a:lnSpc>
              <a:spcBef>
                <a:spcPts val="500"/>
              </a:spcBef>
              <a:spcAft>
                <a:spcPts val="0"/>
              </a:spcAft>
              <a:buSzPts val="1800"/>
              <a:buChar char="»"/>
              <a:defRPr sz="1800"/>
            </a:lvl8pPr>
            <a:lvl9pPr marL="4114800" lvl="8" indent="-342900" algn="l">
              <a:lnSpc>
                <a:spcPct val="97000"/>
              </a:lnSpc>
              <a:spcBef>
                <a:spcPts val="500"/>
              </a:spcBef>
              <a:spcAft>
                <a:spcPts val="0"/>
              </a:spcAft>
              <a:buSzPts val="1800"/>
              <a:buChar char="»"/>
              <a:defRPr sz="1800"/>
            </a:lvl9pPr>
          </a:lstStyle>
          <a:p>
            <a:endParaRPr/>
          </a:p>
        </p:txBody>
      </p:sp>
      <p:sp>
        <p:nvSpPr>
          <p:cNvPr id="37" name="Google Shape;37;p41"/>
          <p:cNvSpPr txBox="1">
            <a:spLocks noGrp="1"/>
          </p:cNvSpPr>
          <p:nvPr>
            <p:ph type="body" idx="2"/>
          </p:nvPr>
        </p:nvSpPr>
        <p:spPr>
          <a:xfrm>
            <a:off x="4646613" y="1600200"/>
            <a:ext cx="4038600" cy="4524375"/>
          </a:xfrm>
          <a:prstGeom prst="rect">
            <a:avLst/>
          </a:prstGeom>
          <a:noFill/>
          <a:ln>
            <a:noFill/>
          </a:ln>
        </p:spPr>
        <p:txBody>
          <a:bodyPr spcFirstLastPara="1" wrap="square" lIns="90000" tIns="46800" rIns="90000" bIns="46800" anchor="t" anchorCtr="0">
            <a:noAutofit/>
          </a:bodyPr>
          <a:lstStyle>
            <a:lvl1pPr marL="457200" lvl="0" indent="-406400" algn="l">
              <a:lnSpc>
                <a:spcPct val="97000"/>
              </a:lnSpc>
              <a:spcBef>
                <a:spcPts val="800"/>
              </a:spcBef>
              <a:spcAft>
                <a:spcPts val="0"/>
              </a:spcAft>
              <a:buSzPts val="2800"/>
              <a:buChar char="•"/>
              <a:defRPr sz="2800"/>
            </a:lvl1pPr>
            <a:lvl2pPr marL="914400" lvl="1" indent="-381000" algn="l">
              <a:lnSpc>
                <a:spcPct val="97000"/>
              </a:lnSpc>
              <a:spcBef>
                <a:spcPts val="700"/>
              </a:spcBef>
              <a:spcAft>
                <a:spcPts val="0"/>
              </a:spcAft>
              <a:buSzPts val="2400"/>
              <a:buChar char="–"/>
              <a:defRPr sz="2400"/>
            </a:lvl2pPr>
            <a:lvl3pPr marL="1371600" lvl="2" indent="-355600" algn="l">
              <a:lnSpc>
                <a:spcPct val="97000"/>
              </a:lnSpc>
              <a:spcBef>
                <a:spcPts val="600"/>
              </a:spcBef>
              <a:spcAft>
                <a:spcPts val="0"/>
              </a:spcAft>
              <a:buSzPts val="2000"/>
              <a:buChar char="•"/>
              <a:defRPr sz="2000"/>
            </a:lvl3pPr>
            <a:lvl4pPr marL="1828800" lvl="3" indent="-342900" algn="l">
              <a:lnSpc>
                <a:spcPct val="97000"/>
              </a:lnSpc>
              <a:spcBef>
                <a:spcPts val="500"/>
              </a:spcBef>
              <a:spcAft>
                <a:spcPts val="0"/>
              </a:spcAft>
              <a:buSzPts val="1800"/>
              <a:buChar char="–"/>
              <a:defRPr sz="1800"/>
            </a:lvl4pPr>
            <a:lvl5pPr marL="2286000" lvl="4" indent="-342900" algn="l">
              <a:lnSpc>
                <a:spcPct val="97000"/>
              </a:lnSpc>
              <a:spcBef>
                <a:spcPts val="500"/>
              </a:spcBef>
              <a:spcAft>
                <a:spcPts val="0"/>
              </a:spcAft>
              <a:buSzPts val="1800"/>
              <a:buChar char="»"/>
              <a:defRPr sz="1800"/>
            </a:lvl5pPr>
            <a:lvl6pPr marL="2743200" lvl="5" indent="-342900" algn="l">
              <a:lnSpc>
                <a:spcPct val="97000"/>
              </a:lnSpc>
              <a:spcBef>
                <a:spcPts val="500"/>
              </a:spcBef>
              <a:spcAft>
                <a:spcPts val="0"/>
              </a:spcAft>
              <a:buSzPts val="1800"/>
              <a:buChar char="»"/>
              <a:defRPr sz="1800"/>
            </a:lvl6pPr>
            <a:lvl7pPr marL="3200400" lvl="6" indent="-342900" algn="l">
              <a:lnSpc>
                <a:spcPct val="97000"/>
              </a:lnSpc>
              <a:spcBef>
                <a:spcPts val="500"/>
              </a:spcBef>
              <a:spcAft>
                <a:spcPts val="0"/>
              </a:spcAft>
              <a:buSzPts val="1800"/>
              <a:buChar char="»"/>
              <a:defRPr sz="1800"/>
            </a:lvl7pPr>
            <a:lvl8pPr marL="3657600" lvl="7" indent="-342900" algn="l">
              <a:lnSpc>
                <a:spcPct val="97000"/>
              </a:lnSpc>
              <a:spcBef>
                <a:spcPts val="500"/>
              </a:spcBef>
              <a:spcAft>
                <a:spcPts val="0"/>
              </a:spcAft>
              <a:buSzPts val="1800"/>
              <a:buChar char="»"/>
              <a:defRPr sz="1800"/>
            </a:lvl8pPr>
            <a:lvl9pPr marL="4114800" lvl="8" indent="-342900" algn="l">
              <a:lnSpc>
                <a:spcPct val="97000"/>
              </a:lnSpc>
              <a:spcBef>
                <a:spcPts val="500"/>
              </a:spcBef>
              <a:spcAft>
                <a:spcPts val="0"/>
              </a:spcAft>
              <a:buSzPts val="1800"/>
              <a:buChar char="»"/>
              <a:defRPr sz="1800"/>
            </a:lvl9pPr>
          </a:lstStyle>
          <a:p>
            <a:endParaRPr/>
          </a:p>
        </p:txBody>
      </p:sp>
      <p:sp>
        <p:nvSpPr>
          <p:cNvPr id="38" name="Google Shape;38;p41"/>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1"/>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1"/>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42"/>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3" name="Google Shape;43;p42"/>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lnSpc>
                <a:spcPct val="97000"/>
              </a:lnSpc>
              <a:spcBef>
                <a:spcPts val="800"/>
              </a:spcBef>
              <a:spcAft>
                <a:spcPts val="0"/>
              </a:spcAft>
              <a:buSzPts val="2400"/>
              <a:buNone/>
              <a:defRPr sz="2400" b="1"/>
            </a:lvl1pPr>
            <a:lvl2pPr marL="914400" lvl="1" indent="-228600" algn="l">
              <a:lnSpc>
                <a:spcPct val="97000"/>
              </a:lnSpc>
              <a:spcBef>
                <a:spcPts val="700"/>
              </a:spcBef>
              <a:spcAft>
                <a:spcPts val="0"/>
              </a:spcAft>
              <a:buSzPts val="2000"/>
              <a:buNone/>
              <a:defRPr sz="2000" b="1"/>
            </a:lvl2pPr>
            <a:lvl3pPr marL="1371600" lvl="2" indent="-228600" algn="l">
              <a:lnSpc>
                <a:spcPct val="97000"/>
              </a:lnSpc>
              <a:spcBef>
                <a:spcPts val="600"/>
              </a:spcBef>
              <a:spcAft>
                <a:spcPts val="0"/>
              </a:spcAft>
              <a:buSzPts val="1800"/>
              <a:buNone/>
              <a:defRPr sz="1800" b="1"/>
            </a:lvl3pPr>
            <a:lvl4pPr marL="1828800" lvl="3" indent="-228600" algn="l">
              <a:lnSpc>
                <a:spcPct val="97000"/>
              </a:lnSpc>
              <a:spcBef>
                <a:spcPts val="500"/>
              </a:spcBef>
              <a:spcAft>
                <a:spcPts val="0"/>
              </a:spcAft>
              <a:buSzPts val="1600"/>
              <a:buNone/>
              <a:defRPr sz="1600" b="1"/>
            </a:lvl4pPr>
            <a:lvl5pPr marL="2286000" lvl="4" indent="-228600" algn="l">
              <a:lnSpc>
                <a:spcPct val="97000"/>
              </a:lnSpc>
              <a:spcBef>
                <a:spcPts val="500"/>
              </a:spcBef>
              <a:spcAft>
                <a:spcPts val="0"/>
              </a:spcAft>
              <a:buSzPts val="1600"/>
              <a:buNone/>
              <a:defRPr sz="1600" b="1"/>
            </a:lvl5pPr>
            <a:lvl6pPr marL="2743200" lvl="5" indent="-228600" algn="l">
              <a:lnSpc>
                <a:spcPct val="97000"/>
              </a:lnSpc>
              <a:spcBef>
                <a:spcPts val="500"/>
              </a:spcBef>
              <a:spcAft>
                <a:spcPts val="0"/>
              </a:spcAft>
              <a:buSzPts val="1600"/>
              <a:buNone/>
              <a:defRPr sz="1600" b="1"/>
            </a:lvl6pPr>
            <a:lvl7pPr marL="3200400" lvl="6" indent="-228600" algn="l">
              <a:lnSpc>
                <a:spcPct val="97000"/>
              </a:lnSpc>
              <a:spcBef>
                <a:spcPts val="500"/>
              </a:spcBef>
              <a:spcAft>
                <a:spcPts val="0"/>
              </a:spcAft>
              <a:buSzPts val="1600"/>
              <a:buNone/>
              <a:defRPr sz="1600" b="1"/>
            </a:lvl7pPr>
            <a:lvl8pPr marL="3657600" lvl="7" indent="-228600" algn="l">
              <a:lnSpc>
                <a:spcPct val="97000"/>
              </a:lnSpc>
              <a:spcBef>
                <a:spcPts val="500"/>
              </a:spcBef>
              <a:spcAft>
                <a:spcPts val="0"/>
              </a:spcAft>
              <a:buSzPts val="1600"/>
              <a:buNone/>
              <a:defRPr sz="1600" b="1"/>
            </a:lvl8pPr>
            <a:lvl9pPr marL="4114800" lvl="8" indent="-228600" algn="l">
              <a:lnSpc>
                <a:spcPct val="97000"/>
              </a:lnSpc>
              <a:spcBef>
                <a:spcPts val="500"/>
              </a:spcBef>
              <a:spcAft>
                <a:spcPts val="0"/>
              </a:spcAft>
              <a:buSzPts val="1600"/>
              <a:buNone/>
              <a:defRPr sz="1600" b="1"/>
            </a:lvl9pPr>
          </a:lstStyle>
          <a:p>
            <a:endParaRPr/>
          </a:p>
        </p:txBody>
      </p:sp>
      <p:sp>
        <p:nvSpPr>
          <p:cNvPr id="44" name="Google Shape;44;p42"/>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381000" algn="l">
              <a:lnSpc>
                <a:spcPct val="97000"/>
              </a:lnSpc>
              <a:spcBef>
                <a:spcPts val="800"/>
              </a:spcBef>
              <a:spcAft>
                <a:spcPts val="0"/>
              </a:spcAft>
              <a:buSzPts val="2400"/>
              <a:buChar char="•"/>
              <a:defRPr sz="2400"/>
            </a:lvl1pPr>
            <a:lvl2pPr marL="914400" lvl="1" indent="-355600" algn="l">
              <a:lnSpc>
                <a:spcPct val="97000"/>
              </a:lnSpc>
              <a:spcBef>
                <a:spcPts val="700"/>
              </a:spcBef>
              <a:spcAft>
                <a:spcPts val="0"/>
              </a:spcAft>
              <a:buSzPts val="2000"/>
              <a:buChar char="–"/>
              <a:defRPr sz="2000"/>
            </a:lvl2pPr>
            <a:lvl3pPr marL="1371600" lvl="2" indent="-342900" algn="l">
              <a:lnSpc>
                <a:spcPct val="97000"/>
              </a:lnSpc>
              <a:spcBef>
                <a:spcPts val="600"/>
              </a:spcBef>
              <a:spcAft>
                <a:spcPts val="0"/>
              </a:spcAft>
              <a:buSzPts val="1800"/>
              <a:buChar char="•"/>
              <a:defRPr sz="1800"/>
            </a:lvl3pPr>
            <a:lvl4pPr marL="1828800" lvl="3" indent="-330200" algn="l">
              <a:lnSpc>
                <a:spcPct val="97000"/>
              </a:lnSpc>
              <a:spcBef>
                <a:spcPts val="500"/>
              </a:spcBef>
              <a:spcAft>
                <a:spcPts val="0"/>
              </a:spcAft>
              <a:buSzPts val="1600"/>
              <a:buChar char="–"/>
              <a:defRPr sz="1600"/>
            </a:lvl4pPr>
            <a:lvl5pPr marL="2286000" lvl="4" indent="-330200" algn="l">
              <a:lnSpc>
                <a:spcPct val="97000"/>
              </a:lnSpc>
              <a:spcBef>
                <a:spcPts val="500"/>
              </a:spcBef>
              <a:spcAft>
                <a:spcPts val="0"/>
              </a:spcAft>
              <a:buSzPts val="1600"/>
              <a:buChar char="»"/>
              <a:defRPr sz="1600"/>
            </a:lvl5pPr>
            <a:lvl6pPr marL="2743200" lvl="5" indent="-330200" algn="l">
              <a:lnSpc>
                <a:spcPct val="97000"/>
              </a:lnSpc>
              <a:spcBef>
                <a:spcPts val="500"/>
              </a:spcBef>
              <a:spcAft>
                <a:spcPts val="0"/>
              </a:spcAft>
              <a:buSzPts val="1600"/>
              <a:buChar char="»"/>
              <a:defRPr sz="1600"/>
            </a:lvl6pPr>
            <a:lvl7pPr marL="3200400" lvl="6" indent="-330200" algn="l">
              <a:lnSpc>
                <a:spcPct val="97000"/>
              </a:lnSpc>
              <a:spcBef>
                <a:spcPts val="500"/>
              </a:spcBef>
              <a:spcAft>
                <a:spcPts val="0"/>
              </a:spcAft>
              <a:buSzPts val="1600"/>
              <a:buChar char="»"/>
              <a:defRPr sz="1600"/>
            </a:lvl7pPr>
            <a:lvl8pPr marL="3657600" lvl="7" indent="-330200" algn="l">
              <a:lnSpc>
                <a:spcPct val="97000"/>
              </a:lnSpc>
              <a:spcBef>
                <a:spcPts val="500"/>
              </a:spcBef>
              <a:spcAft>
                <a:spcPts val="0"/>
              </a:spcAft>
              <a:buSzPts val="1600"/>
              <a:buChar char="»"/>
              <a:defRPr sz="1600"/>
            </a:lvl8pPr>
            <a:lvl9pPr marL="4114800" lvl="8" indent="-330200" algn="l">
              <a:lnSpc>
                <a:spcPct val="97000"/>
              </a:lnSpc>
              <a:spcBef>
                <a:spcPts val="500"/>
              </a:spcBef>
              <a:spcAft>
                <a:spcPts val="0"/>
              </a:spcAft>
              <a:buSzPts val="1600"/>
              <a:buChar char="»"/>
              <a:defRPr sz="1600"/>
            </a:lvl9pPr>
          </a:lstStyle>
          <a:p>
            <a:endParaRPr/>
          </a:p>
        </p:txBody>
      </p:sp>
      <p:sp>
        <p:nvSpPr>
          <p:cNvPr id="45" name="Google Shape;45;p42"/>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lnSpc>
                <a:spcPct val="97000"/>
              </a:lnSpc>
              <a:spcBef>
                <a:spcPts val="800"/>
              </a:spcBef>
              <a:spcAft>
                <a:spcPts val="0"/>
              </a:spcAft>
              <a:buSzPts val="2400"/>
              <a:buNone/>
              <a:defRPr sz="2400" b="1"/>
            </a:lvl1pPr>
            <a:lvl2pPr marL="914400" lvl="1" indent="-228600" algn="l">
              <a:lnSpc>
                <a:spcPct val="97000"/>
              </a:lnSpc>
              <a:spcBef>
                <a:spcPts val="700"/>
              </a:spcBef>
              <a:spcAft>
                <a:spcPts val="0"/>
              </a:spcAft>
              <a:buSzPts val="2000"/>
              <a:buNone/>
              <a:defRPr sz="2000" b="1"/>
            </a:lvl2pPr>
            <a:lvl3pPr marL="1371600" lvl="2" indent="-228600" algn="l">
              <a:lnSpc>
                <a:spcPct val="97000"/>
              </a:lnSpc>
              <a:spcBef>
                <a:spcPts val="600"/>
              </a:spcBef>
              <a:spcAft>
                <a:spcPts val="0"/>
              </a:spcAft>
              <a:buSzPts val="1800"/>
              <a:buNone/>
              <a:defRPr sz="1800" b="1"/>
            </a:lvl3pPr>
            <a:lvl4pPr marL="1828800" lvl="3" indent="-228600" algn="l">
              <a:lnSpc>
                <a:spcPct val="97000"/>
              </a:lnSpc>
              <a:spcBef>
                <a:spcPts val="500"/>
              </a:spcBef>
              <a:spcAft>
                <a:spcPts val="0"/>
              </a:spcAft>
              <a:buSzPts val="1600"/>
              <a:buNone/>
              <a:defRPr sz="1600" b="1"/>
            </a:lvl4pPr>
            <a:lvl5pPr marL="2286000" lvl="4" indent="-228600" algn="l">
              <a:lnSpc>
                <a:spcPct val="97000"/>
              </a:lnSpc>
              <a:spcBef>
                <a:spcPts val="500"/>
              </a:spcBef>
              <a:spcAft>
                <a:spcPts val="0"/>
              </a:spcAft>
              <a:buSzPts val="1600"/>
              <a:buNone/>
              <a:defRPr sz="1600" b="1"/>
            </a:lvl5pPr>
            <a:lvl6pPr marL="2743200" lvl="5" indent="-228600" algn="l">
              <a:lnSpc>
                <a:spcPct val="97000"/>
              </a:lnSpc>
              <a:spcBef>
                <a:spcPts val="500"/>
              </a:spcBef>
              <a:spcAft>
                <a:spcPts val="0"/>
              </a:spcAft>
              <a:buSzPts val="1600"/>
              <a:buNone/>
              <a:defRPr sz="1600" b="1"/>
            </a:lvl6pPr>
            <a:lvl7pPr marL="3200400" lvl="6" indent="-228600" algn="l">
              <a:lnSpc>
                <a:spcPct val="97000"/>
              </a:lnSpc>
              <a:spcBef>
                <a:spcPts val="500"/>
              </a:spcBef>
              <a:spcAft>
                <a:spcPts val="0"/>
              </a:spcAft>
              <a:buSzPts val="1600"/>
              <a:buNone/>
              <a:defRPr sz="1600" b="1"/>
            </a:lvl7pPr>
            <a:lvl8pPr marL="3657600" lvl="7" indent="-228600" algn="l">
              <a:lnSpc>
                <a:spcPct val="97000"/>
              </a:lnSpc>
              <a:spcBef>
                <a:spcPts val="500"/>
              </a:spcBef>
              <a:spcAft>
                <a:spcPts val="0"/>
              </a:spcAft>
              <a:buSzPts val="1600"/>
              <a:buNone/>
              <a:defRPr sz="1600" b="1"/>
            </a:lvl8pPr>
            <a:lvl9pPr marL="4114800" lvl="8" indent="-228600" algn="l">
              <a:lnSpc>
                <a:spcPct val="97000"/>
              </a:lnSpc>
              <a:spcBef>
                <a:spcPts val="500"/>
              </a:spcBef>
              <a:spcAft>
                <a:spcPts val="0"/>
              </a:spcAft>
              <a:buSzPts val="1600"/>
              <a:buNone/>
              <a:defRPr sz="1600" b="1"/>
            </a:lvl9pPr>
          </a:lstStyle>
          <a:p>
            <a:endParaRPr/>
          </a:p>
        </p:txBody>
      </p:sp>
      <p:sp>
        <p:nvSpPr>
          <p:cNvPr id="46" name="Google Shape;46;p42"/>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381000" algn="l">
              <a:lnSpc>
                <a:spcPct val="97000"/>
              </a:lnSpc>
              <a:spcBef>
                <a:spcPts val="800"/>
              </a:spcBef>
              <a:spcAft>
                <a:spcPts val="0"/>
              </a:spcAft>
              <a:buSzPts val="2400"/>
              <a:buChar char="•"/>
              <a:defRPr sz="2400"/>
            </a:lvl1pPr>
            <a:lvl2pPr marL="914400" lvl="1" indent="-355600" algn="l">
              <a:lnSpc>
                <a:spcPct val="97000"/>
              </a:lnSpc>
              <a:spcBef>
                <a:spcPts val="700"/>
              </a:spcBef>
              <a:spcAft>
                <a:spcPts val="0"/>
              </a:spcAft>
              <a:buSzPts val="2000"/>
              <a:buChar char="–"/>
              <a:defRPr sz="2000"/>
            </a:lvl2pPr>
            <a:lvl3pPr marL="1371600" lvl="2" indent="-342900" algn="l">
              <a:lnSpc>
                <a:spcPct val="97000"/>
              </a:lnSpc>
              <a:spcBef>
                <a:spcPts val="600"/>
              </a:spcBef>
              <a:spcAft>
                <a:spcPts val="0"/>
              </a:spcAft>
              <a:buSzPts val="1800"/>
              <a:buChar char="•"/>
              <a:defRPr sz="1800"/>
            </a:lvl3pPr>
            <a:lvl4pPr marL="1828800" lvl="3" indent="-330200" algn="l">
              <a:lnSpc>
                <a:spcPct val="97000"/>
              </a:lnSpc>
              <a:spcBef>
                <a:spcPts val="500"/>
              </a:spcBef>
              <a:spcAft>
                <a:spcPts val="0"/>
              </a:spcAft>
              <a:buSzPts val="1600"/>
              <a:buChar char="–"/>
              <a:defRPr sz="1600"/>
            </a:lvl4pPr>
            <a:lvl5pPr marL="2286000" lvl="4" indent="-330200" algn="l">
              <a:lnSpc>
                <a:spcPct val="97000"/>
              </a:lnSpc>
              <a:spcBef>
                <a:spcPts val="500"/>
              </a:spcBef>
              <a:spcAft>
                <a:spcPts val="0"/>
              </a:spcAft>
              <a:buSzPts val="1600"/>
              <a:buChar char="»"/>
              <a:defRPr sz="1600"/>
            </a:lvl5pPr>
            <a:lvl6pPr marL="2743200" lvl="5" indent="-330200" algn="l">
              <a:lnSpc>
                <a:spcPct val="97000"/>
              </a:lnSpc>
              <a:spcBef>
                <a:spcPts val="500"/>
              </a:spcBef>
              <a:spcAft>
                <a:spcPts val="0"/>
              </a:spcAft>
              <a:buSzPts val="1600"/>
              <a:buChar char="»"/>
              <a:defRPr sz="1600"/>
            </a:lvl6pPr>
            <a:lvl7pPr marL="3200400" lvl="6" indent="-330200" algn="l">
              <a:lnSpc>
                <a:spcPct val="97000"/>
              </a:lnSpc>
              <a:spcBef>
                <a:spcPts val="500"/>
              </a:spcBef>
              <a:spcAft>
                <a:spcPts val="0"/>
              </a:spcAft>
              <a:buSzPts val="1600"/>
              <a:buChar char="»"/>
              <a:defRPr sz="1600"/>
            </a:lvl7pPr>
            <a:lvl8pPr marL="3657600" lvl="7" indent="-330200" algn="l">
              <a:lnSpc>
                <a:spcPct val="97000"/>
              </a:lnSpc>
              <a:spcBef>
                <a:spcPts val="500"/>
              </a:spcBef>
              <a:spcAft>
                <a:spcPts val="0"/>
              </a:spcAft>
              <a:buSzPts val="1600"/>
              <a:buChar char="»"/>
              <a:defRPr sz="1600"/>
            </a:lvl8pPr>
            <a:lvl9pPr marL="4114800" lvl="8" indent="-330200" algn="l">
              <a:lnSpc>
                <a:spcPct val="97000"/>
              </a:lnSpc>
              <a:spcBef>
                <a:spcPts val="500"/>
              </a:spcBef>
              <a:spcAft>
                <a:spcPts val="0"/>
              </a:spcAft>
              <a:buSzPts val="1600"/>
              <a:buChar char="»"/>
              <a:defRPr sz="1600"/>
            </a:lvl9pPr>
          </a:lstStyle>
          <a:p>
            <a:endParaRPr/>
          </a:p>
        </p:txBody>
      </p:sp>
      <p:sp>
        <p:nvSpPr>
          <p:cNvPr id="47" name="Google Shape;47;p42"/>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2"/>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2"/>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43"/>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2" name="Google Shape;52;p43"/>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3"/>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3"/>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44"/>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4"/>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4"/>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45"/>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lnSpc>
                <a:spcPct val="97000"/>
              </a:lnSpc>
              <a:spcBef>
                <a:spcPts val="0"/>
              </a:spcBef>
              <a:spcAft>
                <a:spcPts val="0"/>
              </a:spcAft>
              <a:buSzPts val="1400"/>
              <a:buNone/>
              <a:defRPr sz="20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1" name="Google Shape;61;p45"/>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431800" algn="l">
              <a:lnSpc>
                <a:spcPct val="97000"/>
              </a:lnSpc>
              <a:spcBef>
                <a:spcPts val="800"/>
              </a:spcBef>
              <a:spcAft>
                <a:spcPts val="0"/>
              </a:spcAft>
              <a:buSzPts val="3200"/>
              <a:buChar char="•"/>
              <a:defRPr sz="3200"/>
            </a:lvl1pPr>
            <a:lvl2pPr marL="914400" lvl="1" indent="-406400" algn="l">
              <a:lnSpc>
                <a:spcPct val="97000"/>
              </a:lnSpc>
              <a:spcBef>
                <a:spcPts val="700"/>
              </a:spcBef>
              <a:spcAft>
                <a:spcPts val="0"/>
              </a:spcAft>
              <a:buSzPts val="2800"/>
              <a:buChar char="–"/>
              <a:defRPr sz="2800"/>
            </a:lvl2pPr>
            <a:lvl3pPr marL="1371600" lvl="2" indent="-381000" algn="l">
              <a:lnSpc>
                <a:spcPct val="97000"/>
              </a:lnSpc>
              <a:spcBef>
                <a:spcPts val="600"/>
              </a:spcBef>
              <a:spcAft>
                <a:spcPts val="0"/>
              </a:spcAft>
              <a:buSzPts val="2400"/>
              <a:buChar char="•"/>
              <a:defRPr sz="2400"/>
            </a:lvl3pPr>
            <a:lvl4pPr marL="1828800" lvl="3" indent="-355600" algn="l">
              <a:lnSpc>
                <a:spcPct val="97000"/>
              </a:lnSpc>
              <a:spcBef>
                <a:spcPts val="500"/>
              </a:spcBef>
              <a:spcAft>
                <a:spcPts val="0"/>
              </a:spcAft>
              <a:buSzPts val="2000"/>
              <a:buChar char="–"/>
              <a:defRPr sz="2000"/>
            </a:lvl4pPr>
            <a:lvl5pPr marL="2286000" lvl="4" indent="-355600" algn="l">
              <a:lnSpc>
                <a:spcPct val="97000"/>
              </a:lnSpc>
              <a:spcBef>
                <a:spcPts val="500"/>
              </a:spcBef>
              <a:spcAft>
                <a:spcPts val="0"/>
              </a:spcAft>
              <a:buSzPts val="2000"/>
              <a:buChar char="»"/>
              <a:defRPr sz="2000"/>
            </a:lvl5pPr>
            <a:lvl6pPr marL="2743200" lvl="5" indent="-355600" algn="l">
              <a:lnSpc>
                <a:spcPct val="97000"/>
              </a:lnSpc>
              <a:spcBef>
                <a:spcPts val="500"/>
              </a:spcBef>
              <a:spcAft>
                <a:spcPts val="0"/>
              </a:spcAft>
              <a:buSzPts val="2000"/>
              <a:buChar char="»"/>
              <a:defRPr sz="2000"/>
            </a:lvl6pPr>
            <a:lvl7pPr marL="3200400" lvl="6" indent="-355600" algn="l">
              <a:lnSpc>
                <a:spcPct val="97000"/>
              </a:lnSpc>
              <a:spcBef>
                <a:spcPts val="500"/>
              </a:spcBef>
              <a:spcAft>
                <a:spcPts val="0"/>
              </a:spcAft>
              <a:buSzPts val="2000"/>
              <a:buChar char="»"/>
              <a:defRPr sz="2000"/>
            </a:lvl7pPr>
            <a:lvl8pPr marL="3657600" lvl="7" indent="-355600" algn="l">
              <a:lnSpc>
                <a:spcPct val="97000"/>
              </a:lnSpc>
              <a:spcBef>
                <a:spcPts val="500"/>
              </a:spcBef>
              <a:spcAft>
                <a:spcPts val="0"/>
              </a:spcAft>
              <a:buSzPts val="2000"/>
              <a:buChar char="»"/>
              <a:defRPr sz="2000"/>
            </a:lvl8pPr>
            <a:lvl9pPr marL="4114800" lvl="8" indent="-355600" algn="l">
              <a:lnSpc>
                <a:spcPct val="97000"/>
              </a:lnSpc>
              <a:spcBef>
                <a:spcPts val="500"/>
              </a:spcBef>
              <a:spcAft>
                <a:spcPts val="0"/>
              </a:spcAft>
              <a:buSzPts val="2000"/>
              <a:buChar char="»"/>
              <a:defRPr sz="2000"/>
            </a:lvl9pPr>
          </a:lstStyle>
          <a:p>
            <a:endParaRPr/>
          </a:p>
        </p:txBody>
      </p:sp>
      <p:sp>
        <p:nvSpPr>
          <p:cNvPr id="62" name="Google Shape;62;p45"/>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lnSpc>
                <a:spcPct val="97000"/>
              </a:lnSpc>
              <a:spcBef>
                <a:spcPts val="800"/>
              </a:spcBef>
              <a:spcAft>
                <a:spcPts val="0"/>
              </a:spcAft>
              <a:buSzPts val="1400"/>
              <a:buNone/>
              <a:defRPr sz="1400"/>
            </a:lvl1pPr>
            <a:lvl2pPr marL="914400" lvl="1" indent="-228600" algn="l">
              <a:lnSpc>
                <a:spcPct val="97000"/>
              </a:lnSpc>
              <a:spcBef>
                <a:spcPts val="700"/>
              </a:spcBef>
              <a:spcAft>
                <a:spcPts val="0"/>
              </a:spcAft>
              <a:buSzPts val="1200"/>
              <a:buNone/>
              <a:defRPr sz="1200"/>
            </a:lvl2pPr>
            <a:lvl3pPr marL="1371600" lvl="2" indent="-228600" algn="l">
              <a:lnSpc>
                <a:spcPct val="97000"/>
              </a:lnSpc>
              <a:spcBef>
                <a:spcPts val="600"/>
              </a:spcBef>
              <a:spcAft>
                <a:spcPts val="0"/>
              </a:spcAft>
              <a:buSzPts val="1000"/>
              <a:buNone/>
              <a:defRPr sz="1000"/>
            </a:lvl3pPr>
            <a:lvl4pPr marL="1828800" lvl="3" indent="-228600" algn="l">
              <a:lnSpc>
                <a:spcPct val="97000"/>
              </a:lnSpc>
              <a:spcBef>
                <a:spcPts val="500"/>
              </a:spcBef>
              <a:spcAft>
                <a:spcPts val="0"/>
              </a:spcAft>
              <a:buSzPts val="900"/>
              <a:buNone/>
              <a:defRPr sz="900"/>
            </a:lvl4pPr>
            <a:lvl5pPr marL="2286000" lvl="4" indent="-228600" algn="l">
              <a:lnSpc>
                <a:spcPct val="97000"/>
              </a:lnSpc>
              <a:spcBef>
                <a:spcPts val="500"/>
              </a:spcBef>
              <a:spcAft>
                <a:spcPts val="0"/>
              </a:spcAft>
              <a:buSzPts val="900"/>
              <a:buNone/>
              <a:defRPr sz="900"/>
            </a:lvl5pPr>
            <a:lvl6pPr marL="2743200" lvl="5" indent="-228600" algn="l">
              <a:lnSpc>
                <a:spcPct val="97000"/>
              </a:lnSpc>
              <a:spcBef>
                <a:spcPts val="500"/>
              </a:spcBef>
              <a:spcAft>
                <a:spcPts val="0"/>
              </a:spcAft>
              <a:buSzPts val="900"/>
              <a:buNone/>
              <a:defRPr sz="900"/>
            </a:lvl6pPr>
            <a:lvl7pPr marL="3200400" lvl="6" indent="-228600" algn="l">
              <a:lnSpc>
                <a:spcPct val="97000"/>
              </a:lnSpc>
              <a:spcBef>
                <a:spcPts val="500"/>
              </a:spcBef>
              <a:spcAft>
                <a:spcPts val="0"/>
              </a:spcAft>
              <a:buSzPts val="900"/>
              <a:buNone/>
              <a:defRPr sz="900"/>
            </a:lvl7pPr>
            <a:lvl8pPr marL="3657600" lvl="7" indent="-228600" algn="l">
              <a:lnSpc>
                <a:spcPct val="97000"/>
              </a:lnSpc>
              <a:spcBef>
                <a:spcPts val="500"/>
              </a:spcBef>
              <a:spcAft>
                <a:spcPts val="0"/>
              </a:spcAft>
              <a:buSzPts val="900"/>
              <a:buNone/>
              <a:defRPr sz="900"/>
            </a:lvl8pPr>
            <a:lvl9pPr marL="4114800" lvl="8" indent="-228600" algn="l">
              <a:lnSpc>
                <a:spcPct val="97000"/>
              </a:lnSpc>
              <a:spcBef>
                <a:spcPts val="500"/>
              </a:spcBef>
              <a:spcAft>
                <a:spcPts val="0"/>
              </a:spcAft>
              <a:buSzPts val="900"/>
              <a:buNone/>
              <a:defRPr sz="900"/>
            </a:lvl9pPr>
          </a:lstStyle>
          <a:p>
            <a:endParaRPr/>
          </a:p>
        </p:txBody>
      </p:sp>
      <p:sp>
        <p:nvSpPr>
          <p:cNvPr id="63" name="Google Shape;63;p45"/>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5"/>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5"/>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46"/>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lnSpc>
                <a:spcPct val="97000"/>
              </a:lnSpc>
              <a:spcBef>
                <a:spcPts val="0"/>
              </a:spcBef>
              <a:spcAft>
                <a:spcPts val="0"/>
              </a:spcAft>
              <a:buSzPts val="1400"/>
              <a:buNone/>
              <a:defRPr sz="20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8" name="Google Shape;68;p46"/>
          <p:cNvSpPr>
            <a:spLocks noGrp="1"/>
          </p:cNvSpPr>
          <p:nvPr>
            <p:ph type="pic" idx="2"/>
          </p:nvPr>
        </p:nvSpPr>
        <p:spPr>
          <a:xfrm>
            <a:off x="1792288" y="612775"/>
            <a:ext cx="5486400" cy="4114800"/>
          </a:xfrm>
          <a:prstGeom prst="rect">
            <a:avLst/>
          </a:prstGeom>
          <a:noFill/>
          <a:ln>
            <a:noFill/>
          </a:ln>
        </p:spPr>
      </p:sp>
      <p:sp>
        <p:nvSpPr>
          <p:cNvPr id="69" name="Google Shape;69;p46"/>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lnSpc>
                <a:spcPct val="97000"/>
              </a:lnSpc>
              <a:spcBef>
                <a:spcPts val="800"/>
              </a:spcBef>
              <a:spcAft>
                <a:spcPts val="0"/>
              </a:spcAft>
              <a:buSzPts val="1400"/>
              <a:buNone/>
              <a:defRPr sz="1400"/>
            </a:lvl1pPr>
            <a:lvl2pPr marL="914400" lvl="1" indent="-228600" algn="l">
              <a:lnSpc>
                <a:spcPct val="97000"/>
              </a:lnSpc>
              <a:spcBef>
                <a:spcPts val="700"/>
              </a:spcBef>
              <a:spcAft>
                <a:spcPts val="0"/>
              </a:spcAft>
              <a:buSzPts val="1200"/>
              <a:buNone/>
              <a:defRPr sz="1200"/>
            </a:lvl2pPr>
            <a:lvl3pPr marL="1371600" lvl="2" indent="-228600" algn="l">
              <a:lnSpc>
                <a:spcPct val="97000"/>
              </a:lnSpc>
              <a:spcBef>
                <a:spcPts val="600"/>
              </a:spcBef>
              <a:spcAft>
                <a:spcPts val="0"/>
              </a:spcAft>
              <a:buSzPts val="1000"/>
              <a:buNone/>
              <a:defRPr sz="1000"/>
            </a:lvl3pPr>
            <a:lvl4pPr marL="1828800" lvl="3" indent="-228600" algn="l">
              <a:lnSpc>
                <a:spcPct val="97000"/>
              </a:lnSpc>
              <a:spcBef>
                <a:spcPts val="500"/>
              </a:spcBef>
              <a:spcAft>
                <a:spcPts val="0"/>
              </a:spcAft>
              <a:buSzPts val="900"/>
              <a:buNone/>
              <a:defRPr sz="900"/>
            </a:lvl4pPr>
            <a:lvl5pPr marL="2286000" lvl="4" indent="-228600" algn="l">
              <a:lnSpc>
                <a:spcPct val="97000"/>
              </a:lnSpc>
              <a:spcBef>
                <a:spcPts val="500"/>
              </a:spcBef>
              <a:spcAft>
                <a:spcPts val="0"/>
              </a:spcAft>
              <a:buSzPts val="900"/>
              <a:buNone/>
              <a:defRPr sz="900"/>
            </a:lvl5pPr>
            <a:lvl6pPr marL="2743200" lvl="5" indent="-228600" algn="l">
              <a:lnSpc>
                <a:spcPct val="97000"/>
              </a:lnSpc>
              <a:spcBef>
                <a:spcPts val="500"/>
              </a:spcBef>
              <a:spcAft>
                <a:spcPts val="0"/>
              </a:spcAft>
              <a:buSzPts val="900"/>
              <a:buNone/>
              <a:defRPr sz="900"/>
            </a:lvl6pPr>
            <a:lvl7pPr marL="3200400" lvl="6" indent="-228600" algn="l">
              <a:lnSpc>
                <a:spcPct val="97000"/>
              </a:lnSpc>
              <a:spcBef>
                <a:spcPts val="500"/>
              </a:spcBef>
              <a:spcAft>
                <a:spcPts val="0"/>
              </a:spcAft>
              <a:buSzPts val="900"/>
              <a:buNone/>
              <a:defRPr sz="900"/>
            </a:lvl7pPr>
            <a:lvl8pPr marL="3657600" lvl="7" indent="-228600" algn="l">
              <a:lnSpc>
                <a:spcPct val="97000"/>
              </a:lnSpc>
              <a:spcBef>
                <a:spcPts val="500"/>
              </a:spcBef>
              <a:spcAft>
                <a:spcPts val="0"/>
              </a:spcAft>
              <a:buSzPts val="900"/>
              <a:buNone/>
              <a:defRPr sz="900"/>
            </a:lvl8pPr>
            <a:lvl9pPr marL="4114800" lvl="8" indent="-228600" algn="l">
              <a:lnSpc>
                <a:spcPct val="97000"/>
              </a:lnSpc>
              <a:spcBef>
                <a:spcPts val="500"/>
              </a:spcBef>
              <a:spcAft>
                <a:spcPts val="0"/>
              </a:spcAft>
              <a:buSzPts val="900"/>
              <a:buNone/>
              <a:defRPr sz="900"/>
            </a:lvl9pPr>
          </a:lstStyle>
          <a:p>
            <a:endParaRPr/>
          </a:p>
        </p:txBody>
      </p:sp>
      <p:sp>
        <p:nvSpPr>
          <p:cNvPr id="70" name="Google Shape;70;p46"/>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6"/>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6"/>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sp>
        <p:nvSpPr>
          <p:cNvPr id="11" name="Google Shape;11;p37"/>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marR="0" lvl="0"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2" name="Google Shape;12;p37"/>
          <p:cNvSpPr txBox="1">
            <a:spLocks noGrp="1"/>
          </p:cNvSpPr>
          <p:nvPr>
            <p:ph type="body" idx="1"/>
          </p:nvPr>
        </p:nvSpPr>
        <p:spPr>
          <a:xfrm>
            <a:off x="457200" y="1600200"/>
            <a:ext cx="8228013" cy="4524375"/>
          </a:xfrm>
          <a:prstGeom prst="rect">
            <a:avLst/>
          </a:prstGeom>
          <a:noFill/>
          <a:ln>
            <a:noFill/>
          </a:ln>
        </p:spPr>
        <p:txBody>
          <a:bodyPr spcFirstLastPara="1" wrap="square" lIns="90000" tIns="46800" rIns="90000" bIns="46800" anchor="t" anchorCtr="0">
            <a:noAutofit/>
          </a:bodyPr>
          <a:lstStyle>
            <a:lvl1pPr marL="457200" marR="0" lvl="0" indent="-431800" algn="l" rtl="0">
              <a:lnSpc>
                <a:spcPct val="97000"/>
              </a:lnSpc>
              <a:spcBef>
                <a:spcPts val="8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lnSpc>
                <a:spcPct val="97000"/>
              </a:lnSpc>
              <a:spcBef>
                <a:spcPts val="7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lnSpc>
                <a:spcPct val="97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3" name="Google Shape;13;p37"/>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37"/>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 name="Google Shape;15;p37"/>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D83dpEjHl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science/eclipse/Uses-of-eclipses-for-chronological-purpose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youtube.com/watch?v=Zcc16_FsGh4"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news.umich.edu/a-record-number-of-americans-viewed-the-2017-solar-eclips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hyperlink" Target="https://www.youtube.com/watch?v=-oYe7xM3hLE" TargetMode="External"/><Relationship Id="rId4" Type="http://schemas.openxmlformats.org/officeDocument/2006/relationships/hyperlink" Target="https://www.youtube.com/watch?v=tTxz_d2q7Js"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nbcnews.com/id/wbna5040363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youtube.com/watch?v=8i_g6kovc4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body" idx="1"/>
          </p:nvPr>
        </p:nvSpPr>
        <p:spPr>
          <a:xfrm>
            <a:off x="457200" y="1600200"/>
            <a:ext cx="8228013" cy="4524375"/>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Eclipses give exact dates</a:t>
            </a:r>
            <a:endParaRPr/>
          </a:p>
          <a:p>
            <a:pPr marL="741363" lvl="1" indent="-284163" algn="l" rtl="0">
              <a:lnSpc>
                <a:spcPct val="97000"/>
              </a:lnSpc>
              <a:spcBef>
                <a:spcPts val="700"/>
              </a:spcBef>
              <a:spcAft>
                <a:spcPts val="0"/>
              </a:spcAft>
              <a:buSzPts val="2800"/>
              <a:buChar char="–"/>
            </a:pPr>
            <a:r>
              <a:rPr lang="en-US"/>
              <a:t>USEFUL in ancient world</a:t>
            </a:r>
            <a:endParaRPr/>
          </a:p>
          <a:p>
            <a:pPr marL="341313" lvl="0" indent="-341313" algn="l" rtl="0">
              <a:lnSpc>
                <a:spcPct val="97000"/>
              </a:lnSpc>
              <a:spcBef>
                <a:spcPts val="800"/>
              </a:spcBef>
              <a:spcAft>
                <a:spcPts val="0"/>
              </a:spcAft>
              <a:buSzPts val="3200"/>
              <a:buChar char="•"/>
            </a:pPr>
            <a:r>
              <a:rPr lang="en-US"/>
              <a:t>Somewhat predictable in ancient world</a:t>
            </a:r>
            <a:endParaRPr/>
          </a:p>
          <a:p>
            <a:pPr marL="341313" lvl="0" indent="-341313" algn="l" rtl="0">
              <a:lnSpc>
                <a:spcPct val="97000"/>
              </a:lnSpc>
              <a:spcBef>
                <a:spcPts val="800"/>
              </a:spcBef>
              <a:spcAft>
                <a:spcPts val="0"/>
              </a:spcAft>
              <a:buSzPts val="3200"/>
              <a:buChar char="•"/>
            </a:pPr>
            <a:r>
              <a:rPr lang="en-US"/>
              <a:t>Often associated with predictions of bad events</a:t>
            </a:r>
            <a:endParaRPr/>
          </a:p>
          <a:p>
            <a:pPr marL="341313" lvl="0" indent="-341313" algn="l" rtl="0">
              <a:lnSpc>
                <a:spcPct val="97000"/>
              </a:lnSpc>
              <a:spcBef>
                <a:spcPts val="800"/>
              </a:spcBef>
              <a:spcAft>
                <a:spcPts val="0"/>
              </a:spcAft>
              <a:buSzPts val="3200"/>
              <a:buChar char="•"/>
            </a:pPr>
            <a:r>
              <a:rPr lang="en-US"/>
              <a:t>Affected decisions in history!</a:t>
            </a:r>
            <a:endParaRPr/>
          </a:p>
        </p:txBody>
      </p:sp>
      <p:sp>
        <p:nvSpPr>
          <p:cNvPr id="97" name="Google Shape;97;p1"/>
          <p:cNvSpPr txBox="1">
            <a:spLocks noGrp="1"/>
          </p:cNvSpPr>
          <p:nvPr>
            <p:ph type="title"/>
          </p:nvPr>
        </p:nvSpPr>
        <p:spPr>
          <a:xfrm>
            <a:off x="457200" y="267288"/>
            <a:ext cx="8228100" cy="14334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b="1"/>
              <a:t>Lec 8: Notable Eclipses in History</a:t>
            </a:r>
            <a:endParaRPr/>
          </a:p>
        </p:txBody>
      </p:sp>
      <p:sp>
        <p:nvSpPr>
          <p:cNvPr id="98" name="Google Shape;98;p1"/>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457163" y="328938"/>
            <a:ext cx="8228100" cy="14334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21 Apr 899 BC – Double Sunrise</a:t>
            </a:r>
            <a:endParaRPr/>
          </a:p>
        </p:txBody>
      </p:sp>
      <p:sp>
        <p:nvSpPr>
          <p:cNvPr id="171" name="Google Shape;171;p10"/>
          <p:cNvSpPr txBox="1">
            <a:spLocks noGrp="1"/>
          </p:cNvSpPr>
          <p:nvPr>
            <p:ph type="body" idx="1"/>
          </p:nvPr>
        </p:nvSpPr>
        <p:spPr>
          <a:xfrm>
            <a:off x="457201" y="1600200"/>
            <a:ext cx="8228012" cy="3733799"/>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Annular solar, China</a:t>
            </a:r>
            <a:endParaRPr/>
          </a:p>
          <a:p>
            <a:pPr marL="341313" lvl="0" indent="-341313" algn="l" rtl="0">
              <a:lnSpc>
                <a:spcPct val="97000"/>
              </a:lnSpc>
              <a:spcBef>
                <a:spcPts val="800"/>
              </a:spcBef>
              <a:spcAft>
                <a:spcPts val="0"/>
              </a:spcAft>
              <a:buSzPts val="3200"/>
              <a:buChar char="•"/>
            </a:pPr>
            <a:r>
              <a:rPr lang="en-US"/>
              <a:t>“Bamboo Chronicle”, text from 3</a:t>
            </a:r>
            <a:r>
              <a:rPr lang="en-US" baseline="30000"/>
              <a:t>rd</a:t>
            </a:r>
            <a:r>
              <a:rPr lang="en-US"/>
              <a:t> cent. AD from tomb of King Wei Xiang (5</a:t>
            </a:r>
            <a:r>
              <a:rPr lang="en-US" baseline="30000"/>
              <a:t>th</a:t>
            </a:r>
            <a:r>
              <a:rPr lang="en-US"/>
              <a:t> cent. BC)</a:t>
            </a:r>
            <a:endParaRPr/>
          </a:p>
          <a:p>
            <a:pPr marL="341313" lvl="0" indent="-341313" algn="l" rtl="0">
              <a:lnSpc>
                <a:spcPct val="97000"/>
              </a:lnSpc>
              <a:spcBef>
                <a:spcPts val="800"/>
              </a:spcBef>
              <a:spcAft>
                <a:spcPts val="0"/>
              </a:spcAft>
              <a:buSzPts val="3200"/>
              <a:buChar char="•"/>
            </a:pPr>
            <a:r>
              <a:rPr lang="en-US"/>
              <a:t>“During the first year of King Yi, the day dawned twice at Zheng.”</a:t>
            </a:r>
            <a:endParaRPr/>
          </a:p>
          <a:p>
            <a:pPr marL="741363" lvl="1" indent="-284163" algn="l" rtl="0">
              <a:lnSpc>
                <a:spcPct val="97000"/>
              </a:lnSpc>
              <a:spcBef>
                <a:spcPts val="700"/>
              </a:spcBef>
              <a:spcAft>
                <a:spcPts val="0"/>
              </a:spcAft>
              <a:buSzPts val="2800"/>
              <a:buChar char="–"/>
            </a:pPr>
            <a:r>
              <a:rPr lang="en-US"/>
              <a:t>Eclipse was just after sunrise, enough to darken sky again!</a:t>
            </a:r>
            <a:endParaRPr/>
          </a:p>
          <a:p>
            <a:pPr marL="341313" lvl="0" indent="-138113" algn="l" rtl="0">
              <a:lnSpc>
                <a:spcPct val="97000"/>
              </a:lnSpc>
              <a:spcBef>
                <a:spcPts val="800"/>
              </a:spcBef>
              <a:spcAft>
                <a:spcPts val="0"/>
              </a:spcAft>
              <a:buSzPts val="3200"/>
              <a:buNone/>
            </a:pPr>
            <a:endParaRPr/>
          </a:p>
        </p:txBody>
      </p:sp>
      <p:sp>
        <p:nvSpPr>
          <p:cNvPr id="172" name="Google Shape;172;p10"/>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6 Apr 647 BC</a:t>
            </a:r>
            <a:endParaRPr/>
          </a:p>
        </p:txBody>
      </p:sp>
      <p:sp>
        <p:nvSpPr>
          <p:cNvPr id="179" name="Google Shape;179;p11"/>
          <p:cNvSpPr txBox="1">
            <a:spLocks noGrp="1"/>
          </p:cNvSpPr>
          <p:nvPr>
            <p:ph type="body" idx="1"/>
          </p:nvPr>
        </p:nvSpPr>
        <p:spPr>
          <a:xfrm>
            <a:off x="457201" y="1600200"/>
            <a:ext cx="8228012" cy="48006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Solar, Greece, “Archilochus’ Eclipse”</a:t>
            </a:r>
            <a:endParaRPr/>
          </a:p>
          <a:p>
            <a:pPr marL="341313" lvl="0" indent="-341313" algn="l" rtl="0">
              <a:lnSpc>
                <a:spcPct val="97000"/>
              </a:lnSpc>
              <a:spcBef>
                <a:spcPts val="800"/>
              </a:spcBef>
              <a:spcAft>
                <a:spcPts val="0"/>
              </a:spcAft>
              <a:buSzPts val="3200"/>
              <a:buChar char="•"/>
            </a:pPr>
            <a:r>
              <a:rPr lang="en-US"/>
              <a:t>“Zeus, the father of the Olympic Gods, turned mid-day into night, hiding the light of the dazzling Sun; and sore fear came upon men.”</a:t>
            </a:r>
            <a:endParaRPr/>
          </a:p>
          <a:p>
            <a:pPr marL="341313" lvl="0" indent="-341313" algn="l" rtl="0">
              <a:lnSpc>
                <a:spcPct val="97000"/>
              </a:lnSpc>
              <a:spcBef>
                <a:spcPts val="800"/>
              </a:spcBef>
              <a:spcAft>
                <a:spcPts val="0"/>
              </a:spcAft>
              <a:buSzPts val="2400"/>
              <a:buChar char="•"/>
            </a:pPr>
            <a:r>
              <a:rPr lang="en-US" sz="2400"/>
              <a:t>“</a:t>
            </a:r>
            <a:r>
              <a:rPr lang="en-US" sz="2800"/>
              <a:t>After this, men can believe anything, expect anything. Don't any of you be surprised in future if land beasts change places with dolphins and go to live in their salty pastures…”</a:t>
            </a:r>
            <a:endParaRPr/>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180" name="Google Shape;180;p11"/>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152400" y="128588"/>
            <a:ext cx="8991600" cy="11668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sz="4000"/>
              <a:t>28 May 585 BC – chance prediction?</a:t>
            </a:r>
            <a:endParaRPr/>
          </a:p>
        </p:txBody>
      </p:sp>
      <p:sp>
        <p:nvSpPr>
          <p:cNvPr id="186" name="Google Shape;186;p12"/>
          <p:cNvSpPr txBox="1">
            <a:spLocks noGrp="1"/>
          </p:cNvSpPr>
          <p:nvPr>
            <p:ph type="body" idx="1"/>
          </p:nvPr>
        </p:nvSpPr>
        <p:spPr>
          <a:xfrm>
            <a:off x="304800" y="1295400"/>
            <a:ext cx="8534400" cy="4953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a:t>Solar, Greece - Asia Minor</a:t>
            </a:r>
            <a:endParaRPr/>
          </a:p>
          <a:p>
            <a:pPr marL="741363" lvl="1" indent="-284163" algn="l" rtl="0">
              <a:lnSpc>
                <a:spcPct val="97000"/>
              </a:lnSpc>
              <a:spcBef>
                <a:spcPts val="700"/>
              </a:spcBef>
              <a:spcAft>
                <a:spcPts val="0"/>
              </a:spcAft>
              <a:buSzPts val="2000"/>
              <a:buChar char="–"/>
            </a:pPr>
            <a:r>
              <a:rPr lang="en-US" sz="2000"/>
              <a:t>allegedly predicted by Thales, acc. to Herodotus</a:t>
            </a:r>
            <a:endParaRPr/>
          </a:p>
          <a:p>
            <a:pPr marL="341313" lvl="0" indent="-341313" algn="l" rtl="0">
              <a:lnSpc>
                <a:spcPct val="97000"/>
              </a:lnSpc>
              <a:spcBef>
                <a:spcPts val="800"/>
              </a:spcBef>
              <a:spcAft>
                <a:spcPts val="0"/>
              </a:spcAft>
              <a:buSzPts val="2400"/>
              <a:buChar char="•"/>
            </a:pPr>
            <a:r>
              <a:rPr lang="en-US" sz="2400"/>
              <a:t>Battle of Medes &amp; Lydians</a:t>
            </a:r>
            <a:endParaRPr/>
          </a:p>
          <a:p>
            <a:pPr marL="341313" lvl="0" indent="-341313" algn="l" rtl="0">
              <a:lnSpc>
                <a:spcPct val="97000"/>
              </a:lnSpc>
              <a:spcBef>
                <a:spcPts val="800"/>
              </a:spcBef>
              <a:spcAft>
                <a:spcPts val="0"/>
              </a:spcAft>
              <a:buSzPts val="2400"/>
              <a:buChar char="•"/>
            </a:pPr>
            <a:r>
              <a:rPr lang="en-US" sz="2400"/>
              <a:t>Eclipse gave message that gods were displeased by war, the two sides made peace.</a:t>
            </a:r>
            <a:endParaRPr/>
          </a:p>
          <a:p>
            <a:pPr marL="341313" lvl="0" indent="-341313" algn="l" rtl="0">
              <a:lnSpc>
                <a:spcPct val="97000"/>
              </a:lnSpc>
              <a:spcBef>
                <a:spcPts val="800"/>
              </a:spcBef>
              <a:spcAft>
                <a:spcPts val="0"/>
              </a:spcAft>
              <a:buSzPts val="2400"/>
              <a:buChar char="•"/>
            </a:pPr>
            <a:r>
              <a:rPr lang="en-US" sz="2400"/>
              <a:t>Probably was lucky prediction! </a:t>
            </a:r>
            <a:endParaRPr/>
          </a:p>
          <a:p>
            <a:pPr marL="741363" lvl="1" indent="-284163" algn="l" rtl="0">
              <a:lnSpc>
                <a:spcPct val="97000"/>
              </a:lnSpc>
              <a:spcBef>
                <a:spcPts val="700"/>
              </a:spcBef>
              <a:spcAft>
                <a:spcPts val="0"/>
              </a:spcAft>
              <a:buSzPts val="2000"/>
              <a:buChar char="–"/>
            </a:pPr>
            <a:r>
              <a:rPr lang="en-US" sz="2000"/>
              <a:t>Need data on Moon’s orbit, depends on narrowness of Moon’s shadow, times between solar eclipses too long</a:t>
            </a:r>
            <a:endParaRPr/>
          </a:p>
          <a:p>
            <a:pPr marL="341313" lvl="0" indent="-341313" algn="l" rtl="0">
              <a:lnSpc>
                <a:spcPct val="97000"/>
              </a:lnSpc>
              <a:spcBef>
                <a:spcPts val="800"/>
              </a:spcBef>
              <a:spcAft>
                <a:spcPts val="0"/>
              </a:spcAft>
              <a:buSzPts val="2000"/>
              <a:buChar char="•"/>
            </a:pPr>
            <a:r>
              <a:rPr lang="en-US" sz="2000"/>
              <a:t>Peace terms:</a:t>
            </a:r>
            <a:r>
              <a:rPr lang="en-US" sz="2400"/>
              <a:t> </a:t>
            </a:r>
            <a:endParaRPr/>
          </a:p>
          <a:p>
            <a:pPr marL="741363" lvl="1" indent="-284163" algn="l" rtl="0">
              <a:lnSpc>
                <a:spcPct val="97000"/>
              </a:lnSpc>
              <a:spcBef>
                <a:spcPts val="700"/>
              </a:spcBef>
              <a:spcAft>
                <a:spcPts val="0"/>
              </a:spcAft>
              <a:buSzPts val="2000"/>
              <a:buChar char="–"/>
            </a:pPr>
            <a:r>
              <a:rPr lang="en-US" sz="2000"/>
              <a:t>Alyattes's daughter Aryenis was married to Cyaxares's son Astyages</a:t>
            </a:r>
            <a:endParaRPr/>
          </a:p>
          <a:p>
            <a:pPr marL="741363" lvl="1" indent="-284163" algn="l" rtl="0">
              <a:lnSpc>
                <a:spcPct val="97000"/>
              </a:lnSpc>
              <a:spcBef>
                <a:spcPts val="700"/>
              </a:spcBef>
              <a:spcAft>
                <a:spcPts val="0"/>
              </a:spcAft>
              <a:buSzPts val="2000"/>
              <a:buChar char="–"/>
            </a:pPr>
            <a:r>
              <a:rPr lang="en-US" sz="2000"/>
              <a:t>Halys River established as border between two nations</a:t>
            </a:r>
            <a:endParaRPr/>
          </a:p>
          <a:p>
            <a:pPr marL="741363" lvl="1" indent="-131762" algn="l" rtl="0">
              <a:lnSpc>
                <a:spcPct val="97000"/>
              </a:lnSpc>
              <a:spcBef>
                <a:spcPts val="700"/>
              </a:spcBef>
              <a:spcAft>
                <a:spcPts val="0"/>
              </a:spcAft>
              <a:buSzPts val="2400"/>
              <a:buNone/>
            </a:pPr>
            <a:endParaRPr sz="2400"/>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187" name="Google Shape;187;p12"/>
          <p:cNvSpPr txBox="1"/>
          <p:nvPr/>
        </p:nvSpPr>
        <p:spPr>
          <a:xfrm>
            <a:off x="990600" y="6324600"/>
            <a:ext cx="5334000" cy="400110"/>
          </a:xfrm>
          <a:prstGeom prst="rect">
            <a:avLst/>
          </a:prstGeom>
          <a:solidFill>
            <a:srgbClr val="9DEBE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Arial"/>
                <a:ea typeface="Arial"/>
                <a:cs typeface="Arial"/>
                <a:sym typeface="Arial"/>
              </a:rPr>
              <a:t>5.9’ </a:t>
            </a:r>
            <a:r>
              <a:rPr lang="en-US" sz="2000" b="1" u="sng">
                <a:solidFill>
                  <a:srgbClr val="002060"/>
                </a:solidFill>
                <a:latin typeface="Arial"/>
                <a:ea typeface="Arial"/>
                <a:cs typeface="Arial"/>
                <a:sym typeface="Arial"/>
                <a:hlinkClick r:id="rId3">
                  <a:extLst>
                    <a:ext uri="{A12FA001-AC4F-418D-AE19-62706E023703}">
                      <ahyp:hlinkClr xmlns:ahyp="http://schemas.microsoft.com/office/drawing/2018/hyperlinkcolor" val="tx"/>
                    </a:ext>
                  </a:extLst>
                </a:hlinkClick>
              </a:rPr>
              <a:t>video</a:t>
            </a:r>
            <a:r>
              <a:rPr lang="en-US" sz="2000" b="1">
                <a:solidFill>
                  <a:srgbClr val="002060"/>
                </a:solidFill>
                <a:latin typeface="Arial"/>
                <a:ea typeface="Arial"/>
                <a:cs typeface="Arial"/>
                <a:sym typeface="Arial"/>
              </a:rPr>
              <a:t>: The Eclipse that Stopped a War</a:t>
            </a:r>
            <a:endParaRPr/>
          </a:p>
        </p:txBody>
      </p:sp>
      <p:sp>
        <p:nvSpPr>
          <p:cNvPr id="188" name="Google Shape;188;p12"/>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52400" y="128588"/>
            <a:ext cx="8991600" cy="11668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sz="4000"/>
              <a:t>5</a:t>
            </a:r>
            <a:r>
              <a:rPr lang="en-US" sz="4000" baseline="30000"/>
              <a:t>th</a:t>
            </a:r>
            <a:r>
              <a:rPr lang="en-US" sz="4000"/>
              <a:t> cent. BC – an explanation</a:t>
            </a:r>
            <a:endParaRPr/>
          </a:p>
        </p:txBody>
      </p:sp>
      <p:sp>
        <p:nvSpPr>
          <p:cNvPr id="194" name="Google Shape;194;p13"/>
          <p:cNvSpPr txBox="1">
            <a:spLocks noGrp="1"/>
          </p:cNvSpPr>
          <p:nvPr>
            <p:ph type="body" idx="1"/>
          </p:nvPr>
        </p:nvSpPr>
        <p:spPr>
          <a:xfrm>
            <a:off x="304800" y="1295400"/>
            <a:ext cx="8229600" cy="5257800"/>
          </a:xfrm>
          <a:prstGeom prst="rect">
            <a:avLst/>
          </a:prstGeom>
          <a:solidFill>
            <a:srgbClr val="FFFF00"/>
          </a:solidFill>
          <a:ln>
            <a:noFill/>
          </a:ln>
        </p:spPr>
        <p:txBody>
          <a:bodyPr spcFirstLastPara="1" wrap="square" lIns="90000" tIns="46800" rIns="90000" bIns="46800" anchor="t" anchorCtr="0">
            <a:noAutofit/>
          </a:bodyPr>
          <a:lstStyle/>
          <a:p>
            <a:pPr marL="457200" lvl="1" indent="0" algn="l" rtl="0">
              <a:lnSpc>
                <a:spcPct val="97000"/>
              </a:lnSpc>
              <a:spcBef>
                <a:spcPts val="0"/>
              </a:spcBef>
              <a:spcAft>
                <a:spcPts val="0"/>
              </a:spcAft>
              <a:buSzPts val="2400"/>
              <a:buNone/>
            </a:pPr>
            <a:endParaRPr sz="2400"/>
          </a:p>
          <a:p>
            <a:pPr marL="341313" lvl="0" indent="-341313" algn="l" rtl="0">
              <a:lnSpc>
                <a:spcPct val="97000"/>
              </a:lnSpc>
              <a:spcBef>
                <a:spcPts val="800"/>
              </a:spcBef>
              <a:spcAft>
                <a:spcPts val="0"/>
              </a:spcAft>
              <a:buSzPts val="3200"/>
              <a:buChar char="•"/>
            </a:pPr>
            <a:r>
              <a:rPr lang="en-US"/>
              <a:t>Greek Philosopher Anaxagoras was 1st to explain that eclipses were Moon’s shadow on Earth.</a:t>
            </a:r>
            <a:endParaRPr/>
          </a:p>
          <a:p>
            <a:pPr marL="741363" lvl="1" indent="-284163" algn="l" rtl="0">
              <a:lnSpc>
                <a:spcPct val="97000"/>
              </a:lnSpc>
              <a:spcBef>
                <a:spcPts val="700"/>
              </a:spcBef>
              <a:spcAft>
                <a:spcPts val="0"/>
              </a:spcAft>
              <a:buSzPts val="2400"/>
              <a:buChar char="–"/>
            </a:pPr>
            <a:r>
              <a:rPr lang="en-US" sz="2400" b="1" i="1">
                <a:solidFill>
                  <a:srgbClr val="0070C0"/>
                </a:solidFill>
              </a:rPr>
              <a:t>Could calculate size of shadow (and Moon) just by asking sailors what they saw in other places</a:t>
            </a:r>
            <a:endParaRPr/>
          </a:p>
          <a:p>
            <a:pPr marL="341313" lvl="0" indent="-341313" algn="l" rtl="0">
              <a:lnSpc>
                <a:spcPct val="97000"/>
              </a:lnSpc>
              <a:spcBef>
                <a:spcPts val="800"/>
              </a:spcBef>
              <a:spcAft>
                <a:spcPts val="0"/>
              </a:spcAft>
              <a:buSzPts val="3200"/>
              <a:buChar char="•"/>
            </a:pPr>
            <a:r>
              <a:rPr lang="en-US"/>
              <a:t>But the Athenians took him to trial and charged him with impiety (sacrilege) and he was sent into exile for the rest of his life</a:t>
            </a:r>
            <a:endParaRPr/>
          </a:p>
          <a:p>
            <a:pPr marL="741363" lvl="1" indent="-284163" algn="l" rtl="0">
              <a:lnSpc>
                <a:spcPct val="97000"/>
              </a:lnSpc>
              <a:spcBef>
                <a:spcPts val="700"/>
              </a:spcBef>
              <a:spcAft>
                <a:spcPts val="0"/>
              </a:spcAft>
              <a:buSzPts val="2800"/>
              <a:buChar char="–"/>
            </a:pPr>
            <a:r>
              <a:rPr lang="en-US"/>
              <a:t>from Brad Schaefer, LSU astronomer</a:t>
            </a:r>
            <a:endParaRPr/>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195" name="Google Shape;195;p13"/>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152400" y="128588"/>
            <a:ext cx="8991600" cy="11668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sz="4000"/>
              <a:t>431-430 BC – Peloponnesian War</a:t>
            </a:r>
            <a:endParaRPr/>
          </a:p>
        </p:txBody>
      </p:sp>
      <p:sp>
        <p:nvSpPr>
          <p:cNvPr id="201" name="Google Shape;201;p14"/>
          <p:cNvSpPr txBox="1">
            <a:spLocks noGrp="1"/>
          </p:cNvSpPr>
          <p:nvPr>
            <p:ph type="body" idx="1"/>
          </p:nvPr>
        </p:nvSpPr>
        <p:spPr>
          <a:xfrm>
            <a:off x="304800" y="1295400"/>
            <a:ext cx="8229600" cy="5257800"/>
          </a:xfrm>
          <a:prstGeom prst="rect">
            <a:avLst/>
          </a:prstGeom>
          <a:solidFill>
            <a:srgbClr val="FFFF00"/>
          </a:solidFill>
          <a:ln>
            <a:noFill/>
          </a:ln>
        </p:spPr>
        <p:txBody>
          <a:bodyPr spcFirstLastPara="1" wrap="square" lIns="90000" tIns="46800" rIns="90000" bIns="46800" anchor="t" anchorCtr="0">
            <a:noAutofit/>
          </a:bodyPr>
          <a:lstStyle/>
          <a:p>
            <a:pPr marL="457200" lvl="1" indent="0" algn="l" rtl="0">
              <a:lnSpc>
                <a:spcPct val="97000"/>
              </a:lnSpc>
              <a:spcBef>
                <a:spcPts val="0"/>
              </a:spcBef>
              <a:spcAft>
                <a:spcPts val="0"/>
              </a:spcAft>
              <a:buSzPts val="2400"/>
              <a:buNone/>
            </a:pPr>
            <a:endParaRPr sz="2400"/>
          </a:p>
          <a:p>
            <a:pPr marL="341313" lvl="0" indent="-341313" algn="l" rtl="0">
              <a:lnSpc>
                <a:spcPct val="97000"/>
              </a:lnSpc>
              <a:spcBef>
                <a:spcPts val="800"/>
              </a:spcBef>
              <a:spcAft>
                <a:spcPts val="0"/>
              </a:spcAft>
              <a:buSzPts val="2400"/>
              <a:buChar char="•"/>
            </a:pPr>
            <a:r>
              <a:rPr lang="en-US" sz="2400"/>
              <a:t>3 Aug 431 BC -- Oldest European record of a verifiable solar eclipse (annular) -- by the Greek historian Thucydides</a:t>
            </a:r>
            <a:endParaRPr/>
          </a:p>
          <a:p>
            <a:pPr marL="341313" lvl="0" indent="-341313" algn="l" rtl="0">
              <a:lnSpc>
                <a:spcPct val="97000"/>
              </a:lnSpc>
              <a:spcBef>
                <a:spcPts val="800"/>
              </a:spcBef>
              <a:spcAft>
                <a:spcPts val="0"/>
              </a:spcAft>
              <a:buSzPts val="2400"/>
              <a:buChar char="•"/>
            </a:pPr>
            <a:r>
              <a:rPr lang="en-US" sz="2400"/>
              <a:t>430 BC -- The army of Sparta looted Attica for a second time, but Pericles was not daunted and refused to revise his initial strategy. He again led a naval expedition to plunder the coasts of the Peloponnese</a:t>
            </a:r>
            <a:endParaRPr/>
          </a:p>
          <a:p>
            <a:pPr marL="341313" lvl="0" indent="-341313" algn="l" rtl="0">
              <a:lnSpc>
                <a:spcPct val="97000"/>
              </a:lnSpc>
              <a:spcBef>
                <a:spcPts val="800"/>
              </a:spcBef>
              <a:spcAft>
                <a:spcPts val="0"/>
              </a:spcAft>
              <a:buSzPts val="2400"/>
              <a:buChar char="•"/>
            </a:pPr>
            <a:r>
              <a:rPr lang="en-US" sz="2400"/>
              <a:t>Plutarch: just before the sailing of the ships an eclipse of the sun frightened the crews, but Pericles used the astronomical knowledge he had acquired from Anaxagoras to calm them.</a:t>
            </a:r>
            <a:endParaRPr/>
          </a:p>
          <a:p>
            <a:pPr marL="341313" lvl="0" indent="-227013" algn="l" rtl="0">
              <a:lnSpc>
                <a:spcPct val="97000"/>
              </a:lnSpc>
              <a:spcBef>
                <a:spcPts val="800"/>
              </a:spcBef>
              <a:spcAft>
                <a:spcPts val="0"/>
              </a:spcAft>
              <a:buSzPts val="1800"/>
              <a:buNone/>
            </a:pPr>
            <a:endParaRPr sz="1800"/>
          </a:p>
          <a:p>
            <a:pPr marL="341313" lvl="0" indent="-227013" algn="l" rtl="0">
              <a:lnSpc>
                <a:spcPct val="97000"/>
              </a:lnSpc>
              <a:spcBef>
                <a:spcPts val="800"/>
              </a:spcBef>
              <a:spcAft>
                <a:spcPts val="0"/>
              </a:spcAft>
              <a:buSzPts val="1800"/>
              <a:buNone/>
            </a:pPr>
            <a:endParaRPr sz="1800"/>
          </a:p>
          <a:p>
            <a:pPr marL="341313" lvl="0" indent="-138113" algn="l" rtl="0">
              <a:lnSpc>
                <a:spcPct val="97000"/>
              </a:lnSpc>
              <a:spcBef>
                <a:spcPts val="800"/>
              </a:spcBef>
              <a:spcAft>
                <a:spcPts val="0"/>
              </a:spcAft>
              <a:buSzPts val="3200"/>
              <a:buNone/>
            </a:pPr>
            <a:endParaRPr/>
          </a:p>
        </p:txBody>
      </p:sp>
      <p:sp>
        <p:nvSpPr>
          <p:cNvPr id="202" name="Google Shape;202;p14"/>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 y="0"/>
            <a:ext cx="8685212" cy="1182578"/>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28 Aug 413 BC - </a:t>
            </a:r>
            <a:endParaRPr/>
          </a:p>
        </p:txBody>
      </p:sp>
      <p:sp>
        <p:nvSpPr>
          <p:cNvPr id="208" name="Google Shape;208;p15"/>
          <p:cNvSpPr txBox="1">
            <a:spLocks noGrp="1"/>
          </p:cNvSpPr>
          <p:nvPr>
            <p:ph type="body" idx="1"/>
          </p:nvPr>
        </p:nvSpPr>
        <p:spPr>
          <a:xfrm>
            <a:off x="457199" y="1182578"/>
            <a:ext cx="8077201" cy="5675422"/>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dirty="0"/>
              <a:t>Lunar eclipse, 2</a:t>
            </a:r>
            <a:r>
              <a:rPr lang="en-US" sz="2400" baseline="30000" dirty="0"/>
              <a:t>nd</a:t>
            </a:r>
            <a:r>
              <a:rPr lang="en-US" sz="2400" dirty="0"/>
              <a:t> Battle of Syracuse</a:t>
            </a:r>
            <a:endParaRPr dirty="0"/>
          </a:p>
          <a:p>
            <a:pPr marL="341313" lvl="0" indent="-341313" algn="l" rtl="0">
              <a:lnSpc>
                <a:spcPct val="97000"/>
              </a:lnSpc>
              <a:spcBef>
                <a:spcPts val="800"/>
              </a:spcBef>
              <a:spcAft>
                <a:spcPts val="0"/>
              </a:spcAft>
              <a:buSzPts val="2400"/>
              <a:buChar char="•"/>
            </a:pPr>
            <a:r>
              <a:rPr lang="en-US" sz="2400" dirty="0"/>
              <a:t>Athenians sailed to battle.  Nicias (superstitious acc. to Thucydides), consulted priests</a:t>
            </a:r>
            <a:endParaRPr dirty="0"/>
          </a:p>
          <a:p>
            <a:pPr marL="741363" lvl="1" indent="-284163" algn="l" rtl="0">
              <a:lnSpc>
                <a:spcPct val="97000"/>
              </a:lnSpc>
              <a:spcBef>
                <a:spcPts val="700"/>
              </a:spcBef>
              <a:spcAft>
                <a:spcPts val="0"/>
              </a:spcAft>
              <a:buSzPts val="2000"/>
              <a:buChar char="–"/>
            </a:pPr>
            <a:r>
              <a:rPr lang="en-US" sz="2000" dirty="0"/>
              <a:t>Recommended waiting 27 days</a:t>
            </a:r>
            <a:endParaRPr dirty="0"/>
          </a:p>
          <a:p>
            <a:pPr marL="341313" lvl="0" indent="-341313" algn="l" rtl="0">
              <a:lnSpc>
                <a:spcPct val="97000"/>
              </a:lnSpc>
              <a:spcBef>
                <a:spcPts val="800"/>
              </a:spcBef>
              <a:spcAft>
                <a:spcPts val="0"/>
              </a:spcAft>
              <a:buSzPts val="2400"/>
              <a:buChar char="•"/>
            </a:pPr>
            <a:r>
              <a:rPr lang="en-US" sz="2400" dirty="0"/>
              <a:t>Syracusans attacked </a:t>
            </a:r>
            <a:endParaRPr dirty="0"/>
          </a:p>
          <a:p>
            <a:pPr marL="741363" lvl="1" indent="-284163" algn="l" rtl="0">
              <a:lnSpc>
                <a:spcPct val="97000"/>
              </a:lnSpc>
              <a:spcBef>
                <a:spcPts val="700"/>
              </a:spcBef>
              <a:spcAft>
                <a:spcPts val="0"/>
              </a:spcAft>
              <a:buSzPts val="2000"/>
              <a:buChar char="–"/>
            </a:pPr>
            <a:r>
              <a:rPr lang="en-US" sz="2000" dirty="0"/>
              <a:t>killed many Athenians/took many ships.</a:t>
            </a:r>
            <a:endParaRPr dirty="0"/>
          </a:p>
          <a:p>
            <a:pPr marL="341313" lvl="0" indent="-341313" algn="l" rtl="0">
              <a:lnSpc>
                <a:spcPct val="97000"/>
              </a:lnSpc>
              <a:spcBef>
                <a:spcPts val="800"/>
              </a:spcBef>
              <a:spcAft>
                <a:spcPts val="0"/>
              </a:spcAft>
              <a:buSzPts val="2400"/>
              <a:buChar char="•"/>
            </a:pPr>
            <a:r>
              <a:rPr lang="en-US" sz="2400" dirty="0"/>
              <a:t>"And when all were in readiness, and none of the enemy had observed them, not expecting such a thing, the moon was eclipsed in the night, to the great fright of Nicias and others, who, for want of experience, or out of superstition, felt alarm at such appearances.”</a:t>
            </a:r>
            <a:endParaRPr dirty="0"/>
          </a:p>
          <a:p>
            <a:pPr marL="341313" lvl="0" indent="-341313" algn="l" rtl="0">
              <a:lnSpc>
                <a:spcPct val="97000"/>
              </a:lnSpc>
              <a:spcBef>
                <a:spcPts val="800"/>
              </a:spcBef>
              <a:spcAft>
                <a:spcPts val="0"/>
              </a:spcAft>
              <a:buSzPts val="2400"/>
              <a:buChar char="•"/>
            </a:pPr>
            <a:r>
              <a:rPr lang="en-US" sz="2400" dirty="0"/>
              <a:t>Should have listened to Anaxagoras!</a:t>
            </a:r>
            <a:endParaRPr dirty="0"/>
          </a:p>
          <a:p>
            <a:pPr marL="341313" lvl="0" indent="-341313" algn="l" rtl="0">
              <a:lnSpc>
                <a:spcPct val="97000"/>
              </a:lnSpc>
              <a:spcBef>
                <a:spcPts val="800"/>
              </a:spcBef>
              <a:spcAft>
                <a:spcPts val="0"/>
              </a:spcAft>
              <a:buSzPts val="2400"/>
              <a:buChar char="•"/>
            </a:pPr>
            <a:r>
              <a:rPr lang="en-US" sz="2400" dirty="0"/>
              <a:t>30 </a:t>
            </a:r>
            <a:r>
              <a:rPr lang="en-US" sz="2400" dirty="0" err="1"/>
              <a:t>yrs</a:t>
            </a:r>
            <a:r>
              <a:rPr lang="en-US" sz="2400" dirty="0"/>
              <a:t> later, Athenians ignored eclipse and didn’t stop</a:t>
            </a:r>
            <a:endParaRPr sz="2000" dirty="0"/>
          </a:p>
          <a:p>
            <a:pPr marL="341313" lvl="0" indent="-138113" algn="l" rtl="0">
              <a:lnSpc>
                <a:spcPct val="97000"/>
              </a:lnSpc>
              <a:spcBef>
                <a:spcPts val="800"/>
              </a:spcBef>
              <a:spcAft>
                <a:spcPts val="0"/>
              </a:spcAft>
              <a:buSzPts val="3200"/>
              <a:buNone/>
            </a:pPr>
            <a:endParaRPr dirty="0"/>
          </a:p>
        </p:txBody>
      </p:sp>
      <p:sp>
        <p:nvSpPr>
          <p:cNvPr id="209" name="Google Shape;209;p15"/>
          <p:cNvSpPr txBox="1"/>
          <p:nvPr/>
        </p:nvSpPr>
        <p:spPr>
          <a:xfrm>
            <a:off x="1" y="-9011"/>
            <a:ext cx="3375000" cy="4002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 y="-1"/>
            <a:ext cx="8685212" cy="1217553"/>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c 383 BC – lesson learned</a:t>
            </a:r>
            <a:endParaRPr/>
          </a:p>
        </p:txBody>
      </p:sp>
      <p:sp>
        <p:nvSpPr>
          <p:cNvPr id="215" name="Google Shape;215;p16"/>
          <p:cNvSpPr txBox="1">
            <a:spLocks noGrp="1"/>
          </p:cNvSpPr>
          <p:nvPr>
            <p:ph type="body" idx="1"/>
          </p:nvPr>
        </p:nvSpPr>
        <p:spPr>
          <a:xfrm>
            <a:off x="457199" y="1634335"/>
            <a:ext cx="8077201" cy="2703622"/>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dirty="0"/>
              <a:t>When the Athenians went on an expedition to Syracuse 30 years later and encountered yet another lunar eclipse, they didn't stop.</a:t>
            </a:r>
            <a:endParaRPr dirty="0"/>
          </a:p>
          <a:p>
            <a:pPr marL="341313" lvl="0" indent="-138113" algn="l" rtl="0">
              <a:lnSpc>
                <a:spcPct val="97000"/>
              </a:lnSpc>
              <a:spcBef>
                <a:spcPts val="800"/>
              </a:spcBef>
              <a:spcAft>
                <a:spcPts val="0"/>
              </a:spcAft>
              <a:buSzPts val="3200"/>
              <a:buNone/>
            </a:pPr>
            <a:endParaRPr dirty="0"/>
          </a:p>
        </p:txBody>
      </p:sp>
      <p:sp>
        <p:nvSpPr>
          <p:cNvPr id="216" name="Google Shape;216;p16"/>
          <p:cNvSpPr txBox="1"/>
          <p:nvPr/>
        </p:nvSpPr>
        <p:spPr>
          <a:xfrm>
            <a:off x="1" y="-1"/>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txBox="1">
            <a:spLocks noGrp="1"/>
          </p:cNvSpPr>
          <p:nvPr>
            <p:ph type="title"/>
          </p:nvPr>
        </p:nvSpPr>
        <p:spPr>
          <a:xfrm>
            <a:off x="0" y="0"/>
            <a:ext cx="9143999" cy="10668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29 or 33 AD – Crucifixion of Jesus?</a:t>
            </a:r>
            <a:endParaRPr/>
          </a:p>
        </p:txBody>
      </p:sp>
      <p:sp>
        <p:nvSpPr>
          <p:cNvPr id="222" name="Google Shape;222;p17"/>
          <p:cNvSpPr txBox="1">
            <a:spLocks noGrp="1"/>
          </p:cNvSpPr>
          <p:nvPr>
            <p:ph type="body" idx="1"/>
          </p:nvPr>
        </p:nvSpPr>
        <p:spPr>
          <a:xfrm>
            <a:off x="199695" y="1066800"/>
            <a:ext cx="6150304" cy="57912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24 Nov 29 AD or 19 Mar 33 AD</a:t>
            </a:r>
            <a:endParaRPr/>
          </a:p>
          <a:p>
            <a:pPr marL="341313" lvl="0" indent="-341313" algn="l" rtl="0">
              <a:lnSpc>
                <a:spcPct val="97000"/>
              </a:lnSpc>
              <a:spcBef>
                <a:spcPts val="800"/>
              </a:spcBef>
              <a:spcAft>
                <a:spcPts val="0"/>
              </a:spcAft>
              <a:buSzPts val="2800"/>
              <a:buChar char="•"/>
            </a:pPr>
            <a:r>
              <a:rPr lang="en-US" sz="2800"/>
              <a:t>"From noon on, darkness came over the whole land [</a:t>
            </a:r>
            <a:r>
              <a:rPr lang="en-US" sz="2800" i="1"/>
              <a:t>or</a:t>
            </a:r>
            <a:r>
              <a:rPr lang="en-US" sz="2800"/>
              <a:t>, earth] until three in the afternoon.” – Matthew</a:t>
            </a:r>
            <a:endParaRPr/>
          </a:p>
          <a:p>
            <a:pPr marL="341313" lvl="0" indent="-341313" algn="l" rtl="0">
              <a:lnSpc>
                <a:spcPct val="97000"/>
              </a:lnSpc>
              <a:spcBef>
                <a:spcPts val="800"/>
              </a:spcBef>
              <a:spcAft>
                <a:spcPts val="0"/>
              </a:spcAft>
              <a:buSzPts val="2800"/>
              <a:buChar char="•"/>
            </a:pPr>
            <a:r>
              <a:rPr lang="en-US" sz="2800"/>
              <a:t>“the sixth hour, or around noon, and darkness fell over all the land, or all the world” – Mark</a:t>
            </a:r>
            <a:endParaRPr/>
          </a:p>
          <a:p>
            <a:pPr marL="341313" lvl="0" indent="-341313" algn="l" rtl="0">
              <a:lnSpc>
                <a:spcPct val="97000"/>
              </a:lnSpc>
              <a:spcBef>
                <a:spcPts val="800"/>
              </a:spcBef>
              <a:spcAft>
                <a:spcPts val="0"/>
              </a:spcAft>
              <a:buSzPts val="2800"/>
              <a:buChar char="•"/>
            </a:pPr>
            <a:r>
              <a:rPr lang="en-US" sz="2800"/>
              <a:t>“It was now about noon, and darkness came over the whole land [</a:t>
            </a:r>
            <a:r>
              <a:rPr lang="en-US" sz="2800" i="1"/>
              <a:t>or</a:t>
            </a:r>
            <a:r>
              <a:rPr lang="en-US" sz="2800"/>
              <a:t>, earth] until three in the afternoon, while the sun's light failed” -- Luke</a:t>
            </a:r>
            <a:endParaRPr/>
          </a:p>
          <a:p>
            <a:pPr marL="341313" lvl="0" indent="-138113" algn="l" rtl="0">
              <a:lnSpc>
                <a:spcPct val="97000"/>
              </a:lnSpc>
              <a:spcBef>
                <a:spcPts val="800"/>
              </a:spcBef>
              <a:spcAft>
                <a:spcPts val="0"/>
              </a:spcAft>
              <a:buSzPts val="3200"/>
              <a:buNone/>
            </a:pPr>
            <a:endParaRPr/>
          </a:p>
        </p:txBody>
      </p:sp>
      <p:pic>
        <p:nvPicPr>
          <p:cNvPr id="223" name="Google Shape;223;p17"/>
          <p:cNvPicPr preferRelativeResize="0"/>
          <p:nvPr/>
        </p:nvPicPr>
        <p:blipFill rotWithShape="1">
          <a:blip r:embed="rId3">
            <a:alphaModFix/>
          </a:blip>
          <a:srcRect/>
          <a:stretch/>
        </p:blipFill>
        <p:spPr>
          <a:xfrm>
            <a:off x="6349999" y="1219200"/>
            <a:ext cx="2794000" cy="3403600"/>
          </a:xfrm>
          <a:prstGeom prst="rect">
            <a:avLst/>
          </a:prstGeom>
          <a:noFill/>
          <a:ln>
            <a:noFill/>
          </a:ln>
        </p:spPr>
      </p:pic>
      <p:sp>
        <p:nvSpPr>
          <p:cNvPr id="224" name="Google Shape;224;p17"/>
          <p:cNvSpPr txBox="1"/>
          <p:nvPr/>
        </p:nvSpPr>
        <p:spPr>
          <a:xfrm>
            <a:off x="6549694" y="4741333"/>
            <a:ext cx="2391106" cy="1692771"/>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Problem: </a:t>
            </a:r>
            <a:r>
              <a:rPr lang="en-US" sz="2000" i="1">
                <a:solidFill>
                  <a:srgbClr val="7030A0"/>
                </a:solidFill>
                <a:latin typeface="Arial"/>
                <a:ea typeface="Arial"/>
                <a:cs typeface="Arial"/>
                <a:sym typeface="Arial"/>
              </a:rPr>
              <a:t>Jesus was crucified the day before Passover, which is at Full Moon</a:t>
            </a:r>
            <a:endParaRPr sz="2400" b="1" i="1">
              <a:solidFill>
                <a:srgbClr val="7030A0"/>
              </a:solidFill>
              <a:latin typeface="Arial"/>
              <a:ea typeface="Arial"/>
              <a:cs typeface="Arial"/>
              <a:sym typeface="Arial"/>
            </a:endParaRPr>
          </a:p>
        </p:txBody>
      </p:sp>
      <p:sp>
        <p:nvSpPr>
          <p:cNvPr id="225" name="Google Shape;225;p17"/>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152401" y="296550"/>
            <a:ext cx="8532900" cy="12954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24 Nov 569  – birth of Mohammed</a:t>
            </a:r>
            <a:endParaRPr/>
          </a:p>
        </p:txBody>
      </p:sp>
      <p:sp>
        <p:nvSpPr>
          <p:cNvPr id="231" name="Google Shape;231;p18"/>
          <p:cNvSpPr txBox="1">
            <a:spLocks noGrp="1"/>
          </p:cNvSpPr>
          <p:nvPr>
            <p:ph type="body" idx="1"/>
          </p:nvPr>
        </p:nvSpPr>
        <p:spPr>
          <a:xfrm>
            <a:off x="446689" y="1828800"/>
            <a:ext cx="8077201" cy="4227622"/>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Eclipse noted at birth of Mohammed.</a:t>
            </a:r>
            <a:endParaRPr/>
          </a:p>
          <a:p>
            <a:pPr marL="341313" lvl="0" indent="-341313" algn="l" rtl="0">
              <a:lnSpc>
                <a:spcPct val="97000"/>
              </a:lnSpc>
              <a:spcBef>
                <a:spcPts val="800"/>
              </a:spcBef>
              <a:spcAft>
                <a:spcPts val="0"/>
              </a:spcAft>
              <a:buSzPts val="3200"/>
              <a:buChar char="•"/>
            </a:pPr>
            <a:r>
              <a:rPr lang="en-US"/>
              <a:t>But the world's first Muslims didn't believe that eclipse was a sign from God. Instead, according to Islamic texts called the Hadiths, Mohammed proclaimed "the sun and the moon do not suffer eclipse for any one's death or life."</a:t>
            </a:r>
            <a:endParaRPr/>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232" name="Google Shape;232;p18"/>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9"/>
          <p:cNvSpPr txBox="1">
            <a:spLocks noGrp="1"/>
          </p:cNvSpPr>
          <p:nvPr>
            <p:ph type="title"/>
          </p:nvPr>
        </p:nvSpPr>
        <p:spPr>
          <a:xfrm>
            <a:off x="305589" y="369875"/>
            <a:ext cx="8532900" cy="12954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27 Jan 632  – death of Ibrahim</a:t>
            </a:r>
            <a:endParaRPr/>
          </a:p>
        </p:txBody>
      </p:sp>
      <p:sp>
        <p:nvSpPr>
          <p:cNvPr id="238" name="Google Shape;238;p19"/>
          <p:cNvSpPr txBox="1">
            <a:spLocks noGrp="1"/>
          </p:cNvSpPr>
          <p:nvPr>
            <p:ph type="body" idx="1"/>
          </p:nvPr>
        </p:nvSpPr>
        <p:spPr>
          <a:xfrm>
            <a:off x="446689" y="1828800"/>
            <a:ext cx="8238524" cy="4953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"When his beloved son Ibrahim died, an eclipse occurred, and rumours of God's personal condolence quickly arose." - prayers of Muhammad</a:t>
            </a:r>
            <a:endParaRPr/>
          </a:p>
          <a:p>
            <a:pPr marL="341313" lvl="0" indent="-138113" algn="l" rtl="0">
              <a:lnSpc>
                <a:spcPct val="97000"/>
              </a:lnSpc>
              <a:spcBef>
                <a:spcPts val="800"/>
              </a:spcBef>
              <a:spcAft>
                <a:spcPts val="0"/>
              </a:spcAft>
              <a:buSzPts val="3200"/>
              <a:buNone/>
            </a:pPr>
            <a:endParaRPr/>
          </a:p>
          <a:p>
            <a:pPr marL="341313" lvl="0" indent="-341313" algn="l" rtl="0">
              <a:lnSpc>
                <a:spcPct val="97000"/>
              </a:lnSpc>
              <a:spcBef>
                <a:spcPts val="800"/>
              </a:spcBef>
              <a:spcAft>
                <a:spcPts val="0"/>
              </a:spcAft>
              <a:buSzPts val="3200"/>
              <a:buChar char="•"/>
            </a:pPr>
            <a:r>
              <a:rPr lang="en-US"/>
              <a:t>After c. 800 AD, Medieval monasteries began to record eclipses more regularly</a:t>
            </a:r>
            <a:endParaRPr/>
          </a:p>
          <a:p>
            <a:pPr marL="741363" lvl="1" indent="-284163" algn="l" rtl="0">
              <a:lnSpc>
                <a:spcPct val="97000"/>
              </a:lnSpc>
              <a:spcBef>
                <a:spcPts val="700"/>
              </a:spcBef>
              <a:spcAft>
                <a:spcPts val="0"/>
              </a:spcAft>
              <a:buSzPts val="2800"/>
              <a:buChar char="–"/>
            </a:pPr>
            <a:r>
              <a:rPr lang="en-US" i="1"/>
              <a:t>Beware:  there can be  many chronological errors in the records</a:t>
            </a:r>
            <a:endParaRPr/>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239" name="Google Shape;239;p19"/>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Confirming Dates with Eclipses</a:t>
            </a:r>
            <a:endParaRPr/>
          </a:p>
        </p:txBody>
      </p:sp>
      <p:sp>
        <p:nvSpPr>
          <p:cNvPr id="104" name="Google Shape;104;p2"/>
          <p:cNvSpPr txBox="1">
            <a:spLocks noGrp="1"/>
          </p:cNvSpPr>
          <p:nvPr>
            <p:ph type="body" idx="1"/>
          </p:nvPr>
        </p:nvSpPr>
        <p:spPr>
          <a:xfrm>
            <a:off x="457200" y="1600200"/>
            <a:ext cx="8228013" cy="4524375"/>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u="sng">
                <a:solidFill>
                  <a:srgbClr val="0070C0"/>
                </a:solidFill>
                <a:hlinkClick r:id="rId3">
                  <a:extLst>
                    <a:ext uri="{A12FA001-AC4F-418D-AE19-62706E023703}">
                      <ahyp:hlinkClr xmlns:ahyp="http://schemas.microsoft.com/office/drawing/2018/hyperlinkcolor" val="tx"/>
                    </a:ext>
                  </a:extLst>
                </a:hlinkClick>
              </a:rPr>
              <a:t>https://www.britannica.com/science/eclipse/Uses-of-eclipses-for-chronological-purposes</a:t>
            </a:r>
            <a:endParaRPr>
              <a:solidFill>
                <a:srgbClr val="0070C0"/>
              </a:solidFill>
            </a:endParaRPr>
          </a:p>
          <a:p>
            <a:pPr marL="341313" lvl="0" indent="-341313" algn="l" rtl="0">
              <a:lnSpc>
                <a:spcPct val="97000"/>
              </a:lnSpc>
              <a:spcBef>
                <a:spcPts val="800"/>
              </a:spcBef>
              <a:spcAft>
                <a:spcPts val="0"/>
              </a:spcAft>
              <a:buSzPts val="3200"/>
              <a:buChar char="•"/>
            </a:pPr>
            <a:r>
              <a:rPr lang="en-US"/>
              <a:t>Ptolemy’s list of kings (Babylon, Persia, Alexandria, Rome) 910 BC – 30 BC and onward</a:t>
            </a:r>
            <a:endParaRPr/>
          </a:p>
          <a:p>
            <a:pPr marL="341313" lvl="0" indent="-341313" algn="l" rtl="0">
              <a:lnSpc>
                <a:spcPct val="97000"/>
              </a:lnSpc>
              <a:spcBef>
                <a:spcPts val="800"/>
              </a:spcBef>
              <a:spcAft>
                <a:spcPts val="0"/>
              </a:spcAft>
              <a:buSzPts val="3200"/>
              <a:buChar char="•"/>
            </a:pPr>
            <a:r>
              <a:rPr lang="en-US"/>
              <a:t>Babylonians: Dates of death of Xerxes (465 BC, Persia) and Alexander the Great (June 13, 323 BC)</a:t>
            </a:r>
            <a:endParaRPr/>
          </a:p>
        </p:txBody>
      </p:sp>
      <p:sp>
        <p:nvSpPr>
          <p:cNvPr id="105" name="Google Shape;105;p2"/>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0"/>
          <p:cNvSpPr txBox="1">
            <a:spLocks noGrp="1"/>
          </p:cNvSpPr>
          <p:nvPr>
            <p:ph type="title"/>
          </p:nvPr>
        </p:nvSpPr>
        <p:spPr>
          <a:xfrm>
            <a:off x="0" y="436813"/>
            <a:ext cx="9296400" cy="8619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22 Dec 968 – 1</a:t>
            </a:r>
            <a:r>
              <a:rPr lang="en-US" baseline="30000"/>
              <a:t>st</a:t>
            </a:r>
            <a:r>
              <a:rPr lang="en-US"/>
              <a:t> account of Corona</a:t>
            </a:r>
            <a:endParaRPr/>
          </a:p>
        </p:txBody>
      </p:sp>
      <p:sp>
        <p:nvSpPr>
          <p:cNvPr id="245" name="Google Shape;245;p20"/>
          <p:cNvSpPr txBox="1">
            <a:spLocks noGrp="1"/>
          </p:cNvSpPr>
          <p:nvPr>
            <p:ph type="body" idx="1"/>
          </p:nvPr>
        </p:nvSpPr>
        <p:spPr>
          <a:xfrm>
            <a:off x="457200" y="1600200"/>
            <a:ext cx="8228013" cy="4524375"/>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Leo the Deacon (Byzantine, born c. 950)</a:t>
            </a:r>
            <a:endParaRPr/>
          </a:p>
          <a:p>
            <a:pPr marL="341313" lvl="0" indent="-341313" algn="l" rtl="0">
              <a:lnSpc>
                <a:spcPct val="97000"/>
              </a:lnSpc>
              <a:spcBef>
                <a:spcPts val="800"/>
              </a:spcBef>
              <a:spcAft>
                <a:spcPts val="0"/>
              </a:spcAft>
              <a:buSzPts val="2400"/>
              <a:buChar char="•"/>
            </a:pPr>
            <a:r>
              <a:rPr lang="en-US" sz="2400"/>
              <a:t>"At the winter solstice there was an eclipse of the Sun such as has never happened before... It occurred on the 22nd day of the month of December, at the 4th hour of the day, the air being calm. Darkness fell upon the Earth and all the brighter stars revealed themselves. Everyone could see the disk of the Sun without brightness, deprived of light, and a certain dull and feeble glow, like a narrow headband, shining round the extreme parts of the edge of the disk.”</a:t>
            </a:r>
            <a:endParaRPr/>
          </a:p>
        </p:txBody>
      </p:sp>
      <p:sp>
        <p:nvSpPr>
          <p:cNvPr id="246" name="Google Shape;246;p20"/>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1"/>
          <p:cNvSpPr txBox="1">
            <a:spLocks noGrp="1"/>
          </p:cNvSpPr>
          <p:nvPr>
            <p:ph type="title"/>
          </p:nvPr>
        </p:nvSpPr>
        <p:spPr>
          <a:xfrm>
            <a:off x="457200" y="128588"/>
            <a:ext cx="8228013" cy="10906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 Aug 1133 – King Henry I</a:t>
            </a:r>
            <a:endParaRPr/>
          </a:p>
        </p:txBody>
      </p:sp>
      <p:sp>
        <p:nvSpPr>
          <p:cNvPr id="252" name="Google Shape;252;p21"/>
          <p:cNvSpPr txBox="1">
            <a:spLocks noGrp="1"/>
          </p:cNvSpPr>
          <p:nvPr>
            <p:ph type="body" idx="1"/>
          </p:nvPr>
        </p:nvSpPr>
        <p:spPr>
          <a:xfrm>
            <a:off x="304801" y="1371600"/>
            <a:ext cx="6781800" cy="52578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a:t>Henry I of England sailed to Normandy during an eclipse – predicted to die within the year</a:t>
            </a:r>
            <a:endParaRPr/>
          </a:p>
          <a:p>
            <a:pPr marL="741363" lvl="1" indent="-284163" algn="l" rtl="0">
              <a:lnSpc>
                <a:spcPct val="97000"/>
              </a:lnSpc>
              <a:spcBef>
                <a:spcPts val="700"/>
              </a:spcBef>
              <a:spcAft>
                <a:spcPts val="0"/>
              </a:spcAft>
              <a:buSzPts val="2000"/>
              <a:buChar char="–"/>
            </a:pPr>
            <a:r>
              <a:rPr lang="en-US" sz="2000"/>
              <a:t>Year is unclear in records, could be another eclipse in 1135</a:t>
            </a:r>
            <a:endParaRPr/>
          </a:p>
          <a:p>
            <a:pPr marL="741363" lvl="1" indent="-284163" algn="l" rtl="0">
              <a:lnSpc>
                <a:spcPct val="97000"/>
              </a:lnSpc>
              <a:spcBef>
                <a:spcPts val="700"/>
              </a:spcBef>
              <a:spcAft>
                <a:spcPts val="0"/>
              </a:spcAft>
              <a:buSzPts val="2000"/>
              <a:buChar char="–"/>
            </a:pPr>
            <a:r>
              <a:rPr lang="en-US" sz="2000"/>
              <a:t>“hideous darkness agitated the hearts of men” – William of Malmesbury</a:t>
            </a:r>
            <a:endParaRPr sz="2000"/>
          </a:p>
          <a:p>
            <a:pPr marL="341313" lvl="0" indent="-341313" algn="l" rtl="0">
              <a:lnSpc>
                <a:spcPct val="97000"/>
              </a:lnSpc>
              <a:spcBef>
                <a:spcPts val="800"/>
              </a:spcBef>
              <a:spcAft>
                <a:spcPts val="0"/>
              </a:spcAft>
              <a:buSzPts val="2400"/>
              <a:buChar char="•"/>
            </a:pPr>
            <a:r>
              <a:rPr lang="en-US" sz="2400"/>
              <a:t>“… the king died on the following day after St Andrew's Mass-day, Dec 2 [1135] in Normandy” (Anglo-Saxon Chronicle)</a:t>
            </a:r>
            <a:endParaRPr/>
          </a:p>
          <a:p>
            <a:pPr marL="341313" lvl="0" indent="-341313" algn="l" rtl="0">
              <a:lnSpc>
                <a:spcPct val="97000"/>
              </a:lnSpc>
              <a:spcBef>
                <a:spcPts val="800"/>
              </a:spcBef>
              <a:spcAft>
                <a:spcPts val="0"/>
              </a:spcAft>
              <a:buSzPts val="2400"/>
              <a:buChar char="•"/>
            </a:pPr>
            <a:r>
              <a:rPr lang="en-US" sz="2400"/>
              <a:t>In Germany, eclipse there was regarded to predict the sacking of the city of Augsburg and the massacre of its inhabitants by Duke Frederick.</a:t>
            </a:r>
            <a:endParaRPr/>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pic>
        <p:nvPicPr>
          <p:cNvPr id="253" name="Google Shape;253;p21"/>
          <p:cNvPicPr preferRelativeResize="0"/>
          <p:nvPr/>
        </p:nvPicPr>
        <p:blipFill rotWithShape="1">
          <a:blip r:embed="rId3">
            <a:alphaModFix/>
          </a:blip>
          <a:srcRect/>
          <a:stretch/>
        </p:blipFill>
        <p:spPr>
          <a:xfrm>
            <a:off x="7086600" y="1524000"/>
            <a:ext cx="2084293" cy="2100835"/>
          </a:xfrm>
          <a:prstGeom prst="rect">
            <a:avLst/>
          </a:prstGeom>
          <a:noFill/>
          <a:ln>
            <a:noFill/>
          </a:ln>
        </p:spPr>
      </p:pic>
      <p:sp>
        <p:nvSpPr>
          <p:cNvPr id="254" name="Google Shape;254;p21"/>
          <p:cNvSpPr txBox="1"/>
          <p:nvPr/>
        </p:nvSpPr>
        <p:spPr>
          <a:xfrm>
            <a:off x="7239000" y="3810000"/>
            <a:ext cx="1905000"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Henry I royal seal (Wikimedia)</a:t>
            </a:r>
            <a:endParaRPr/>
          </a:p>
        </p:txBody>
      </p:sp>
      <p:sp>
        <p:nvSpPr>
          <p:cNvPr id="255" name="Google Shape;255;p21"/>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0" y="128600"/>
            <a:ext cx="9077100" cy="12429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sz="4200"/>
              <a:t>22 May 1453 – Fall of Constantinople</a:t>
            </a:r>
            <a:endParaRPr sz="4200"/>
          </a:p>
        </p:txBody>
      </p:sp>
      <p:sp>
        <p:nvSpPr>
          <p:cNvPr id="261" name="Google Shape;261;p22"/>
          <p:cNvSpPr txBox="1">
            <a:spLocks noGrp="1"/>
          </p:cNvSpPr>
          <p:nvPr>
            <p:ph type="body" idx="1"/>
          </p:nvPr>
        </p:nvSpPr>
        <p:spPr>
          <a:xfrm>
            <a:off x="304801" y="1371600"/>
            <a:ext cx="5181599" cy="40386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Lunar eclipse during siege by Ottomans, 5 Apr – 29 May</a:t>
            </a:r>
            <a:endParaRPr/>
          </a:p>
          <a:p>
            <a:pPr marL="341313" lvl="0" indent="-341313" algn="l" rtl="0">
              <a:lnSpc>
                <a:spcPct val="97000"/>
              </a:lnSpc>
              <a:spcBef>
                <a:spcPts val="800"/>
              </a:spcBef>
              <a:spcAft>
                <a:spcPts val="0"/>
              </a:spcAft>
              <a:buSzPts val="3200"/>
              <a:buChar char="•"/>
            </a:pPr>
            <a:r>
              <a:rPr lang="en-US"/>
              <a:t>fulfilled a prophecy in the mind of the superstitious when the city fell to the Ottoman Turks seven days later.                    </a:t>
            </a:r>
            <a:endParaRPr/>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pic>
        <p:nvPicPr>
          <p:cNvPr id="262" name="Google Shape;262;p22"/>
          <p:cNvPicPr preferRelativeResize="0"/>
          <p:nvPr/>
        </p:nvPicPr>
        <p:blipFill rotWithShape="1">
          <a:blip r:embed="rId3">
            <a:alphaModFix/>
          </a:blip>
          <a:srcRect/>
          <a:stretch/>
        </p:blipFill>
        <p:spPr>
          <a:xfrm>
            <a:off x="6096000" y="1600200"/>
            <a:ext cx="2825306" cy="3699254"/>
          </a:xfrm>
          <a:prstGeom prst="rect">
            <a:avLst/>
          </a:prstGeom>
          <a:noFill/>
          <a:ln>
            <a:noFill/>
          </a:ln>
        </p:spPr>
      </p:pic>
      <p:sp>
        <p:nvSpPr>
          <p:cNvPr id="263" name="Google Shape;263;p22"/>
          <p:cNvSpPr txBox="1"/>
          <p:nvPr/>
        </p:nvSpPr>
        <p:spPr>
          <a:xfrm>
            <a:off x="5943600" y="5410200"/>
            <a:ext cx="3048000"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Fall of Constantinople, Jean-Joseph Benjamin-Constant, 1876</a:t>
            </a:r>
            <a:endParaRPr/>
          </a:p>
        </p:txBody>
      </p:sp>
      <p:sp>
        <p:nvSpPr>
          <p:cNvPr id="264" name="Google Shape;264;p22"/>
          <p:cNvSpPr txBox="1"/>
          <p:nvPr/>
        </p:nvSpPr>
        <p:spPr>
          <a:xfrm>
            <a:off x="533400" y="5562600"/>
            <a:ext cx="27432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Arial"/>
                <a:ea typeface="Arial"/>
                <a:cs typeface="Arial"/>
                <a:sym typeface="Arial"/>
              </a:rPr>
              <a:t>FYI: 1’ </a:t>
            </a:r>
            <a:r>
              <a:rPr lang="en-US" sz="2000" b="1" u="sng">
                <a:solidFill>
                  <a:srgbClr val="0070C0"/>
                </a:solidFill>
                <a:latin typeface="Arial"/>
                <a:ea typeface="Arial"/>
                <a:cs typeface="Arial"/>
                <a:sym typeface="Arial"/>
                <a:hlinkClick r:id="rId4">
                  <a:extLst>
                    <a:ext uri="{A12FA001-AC4F-418D-AE19-62706E023703}">
                      <ahyp:hlinkClr xmlns:ahyp="http://schemas.microsoft.com/office/drawing/2018/hyperlinkcolor" val="tx"/>
                    </a:ext>
                  </a:extLst>
                </a:hlinkClick>
              </a:rPr>
              <a:t>video</a:t>
            </a:r>
            <a:r>
              <a:rPr lang="en-US" sz="2000" b="1">
                <a:solidFill>
                  <a:srgbClr val="0070C0"/>
                </a:solidFill>
                <a:latin typeface="Arial"/>
                <a:ea typeface="Arial"/>
                <a:cs typeface="Arial"/>
                <a:sym typeface="Arial"/>
              </a:rPr>
              <a:t> by William Stickevers</a:t>
            </a:r>
            <a:endParaRPr sz="2000" b="1">
              <a:solidFill>
                <a:srgbClr val="0070C0"/>
              </a:solidFill>
              <a:latin typeface="Arial"/>
              <a:ea typeface="Arial"/>
              <a:cs typeface="Arial"/>
              <a:sym typeface="Arial"/>
            </a:endParaRPr>
          </a:p>
        </p:txBody>
      </p:sp>
      <p:sp>
        <p:nvSpPr>
          <p:cNvPr id="265" name="Google Shape;265;p22"/>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3"/>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15 Mar 1485 – Richard III died</a:t>
            </a:r>
            <a:endParaRPr/>
          </a:p>
        </p:txBody>
      </p:sp>
      <p:sp>
        <p:nvSpPr>
          <p:cNvPr id="271" name="Google Shape;271;p23"/>
          <p:cNvSpPr txBox="1">
            <a:spLocks noGrp="1"/>
          </p:cNvSpPr>
          <p:nvPr>
            <p:ph type="body" idx="1"/>
          </p:nvPr>
        </p:nvSpPr>
        <p:spPr>
          <a:xfrm>
            <a:off x="304801" y="1371600"/>
            <a:ext cx="7239000" cy="54864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a:t>Solar eclipse</a:t>
            </a:r>
            <a:endParaRPr/>
          </a:p>
          <a:p>
            <a:pPr marL="341313" lvl="0" indent="-341313" algn="l" rtl="0">
              <a:lnSpc>
                <a:spcPct val="97000"/>
              </a:lnSpc>
              <a:spcBef>
                <a:spcPts val="800"/>
              </a:spcBef>
              <a:spcAft>
                <a:spcPts val="0"/>
              </a:spcAft>
              <a:buSzPts val="2400"/>
              <a:buChar char="•"/>
            </a:pPr>
            <a:r>
              <a:rPr lang="en-US" sz="2400"/>
              <a:t>Wife of King Richard III – bad omen</a:t>
            </a:r>
            <a:endParaRPr/>
          </a:p>
          <a:p>
            <a:pPr marL="741363" lvl="1" indent="-284163" algn="l" rtl="0">
              <a:lnSpc>
                <a:spcPct val="97000"/>
              </a:lnSpc>
              <a:spcBef>
                <a:spcPts val="700"/>
              </a:spcBef>
              <a:spcAft>
                <a:spcPts val="0"/>
              </a:spcAft>
              <a:buSzPts val="2000"/>
              <a:buChar char="–"/>
            </a:pPr>
            <a:r>
              <a:rPr lang="en-US" sz="2000"/>
              <a:t>But maybe attributed to bad after the fact</a:t>
            </a:r>
            <a:endParaRPr/>
          </a:p>
          <a:p>
            <a:pPr marL="341313" lvl="0" indent="-341313" algn="l" rtl="0">
              <a:lnSpc>
                <a:spcPct val="97000"/>
              </a:lnSpc>
              <a:spcBef>
                <a:spcPts val="800"/>
              </a:spcBef>
              <a:spcAft>
                <a:spcPts val="0"/>
              </a:spcAft>
              <a:buSzPts val="2400"/>
              <a:buChar char="•"/>
            </a:pPr>
            <a:r>
              <a:rPr lang="en-US" sz="2400"/>
              <a:t>Richard III died at Battle of Bosworth by end of year</a:t>
            </a:r>
            <a:endParaRPr/>
          </a:p>
          <a:p>
            <a:pPr marL="741363" lvl="1" indent="-284163" algn="l" rtl="0">
              <a:lnSpc>
                <a:spcPct val="97000"/>
              </a:lnSpc>
              <a:spcBef>
                <a:spcPts val="700"/>
              </a:spcBef>
              <a:spcAft>
                <a:spcPts val="0"/>
              </a:spcAft>
              <a:buSzPts val="2000"/>
              <a:buChar char="–"/>
            </a:pPr>
            <a:r>
              <a:rPr lang="en-US" sz="2000"/>
              <a:t>Lunar eclipse occurred after he died, may have had much dust in atmosphere to make it red</a:t>
            </a:r>
            <a:endParaRPr/>
          </a:p>
          <a:p>
            <a:pPr marL="341313" lvl="0" indent="-341313" algn="l" rtl="0">
              <a:lnSpc>
                <a:spcPct val="97000"/>
              </a:lnSpc>
              <a:spcBef>
                <a:spcPts val="800"/>
              </a:spcBef>
              <a:spcAft>
                <a:spcPts val="0"/>
              </a:spcAft>
              <a:buSzPts val="2400"/>
              <a:buChar char="•"/>
            </a:pPr>
            <a:r>
              <a:rPr lang="en-US" sz="2400"/>
              <a:t>From Germany: “During meal-time, the Sun was totally eclipsed. This produced such horrid darkness on our horizon for the space of half an hour that stars appeared in the sky.  Crazed birds fell from the sky and bleating flocks and fearful herds of oxen unexpectedly began to return from their pastures to their stables."    </a:t>
            </a:r>
            <a:endParaRPr/>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p:txBody>
      </p:sp>
      <p:pic>
        <p:nvPicPr>
          <p:cNvPr id="272" name="Google Shape;272;p23"/>
          <p:cNvPicPr preferRelativeResize="0"/>
          <p:nvPr/>
        </p:nvPicPr>
        <p:blipFill rotWithShape="1">
          <a:blip r:embed="rId3">
            <a:alphaModFix/>
          </a:blip>
          <a:srcRect/>
          <a:stretch/>
        </p:blipFill>
        <p:spPr>
          <a:xfrm>
            <a:off x="7224298" y="1395412"/>
            <a:ext cx="1780419" cy="2438400"/>
          </a:xfrm>
          <a:prstGeom prst="rect">
            <a:avLst/>
          </a:prstGeom>
          <a:noFill/>
          <a:ln>
            <a:noFill/>
          </a:ln>
        </p:spPr>
      </p:pic>
      <p:sp>
        <p:nvSpPr>
          <p:cNvPr id="273" name="Google Shape;273;p23"/>
          <p:cNvSpPr txBox="1"/>
          <p:nvPr/>
        </p:nvSpPr>
        <p:spPr>
          <a:xfrm>
            <a:off x="7363582" y="3857624"/>
            <a:ext cx="1641136" cy="646331"/>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rgbClr val="0070C0"/>
                </a:solidFill>
                <a:latin typeface="Arial"/>
                <a:ea typeface="Arial"/>
                <a:cs typeface="Arial"/>
                <a:sym typeface="Arial"/>
              </a:rPr>
              <a:t>Richard III, public domain</a:t>
            </a:r>
            <a:endParaRPr/>
          </a:p>
        </p:txBody>
      </p:sp>
      <p:sp>
        <p:nvSpPr>
          <p:cNvPr id="274" name="Google Shape;274;p23"/>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4"/>
          <p:cNvSpPr txBox="1">
            <a:spLocks noGrp="1"/>
          </p:cNvSpPr>
          <p:nvPr>
            <p:ph type="title"/>
          </p:nvPr>
        </p:nvSpPr>
        <p:spPr>
          <a:xfrm>
            <a:off x="304800" y="128588"/>
            <a:ext cx="8380413" cy="10144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 Mar 1504 – Columbus</a:t>
            </a:r>
            <a:endParaRPr/>
          </a:p>
        </p:txBody>
      </p:sp>
      <p:sp>
        <p:nvSpPr>
          <p:cNvPr id="280" name="Google Shape;280;p24"/>
          <p:cNvSpPr txBox="1">
            <a:spLocks noGrp="1"/>
          </p:cNvSpPr>
          <p:nvPr>
            <p:ph type="body" idx="1"/>
          </p:nvPr>
        </p:nvSpPr>
        <p:spPr>
          <a:xfrm>
            <a:off x="269346" y="1143000"/>
            <a:ext cx="8710613" cy="5334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Lunar eclipse, during 4</a:t>
            </a:r>
            <a:r>
              <a:rPr lang="en-US" sz="2800" baseline="30000"/>
              <a:t>th</a:t>
            </a:r>
            <a:r>
              <a:rPr lang="en-US" sz="2800"/>
              <a:t> voyage, Jamaica</a:t>
            </a:r>
            <a:endParaRPr/>
          </a:p>
          <a:p>
            <a:pPr marL="341313" lvl="0" indent="-341313" algn="l" rtl="0">
              <a:lnSpc>
                <a:spcPct val="97000"/>
              </a:lnSpc>
              <a:spcBef>
                <a:spcPts val="800"/>
              </a:spcBef>
              <a:spcAft>
                <a:spcPts val="0"/>
              </a:spcAft>
              <a:buSzPts val="2800"/>
              <a:buChar char="•"/>
            </a:pPr>
            <a:r>
              <a:rPr lang="en-US" sz="2800"/>
              <a:t>Columbus induced the inhabitants of Jamaica to continue provisioning him and his hungry men, successfully intimidated them by correctly predicting a total lunar eclipse</a:t>
            </a:r>
            <a:endParaRPr/>
          </a:p>
          <a:p>
            <a:pPr marL="341313" lvl="0" indent="-341313" algn="l" rtl="0">
              <a:lnSpc>
                <a:spcPct val="97000"/>
              </a:lnSpc>
              <a:spcBef>
                <a:spcPts val="800"/>
              </a:spcBef>
              <a:spcAft>
                <a:spcPts val="0"/>
              </a:spcAft>
              <a:buSzPts val="2800"/>
              <a:buChar char="•"/>
            </a:pPr>
            <a:r>
              <a:rPr lang="en-US" sz="2800"/>
              <a:t>Used an almanac authored by Regiomontanus of astronomical tables covering the years 1475-1506</a:t>
            </a:r>
            <a:endParaRPr/>
          </a:p>
          <a:p>
            <a:pPr marL="341313" lvl="0" indent="-341313" algn="l" rtl="0">
              <a:lnSpc>
                <a:spcPct val="97000"/>
              </a:lnSpc>
              <a:spcBef>
                <a:spcPts val="800"/>
              </a:spcBef>
              <a:spcAft>
                <a:spcPts val="0"/>
              </a:spcAft>
              <a:buSzPts val="2400"/>
              <a:buChar char="•"/>
            </a:pPr>
            <a:r>
              <a:rPr lang="en-US" sz="2400"/>
              <a:t>Son Ferdinand wrote, </a:t>
            </a:r>
            <a:r>
              <a:rPr lang="en-US" sz="2000"/>
              <a:t>“</a:t>
            </a:r>
            <a:r>
              <a:rPr lang="en-US" sz="2400"/>
              <a:t>with great howling and lamentation came running from every direction to the ships laden with provisions, praying to the Admiral to intercede with his god on their behalf...”</a:t>
            </a:r>
            <a:endParaRPr/>
          </a:p>
          <a:p>
            <a:pPr marL="341313" lvl="0" indent="-341313" algn="l" rtl="0">
              <a:lnSpc>
                <a:spcPct val="97000"/>
              </a:lnSpc>
              <a:spcBef>
                <a:spcPts val="800"/>
              </a:spcBef>
              <a:spcAft>
                <a:spcPts val="0"/>
              </a:spcAft>
              <a:buSzPts val="2400"/>
              <a:buChar char="•"/>
            </a:pPr>
            <a:r>
              <a:rPr lang="en-US" sz="2400" b="1">
                <a:solidFill>
                  <a:srgbClr val="7030A0"/>
                </a:solidFill>
              </a:rPr>
              <a:t>Columbus got lucky – underestimated size of Atlantic!</a:t>
            </a:r>
            <a:endParaRPr sz="2400" b="1" i="1" u="sng">
              <a:solidFill>
                <a:srgbClr val="7030A0"/>
              </a:solidFill>
            </a:endParaRPr>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281" name="Google Shape;281;p24"/>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b="1"/>
              <a:t>1584 – Size of Atlantic	</a:t>
            </a:r>
            <a:endParaRPr/>
          </a:p>
        </p:txBody>
      </p:sp>
      <p:sp>
        <p:nvSpPr>
          <p:cNvPr id="287" name="Google Shape;287;p25"/>
          <p:cNvSpPr txBox="1">
            <a:spLocks noGrp="1"/>
          </p:cNvSpPr>
          <p:nvPr>
            <p:ph type="body" idx="1"/>
          </p:nvPr>
        </p:nvSpPr>
        <p:spPr>
          <a:xfrm>
            <a:off x="457200" y="1600200"/>
            <a:ext cx="8228013" cy="4524375"/>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b="1"/>
              <a:t>Lunar eclipse </a:t>
            </a:r>
            <a:endParaRPr/>
          </a:p>
          <a:p>
            <a:pPr marL="341313" lvl="0" indent="-341313" algn="l" rtl="0">
              <a:lnSpc>
                <a:spcPct val="97000"/>
              </a:lnSpc>
              <a:spcBef>
                <a:spcPts val="800"/>
              </a:spcBef>
              <a:spcAft>
                <a:spcPts val="0"/>
              </a:spcAft>
              <a:buSzPts val="3200"/>
              <a:buChar char="•"/>
            </a:pPr>
            <a:r>
              <a:rPr lang="en-US" b="1"/>
              <a:t>Observed by Sir Walter Raleigh from Roanoke Island, Virginia</a:t>
            </a:r>
            <a:endParaRPr/>
          </a:p>
          <a:p>
            <a:pPr marL="341313" lvl="0" indent="-341313" algn="l" rtl="0">
              <a:lnSpc>
                <a:spcPct val="97000"/>
              </a:lnSpc>
              <a:spcBef>
                <a:spcPts val="800"/>
              </a:spcBef>
              <a:spcAft>
                <a:spcPts val="0"/>
              </a:spcAft>
              <a:buSzPts val="3200"/>
              <a:buChar char="•"/>
            </a:pPr>
            <a:r>
              <a:rPr lang="en-US" b="1"/>
              <a:t>Time beginning, end of eclipse </a:t>
            </a:r>
            <a:endParaRPr/>
          </a:p>
          <a:p>
            <a:pPr marL="741363" lvl="1" indent="-284163" algn="l" rtl="0">
              <a:lnSpc>
                <a:spcPct val="97000"/>
              </a:lnSpc>
              <a:spcBef>
                <a:spcPts val="700"/>
              </a:spcBef>
              <a:spcAft>
                <a:spcPts val="0"/>
              </a:spcAft>
              <a:buSzPts val="2800"/>
              <a:buChar char="–"/>
            </a:pPr>
            <a:r>
              <a:rPr lang="en-US" b="1"/>
              <a:t>allowed calculation of longitude difference with England</a:t>
            </a:r>
            <a:endParaRPr/>
          </a:p>
          <a:p>
            <a:pPr marL="741363" lvl="1" indent="-284163" algn="l" rtl="0">
              <a:lnSpc>
                <a:spcPct val="97000"/>
              </a:lnSpc>
              <a:spcBef>
                <a:spcPts val="700"/>
              </a:spcBef>
              <a:spcAft>
                <a:spcPts val="0"/>
              </a:spcAft>
              <a:buSzPts val="2800"/>
              <a:buChar char="–"/>
            </a:pPr>
            <a:r>
              <a:rPr lang="en-US" b="1" i="1"/>
              <a:t>(one of) first determinations of true size of Atlantic Ocean</a:t>
            </a:r>
            <a:endParaRPr b="1" i="1"/>
          </a:p>
        </p:txBody>
      </p:sp>
      <p:sp>
        <p:nvSpPr>
          <p:cNvPr id="288" name="Google Shape;288;p25"/>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6"/>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1680 – Newton &amp; Moon’s Motion</a:t>
            </a:r>
            <a:endParaRPr/>
          </a:p>
        </p:txBody>
      </p:sp>
      <p:sp>
        <p:nvSpPr>
          <p:cNvPr id="294" name="Google Shape;294;p26"/>
          <p:cNvSpPr txBox="1">
            <a:spLocks noGrp="1"/>
          </p:cNvSpPr>
          <p:nvPr>
            <p:ph type="body" idx="1"/>
          </p:nvPr>
        </p:nvSpPr>
        <p:spPr>
          <a:xfrm>
            <a:off x="152400" y="1564106"/>
            <a:ext cx="4267200" cy="3846094"/>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i="1"/>
              <a:t>“Sir Isaac Newton is supposed to have told his friend Halley that lunar theory ‘made his head ache and kept him awake so often that he would think of it no more.” – “Dynamics of the Sun-Earth-Moon System”, S.M. Alladin &amp; G.M. Ballabh (2005)</a:t>
            </a:r>
            <a:endParaRPr sz="2400"/>
          </a:p>
        </p:txBody>
      </p:sp>
      <p:pic>
        <p:nvPicPr>
          <p:cNvPr id="295" name="Google Shape;295;p26"/>
          <p:cNvPicPr preferRelativeResize="0"/>
          <p:nvPr/>
        </p:nvPicPr>
        <p:blipFill rotWithShape="1">
          <a:blip r:embed="rId3">
            <a:alphaModFix/>
          </a:blip>
          <a:srcRect/>
          <a:stretch/>
        </p:blipFill>
        <p:spPr>
          <a:xfrm>
            <a:off x="4601310" y="1536032"/>
            <a:ext cx="3732213" cy="2520774"/>
          </a:xfrm>
          <a:prstGeom prst="rect">
            <a:avLst/>
          </a:prstGeom>
          <a:noFill/>
          <a:ln>
            <a:noFill/>
          </a:ln>
        </p:spPr>
      </p:pic>
      <p:sp>
        <p:nvSpPr>
          <p:cNvPr id="296" name="Google Shape;296;p26"/>
          <p:cNvSpPr txBox="1"/>
          <p:nvPr/>
        </p:nvSpPr>
        <p:spPr>
          <a:xfrm>
            <a:off x="322078" y="5638800"/>
            <a:ext cx="8363135" cy="923330"/>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Earth-Moon system is torqued (twisted) by tides from Sun, Venus, Jupiter etc.  Orbit is not a closed loop!  </a:t>
            </a:r>
            <a:endParaRPr/>
          </a:p>
          <a:p>
            <a:pPr marL="0" marR="0" lvl="0" indent="0" algn="l" rtl="0">
              <a:spcBef>
                <a:spcPts val="0"/>
              </a:spcBef>
              <a:spcAft>
                <a:spcPts val="0"/>
              </a:spcAft>
              <a:buNone/>
            </a:pPr>
            <a:r>
              <a:rPr lang="en-US" sz="1800" b="1">
                <a:solidFill>
                  <a:srgbClr val="0070C0"/>
                </a:solidFill>
                <a:latin typeface="Arial"/>
                <a:ea typeface="Arial"/>
                <a:cs typeface="Arial"/>
                <a:sym typeface="Arial"/>
              </a:rPr>
              <a:t>🡪 Regression of line of nodes, advancement of argument of perigee</a:t>
            </a:r>
            <a:endParaRPr/>
          </a:p>
        </p:txBody>
      </p:sp>
      <p:sp>
        <p:nvSpPr>
          <p:cNvPr id="297" name="Google Shape;297;p26"/>
          <p:cNvSpPr txBox="1"/>
          <p:nvPr/>
        </p:nvSpPr>
        <p:spPr>
          <a:xfrm>
            <a:off x="4503645" y="4056806"/>
            <a:ext cx="393309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Hipparchus (Greece, c. 190-120 BC) knew about apsidal motion (advancement of argument of perigee) ; used in Antikythera Mechanism</a:t>
            </a:r>
            <a:endParaRPr/>
          </a:p>
        </p:txBody>
      </p:sp>
      <p:sp>
        <p:nvSpPr>
          <p:cNvPr id="298" name="Google Shape;298;p26"/>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7"/>
          <p:cNvSpPr txBox="1">
            <a:spLocks noGrp="1"/>
          </p:cNvSpPr>
          <p:nvPr>
            <p:ph type="title"/>
          </p:nvPr>
        </p:nvSpPr>
        <p:spPr>
          <a:xfrm>
            <a:off x="152400" y="128588"/>
            <a:ext cx="8532813" cy="10906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3 May 1715 – Halley predicts</a:t>
            </a:r>
            <a:endParaRPr/>
          </a:p>
        </p:txBody>
      </p:sp>
      <p:sp>
        <p:nvSpPr>
          <p:cNvPr id="304" name="Google Shape;304;p27"/>
          <p:cNvSpPr txBox="1">
            <a:spLocks noGrp="1"/>
          </p:cNvSpPr>
          <p:nvPr>
            <p:ph type="body" idx="1"/>
          </p:nvPr>
        </p:nvSpPr>
        <p:spPr>
          <a:xfrm>
            <a:off x="152400" y="1370737"/>
            <a:ext cx="6248399" cy="35814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a:t>1686 – Edmond Hally named Saros cycle after Suda, a Byzantine lexicon of 11</a:t>
            </a:r>
            <a:r>
              <a:rPr lang="en-US" sz="2400" baseline="30000"/>
              <a:t>th</a:t>
            </a:r>
            <a:r>
              <a:rPr lang="en-US" sz="2400"/>
              <a:t> century </a:t>
            </a:r>
            <a:endParaRPr/>
          </a:p>
          <a:p>
            <a:pPr marL="341313" lvl="0" indent="-341313" algn="l" rtl="0">
              <a:lnSpc>
                <a:spcPct val="97000"/>
              </a:lnSpc>
              <a:spcBef>
                <a:spcPts val="800"/>
              </a:spcBef>
              <a:spcAft>
                <a:spcPts val="0"/>
              </a:spcAft>
              <a:buSzPts val="2400"/>
              <a:buChar char="•"/>
            </a:pPr>
            <a:r>
              <a:rPr lang="en-US" sz="2400"/>
              <a:t>Solar eclipse of 1715, “Halley’s Eclipse” – used Newton’s theory to predict time and path predicted to within 4 minutes in time and 20 miles for path location </a:t>
            </a:r>
            <a:endParaRPr/>
          </a:p>
          <a:p>
            <a:pPr marL="341313" lvl="0" indent="-341313" algn="l" rtl="0">
              <a:lnSpc>
                <a:spcPct val="97000"/>
              </a:lnSpc>
              <a:spcBef>
                <a:spcPts val="800"/>
              </a:spcBef>
              <a:spcAft>
                <a:spcPts val="0"/>
              </a:spcAft>
              <a:buSzPts val="2400"/>
              <a:buChar char="•"/>
            </a:pPr>
            <a:r>
              <a:rPr lang="en-US" sz="2400"/>
              <a:t>Recorded Baily’s Beads, correctly identified as arising in lunar valleys</a:t>
            </a:r>
            <a:endParaRPr/>
          </a:p>
          <a:p>
            <a:pPr marL="341313" lvl="0" indent="-214313" algn="l" rtl="0">
              <a:lnSpc>
                <a:spcPct val="97000"/>
              </a:lnSpc>
              <a:spcBef>
                <a:spcPts val="800"/>
              </a:spcBef>
              <a:spcAft>
                <a:spcPts val="0"/>
              </a:spcAft>
              <a:buSzPts val="2000"/>
              <a:buNone/>
            </a:pPr>
            <a:endParaRPr sz="2000"/>
          </a:p>
          <a:p>
            <a:pPr marL="341313" lvl="0" indent="-138113" algn="l" rtl="0">
              <a:lnSpc>
                <a:spcPct val="97000"/>
              </a:lnSpc>
              <a:spcBef>
                <a:spcPts val="800"/>
              </a:spcBef>
              <a:spcAft>
                <a:spcPts val="0"/>
              </a:spcAft>
              <a:buSzPts val="3200"/>
              <a:buNone/>
            </a:pPr>
            <a:endParaRPr/>
          </a:p>
          <a:p>
            <a:pPr marL="341313" lvl="0" indent="-188913" algn="l" rtl="0">
              <a:lnSpc>
                <a:spcPct val="97000"/>
              </a:lnSpc>
              <a:spcBef>
                <a:spcPts val="800"/>
              </a:spcBef>
              <a:spcAft>
                <a:spcPts val="0"/>
              </a:spcAft>
              <a:buSzPts val="2400"/>
              <a:buNone/>
            </a:pPr>
            <a:endParaRPr sz="2400"/>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305" name="Google Shape;305;p27"/>
          <p:cNvSpPr txBox="1"/>
          <p:nvPr/>
        </p:nvSpPr>
        <p:spPr>
          <a:xfrm>
            <a:off x="304801" y="5103674"/>
            <a:ext cx="8534399" cy="1754326"/>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2060"/>
                </a:solidFill>
                <a:latin typeface="Arial"/>
                <a:ea typeface="Arial"/>
                <a:cs typeface="Arial"/>
                <a:sym typeface="Arial"/>
              </a:rPr>
              <a:t>“… the remaining part of the Sun was reduced to a very fine Horn, whose Extremeties seemed to lose their Acuteness, and to become round like Stars ... which Appearance could proceed from no other Cause but the Inequalities of the Moon's Surface, there being some elevated parts thereof near the Moon's Southern Pole, by whose Interposition part of that exceedingly fine Filament of Light was intercepted.”  - Pasachoff, J. 1999, J Astron. Hist. &amp; Heritage</a:t>
            </a:r>
            <a:r>
              <a:rPr lang="en-US" sz="1800" baseline="30000">
                <a:solidFill>
                  <a:srgbClr val="002060"/>
                </a:solidFill>
                <a:latin typeface="Arial"/>
                <a:ea typeface="Arial"/>
                <a:cs typeface="Arial"/>
                <a:sym typeface="Arial"/>
              </a:rPr>
              <a:t> </a:t>
            </a:r>
            <a:r>
              <a:rPr lang="en-US" sz="1800">
                <a:solidFill>
                  <a:schemeClr val="lt1"/>
                </a:solidFill>
                <a:latin typeface="Arial"/>
                <a:ea typeface="Arial"/>
                <a:cs typeface="Arial"/>
                <a:sym typeface="Arial"/>
              </a:rPr>
              <a:t> </a:t>
            </a:r>
            <a:endParaRPr/>
          </a:p>
        </p:txBody>
      </p:sp>
      <p:pic>
        <p:nvPicPr>
          <p:cNvPr id="306" name="Google Shape;306;p27"/>
          <p:cNvPicPr preferRelativeResize="0"/>
          <p:nvPr/>
        </p:nvPicPr>
        <p:blipFill rotWithShape="1">
          <a:blip r:embed="rId3">
            <a:alphaModFix/>
          </a:blip>
          <a:srcRect/>
          <a:stretch/>
        </p:blipFill>
        <p:spPr>
          <a:xfrm>
            <a:off x="6433890" y="1370737"/>
            <a:ext cx="2531986" cy="3125063"/>
          </a:xfrm>
          <a:prstGeom prst="rect">
            <a:avLst/>
          </a:prstGeom>
          <a:noFill/>
          <a:ln>
            <a:noFill/>
          </a:ln>
        </p:spPr>
      </p:pic>
      <p:sp>
        <p:nvSpPr>
          <p:cNvPr id="307" name="Google Shape;307;p27"/>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8"/>
          <p:cNvSpPr txBox="1">
            <a:spLocks noGrp="1"/>
          </p:cNvSpPr>
          <p:nvPr>
            <p:ph type="title"/>
          </p:nvPr>
        </p:nvSpPr>
        <p:spPr>
          <a:xfrm>
            <a:off x="305588" y="667988"/>
            <a:ext cx="8532900" cy="12429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1766, 1777, 1805 – Capt. Cook + Lewis &amp; Clark Expeditions</a:t>
            </a:r>
            <a:endParaRPr/>
          </a:p>
        </p:txBody>
      </p:sp>
      <p:sp>
        <p:nvSpPr>
          <p:cNvPr id="313" name="Google Shape;313;p28"/>
          <p:cNvSpPr txBox="1">
            <a:spLocks noGrp="1"/>
          </p:cNvSpPr>
          <p:nvPr>
            <p:ph type="body" idx="1"/>
          </p:nvPr>
        </p:nvSpPr>
        <p:spPr>
          <a:xfrm>
            <a:off x="381750" y="2003475"/>
            <a:ext cx="8380500" cy="45927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Total solar, 5 Aug 1766, Capt. Cook</a:t>
            </a:r>
            <a:endParaRPr/>
          </a:p>
          <a:p>
            <a:pPr marL="741363" lvl="1" indent="-284163" algn="l" rtl="0">
              <a:lnSpc>
                <a:spcPct val="97000"/>
              </a:lnSpc>
              <a:spcBef>
                <a:spcPts val="700"/>
              </a:spcBef>
              <a:spcAft>
                <a:spcPts val="0"/>
              </a:spcAft>
              <a:buSzPts val="2400"/>
              <a:buChar char="–"/>
            </a:pPr>
            <a:r>
              <a:rPr lang="en-US" sz="2400"/>
              <a:t>Off coast of Newfoundland, timed start and finish</a:t>
            </a:r>
            <a:endParaRPr/>
          </a:p>
          <a:p>
            <a:pPr marL="741363" lvl="1" indent="-284163" algn="l" rtl="0">
              <a:lnSpc>
                <a:spcPct val="97000"/>
              </a:lnSpc>
              <a:spcBef>
                <a:spcPts val="700"/>
              </a:spcBef>
              <a:spcAft>
                <a:spcPts val="0"/>
              </a:spcAft>
              <a:buSzPts val="2400"/>
              <a:buChar char="–"/>
            </a:pPr>
            <a:r>
              <a:rPr lang="en-US" sz="2400"/>
              <a:t>Compared to timings in England to calculate longitude of Newfoundland more accurately</a:t>
            </a:r>
            <a:endParaRPr/>
          </a:p>
          <a:p>
            <a:pPr marL="741363" lvl="1" indent="-284163" algn="l" rtl="0">
              <a:lnSpc>
                <a:spcPct val="97000"/>
              </a:lnSpc>
              <a:spcBef>
                <a:spcPts val="700"/>
              </a:spcBef>
              <a:spcAft>
                <a:spcPts val="0"/>
              </a:spcAft>
              <a:buSzPts val="2400"/>
              <a:buChar char="–"/>
            </a:pPr>
            <a:r>
              <a:rPr lang="en-US" sz="2400"/>
              <a:t>Cook, J. &amp; Bevis, J., 1767, </a:t>
            </a:r>
            <a:r>
              <a:rPr lang="en-US" sz="2400" i="1"/>
              <a:t>Phil Transactions of the Roy Soc of London</a:t>
            </a:r>
            <a:r>
              <a:rPr lang="en-US" sz="2400"/>
              <a:t>, 57, 215</a:t>
            </a:r>
            <a:endParaRPr/>
          </a:p>
          <a:p>
            <a:pPr marL="341313" lvl="0" indent="-341313" algn="l" rtl="0">
              <a:lnSpc>
                <a:spcPct val="97000"/>
              </a:lnSpc>
              <a:spcBef>
                <a:spcPts val="800"/>
              </a:spcBef>
              <a:spcAft>
                <a:spcPts val="0"/>
              </a:spcAft>
              <a:buSzPts val="2800"/>
              <a:buChar char="•"/>
            </a:pPr>
            <a:r>
              <a:rPr lang="en-US" sz="2800"/>
              <a:t>Total solar, 5 July 1777, Capt. Cook</a:t>
            </a:r>
            <a:endParaRPr/>
          </a:p>
          <a:p>
            <a:pPr marL="741363" lvl="1" indent="-284163" algn="l" rtl="0">
              <a:lnSpc>
                <a:spcPct val="97000"/>
              </a:lnSpc>
              <a:spcBef>
                <a:spcPts val="700"/>
              </a:spcBef>
              <a:spcAft>
                <a:spcPts val="0"/>
              </a:spcAft>
              <a:buSzPts val="2400"/>
              <a:buChar char="–"/>
            </a:pPr>
            <a:r>
              <a:rPr lang="en-US" sz="2400"/>
              <a:t>Tongatapu, Tonga</a:t>
            </a:r>
            <a:endParaRPr/>
          </a:p>
          <a:p>
            <a:pPr marL="341313" lvl="0" indent="-341313" algn="l" rtl="0">
              <a:lnSpc>
                <a:spcPct val="97000"/>
              </a:lnSpc>
              <a:spcBef>
                <a:spcPts val="800"/>
              </a:spcBef>
              <a:spcAft>
                <a:spcPts val="0"/>
              </a:spcAft>
              <a:buSzPts val="2800"/>
              <a:buChar char="•"/>
            </a:pPr>
            <a:r>
              <a:rPr lang="en-US" sz="2800"/>
              <a:t>Lunar eclipse, 1805, Lewis &amp; Clark</a:t>
            </a:r>
            <a:endParaRPr/>
          </a:p>
          <a:p>
            <a:pPr marL="741363" lvl="1" indent="-284163" algn="l" rtl="0">
              <a:lnSpc>
                <a:spcPct val="97000"/>
              </a:lnSpc>
              <a:spcBef>
                <a:spcPts val="700"/>
              </a:spcBef>
              <a:spcAft>
                <a:spcPts val="0"/>
              </a:spcAft>
              <a:buSzPts val="2400"/>
              <a:buChar char="–"/>
            </a:pPr>
            <a:r>
              <a:rPr lang="en-US" sz="2400"/>
              <a:t>Timed eclipse, calculated longitude of N Dakota</a:t>
            </a:r>
            <a:endParaRPr/>
          </a:p>
          <a:p>
            <a:pPr marL="341313" lvl="0" indent="-138113" algn="l" rtl="0">
              <a:lnSpc>
                <a:spcPct val="97000"/>
              </a:lnSpc>
              <a:spcBef>
                <a:spcPts val="800"/>
              </a:spcBef>
              <a:spcAft>
                <a:spcPts val="0"/>
              </a:spcAft>
              <a:buSzPts val="3200"/>
              <a:buNone/>
            </a:pPr>
            <a:endParaRPr/>
          </a:p>
          <a:p>
            <a:pPr marL="341313" lvl="0" indent="-188913" algn="l" rtl="0">
              <a:lnSpc>
                <a:spcPct val="97000"/>
              </a:lnSpc>
              <a:spcBef>
                <a:spcPts val="800"/>
              </a:spcBef>
              <a:spcAft>
                <a:spcPts val="0"/>
              </a:spcAft>
              <a:buSzPts val="2400"/>
              <a:buNone/>
            </a:pPr>
            <a:endParaRPr sz="2400"/>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314" name="Google Shape;314;p28"/>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9"/>
          <p:cNvSpPr txBox="1">
            <a:spLocks noGrp="1"/>
          </p:cNvSpPr>
          <p:nvPr>
            <p:ph type="title"/>
          </p:nvPr>
        </p:nvSpPr>
        <p:spPr>
          <a:xfrm>
            <a:off x="0" y="0"/>
            <a:ext cx="9144000" cy="13716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8 July 1842 – Description of Baily’s Beads</a:t>
            </a:r>
            <a:endParaRPr/>
          </a:p>
        </p:txBody>
      </p:sp>
      <p:sp>
        <p:nvSpPr>
          <p:cNvPr id="320" name="Google Shape;320;p29"/>
          <p:cNvSpPr txBox="1">
            <a:spLocks noGrp="1"/>
          </p:cNvSpPr>
          <p:nvPr>
            <p:ph type="body" idx="1"/>
          </p:nvPr>
        </p:nvSpPr>
        <p:spPr>
          <a:xfrm>
            <a:off x="304800" y="1447800"/>
            <a:ext cx="8610599" cy="35052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dirty="0"/>
              <a:t>Annular, Jedburgh, Scotland</a:t>
            </a:r>
            <a:endParaRPr dirty="0"/>
          </a:p>
          <a:p>
            <a:pPr marL="341313" lvl="0" indent="-341313" algn="l" rtl="0">
              <a:lnSpc>
                <a:spcPct val="97000"/>
              </a:lnSpc>
              <a:spcBef>
                <a:spcPts val="800"/>
              </a:spcBef>
              <a:spcAft>
                <a:spcPts val="0"/>
              </a:spcAft>
              <a:buSzPts val="2800"/>
              <a:buChar char="•"/>
            </a:pPr>
            <a:r>
              <a:rPr lang="en-US" sz="2800" dirty="0"/>
              <a:t>“… when the cusps of the sun were about 40 degrees asunder, a row of lucid points, like a string of beads, irregular in size, and distance from each other, suddenly formed around that part of the circumference of the moon that was about to enter on the sun's disc.” – Francis Baily, 1836, Monthly Notices of the Roy. Astron. Soc., 4, 2</a:t>
            </a:r>
            <a:endParaRPr dirty="0"/>
          </a:p>
          <a:p>
            <a:pPr marL="341313" lvl="0" indent="-138113" algn="l" rtl="0">
              <a:lnSpc>
                <a:spcPct val="97000"/>
              </a:lnSpc>
              <a:spcBef>
                <a:spcPts val="800"/>
              </a:spcBef>
              <a:spcAft>
                <a:spcPts val="0"/>
              </a:spcAft>
              <a:buSzPts val="3200"/>
              <a:buNone/>
            </a:pPr>
            <a:endParaRPr dirty="0"/>
          </a:p>
          <a:p>
            <a:pPr marL="341313" lvl="0" indent="-188913" algn="l" rtl="0">
              <a:lnSpc>
                <a:spcPct val="97000"/>
              </a:lnSpc>
              <a:spcBef>
                <a:spcPts val="800"/>
              </a:spcBef>
              <a:spcAft>
                <a:spcPts val="0"/>
              </a:spcAft>
              <a:buSzPts val="2400"/>
              <a:buNone/>
            </a:pPr>
            <a:endParaRPr sz="2400" dirty="0"/>
          </a:p>
          <a:p>
            <a:pPr marL="341313" lvl="0" indent="-163513" algn="l" rtl="0">
              <a:lnSpc>
                <a:spcPct val="97000"/>
              </a:lnSpc>
              <a:spcBef>
                <a:spcPts val="800"/>
              </a:spcBef>
              <a:spcAft>
                <a:spcPts val="0"/>
              </a:spcAft>
              <a:buSzPts val="2800"/>
              <a:buNone/>
            </a:pPr>
            <a:endParaRPr sz="2800" dirty="0"/>
          </a:p>
          <a:p>
            <a:pPr marL="341313" lvl="0" indent="-138113" algn="l" rtl="0">
              <a:lnSpc>
                <a:spcPct val="97000"/>
              </a:lnSpc>
              <a:spcBef>
                <a:spcPts val="800"/>
              </a:spcBef>
              <a:spcAft>
                <a:spcPts val="0"/>
              </a:spcAft>
              <a:buSzPts val="3200"/>
              <a:buNone/>
            </a:pPr>
            <a:endParaRPr dirty="0"/>
          </a:p>
          <a:p>
            <a:pPr marL="341313" lvl="0" indent="-138113" algn="l" rtl="0">
              <a:lnSpc>
                <a:spcPct val="97000"/>
              </a:lnSpc>
              <a:spcBef>
                <a:spcPts val="800"/>
              </a:spcBef>
              <a:spcAft>
                <a:spcPts val="0"/>
              </a:spcAft>
              <a:buSzPts val="3200"/>
              <a:buNone/>
            </a:pPr>
            <a:endParaRPr dirty="0"/>
          </a:p>
        </p:txBody>
      </p:sp>
      <p:pic>
        <p:nvPicPr>
          <p:cNvPr id="321" name="Google Shape;321;p29"/>
          <p:cNvPicPr preferRelativeResize="0"/>
          <p:nvPr/>
        </p:nvPicPr>
        <p:blipFill rotWithShape="1">
          <a:blip r:embed="rId3">
            <a:alphaModFix/>
          </a:blip>
          <a:srcRect/>
          <a:stretch/>
        </p:blipFill>
        <p:spPr>
          <a:xfrm>
            <a:off x="1981200" y="5029200"/>
            <a:ext cx="5562599" cy="1576876"/>
          </a:xfrm>
          <a:prstGeom prst="rect">
            <a:avLst/>
          </a:prstGeom>
          <a:noFill/>
          <a:ln>
            <a:noFill/>
          </a:ln>
        </p:spPr>
      </p:pic>
      <p:sp>
        <p:nvSpPr>
          <p:cNvPr id="322" name="Google Shape;322;p29"/>
          <p:cNvSpPr txBox="1"/>
          <p:nvPr/>
        </p:nvSpPr>
        <p:spPr>
          <a:xfrm>
            <a:off x="0" y="97140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Ancient Eclipse Observations</a:t>
            </a:r>
            <a:endParaRPr/>
          </a:p>
        </p:txBody>
      </p:sp>
      <p:sp>
        <p:nvSpPr>
          <p:cNvPr id="111" name="Google Shape;111;p3"/>
          <p:cNvSpPr txBox="1">
            <a:spLocks noGrp="1"/>
          </p:cNvSpPr>
          <p:nvPr>
            <p:ph type="body" idx="1"/>
          </p:nvPr>
        </p:nvSpPr>
        <p:spPr>
          <a:xfrm>
            <a:off x="0" y="1600200"/>
            <a:ext cx="8915400" cy="4800600"/>
          </a:xfrm>
          <a:prstGeom prst="rect">
            <a:avLst/>
          </a:prstGeom>
          <a:solidFill>
            <a:srgbClr val="FFFF00"/>
          </a:solidFill>
          <a:ln>
            <a:noFill/>
          </a:ln>
        </p:spPr>
        <p:txBody>
          <a:bodyPr spcFirstLastPara="1" wrap="square" lIns="90000" tIns="46800" rIns="90000" bIns="46800" anchor="t" anchorCtr="0">
            <a:noAutofit/>
          </a:bodyPr>
          <a:lstStyle/>
          <a:p>
            <a:pPr marL="741363" lvl="1" indent="-284163" algn="l" rtl="0">
              <a:lnSpc>
                <a:spcPct val="97000"/>
              </a:lnSpc>
              <a:spcBef>
                <a:spcPts val="0"/>
              </a:spcBef>
              <a:spcAft>
                <a:spcPts val="0"/>
              </a:spcAft>
              <a:buSzPts val="2800"/>
              <a:buChar char="–"/>
            </a:pPr>
            <a:r>
              <a:rPr lang="en-US"/>
              <a:t>120 useful timings from Babylonians, 700 - 50 BC</a:t>
            </a:r>
            <a:endParaRPr/>
          </a:p>
          <a:p>
            <a:pPr marL="1143000" lvl="2" indent="-228600" algn="l" rtl="0">
              <a:lnSpc>
                <a:spcPct val="97000"/>
              </a:lnSpc>
              <a:spcBef>
                <a:spcPts val="600"/>
              </a:spcBef>
              <a:spcAft>
                <a:spcPts val="0"/>
              </a:spcAft>
              <a:buSzPts val="2400"/>
              <a:buChar char="•"/>
            </a:pPr>
            <a:r>
              <a:rPr lang="en-US"/>
              <a:t>Unfortunately, many more texts are fragmentary</a:t>
            </a:r>
            <a:endParaRPr/>
          </a:p>
          <a:p>
            <a:pPr marL="741363" lvl="1" indent="-284163" algn="l" rtl="0">
              <a:lnSpc>
                <a:spcPct val="97000"/>
              </a:lnSpc>
              <a:spcBef>
                <a:spcPts val="700"/>
              </a:spcBef>
              <a:spcAft>
                <a:spcPts val="0"/>
              </a:spcAft>
              <a:buSzPts val="2800"/>
              <a:buChar char="–"/>
            </a:pPr>
            <a:r>
              <a:rPr lang="en-US"/>
              <a:t>80 by Chinese, mainly 400-600 AD and 1000-1300, more after 1500 (Ming Dynasty)</a:t>
            </a:r>
            <a:endParaRPr/>
          </a:p>
          <a:p>
            <a:pPr marL="741363" lvl="1" indent="-284163" algn="l" rtl="0">
              <a:lnSpc>
                <a:spcPct val="97000"/>
              </a:lnSpc>
              <a:spcBef>
                <a:spcPts val="700"/>
              </a:spcBef>
              <a:spcAft>
                <a:spcPts val="0"/>
              </a:spcAft>
              <a:buSzPts val="2800"/>
              <a:buChar char="–"/>
            </a:pPr>
            <a:r>
              <a:rPr lang="en-US"/>
              <a:t>Nearly 50 by Arabs, 800-1000 AD, Hakemite Tables (Ibn Yunus)</a:t>
            </a:r>
            <a:endParaRPr/>
          </a:p>
          <a:p>
            <a:pPr marL="741363" lvl="1" indent="-284163" algn="l" rtl="0">
              <a:lnSpc>
                <a:spcPct val="97000"/>
              </a:lnSpc>
              <a:spcBef>
                <a:spcPts val="700"/>
              </a:spcBef>
              <a:spcAft>
                <a:spcPts val="0"/>
              </a:spcAft>
              <a:buSzPts val="2800"/>
              <a:buChar char="–"/>
            </a:pPr>
            <a:r>
              <a:rPr lang="en-US"/>
              <a:t>A number (not recorded here) by Greeks</a:t>
            </a:r>
            <a:endParaRPr/>
          </a:p>
          <a:p>
            <a:pPr marL="741363" lvl="1" indent="-284163" algn="l" rtl="0">
              <a:lnSpc>
                <a:spcPct val="97000"/>
              </a:lnSpc>
              <a:spcBef>
                <a:spcPts val="700"/>
              </a:spcBef>
              <a:spcAft>
                <a:spcPts val="0"/>
              </a:spcAft>
              <a:buSzPts val="2800"/>
              <a:buChar char="–"/>
            </a:pPr>
            <a:r>
              <a:rPr lang="en-US"/>
              <a:t>Some descriptions are good to one to a few minutes in time</a:t>
            </a:r>
            <a:endParaRPr/>
          </a:p>
          <a:p>
            <a:pPr marL="741363" lvl="1" indent="-284163" algn="l" rtl="0">
              <a:lnSpc>
                <a:spcPct val="97000"/>
              </a:lnSpc>
              <a:spcBef>
                <a:spcPts val="700"/>
              </a:spcBef>
              <a:spcAft>
                <a:spcPts val="0"/>
              </a:spcAft>
              <a:buSzPts val="2800"/>
              <a:buChar char="–"/>
            </a:pPr>
            <a:r>
              <a:rPr lang="en-US"/>
              <a:t>Help with Earth’s rotation rate changes!</a:t>
            </a:r>
            <a:endParaRPr/>
          </a:p>
          <a:p>
            <a:pPr marL="741363" lvl="1" indent="-106362" algn="l" rtl="0">
              <a:lnSpc>
                <a:spcPct val="97000"/>
              </a:lnSpc>
              <a:spcBef>
                <a:spcPts val="700"/>
              </a:spcBef>
              <a:spcAft>
                <a:spcPts val="0"/>
              </a:spcAft>
              <a:buSzPts val="2800"/>
              <a:buNone/>
            </a:pPr>
            <a:endParaRPr/>
          </a:p>
        </p:txBody>
      </p:sp>
      <p:sp>
        <p:nvSpPr>
          <p:cNvPr id="112" name="Google Shape;112;p3"/>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0"/>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28 July 1851– 1</a:t>
            </a:r>
            <a:r>
              <a:rPr lang="en-US" baseline="30000"/>
              <a:t>st</a:t>
            </a:r>
            <a:r>
              <a:rPr lang="en-US"/>
              <a:t> Daguerrotype</a:t>
            </a:r>
            <a:endParaRPr/>
          </a:p>
        </p:txBody>
      </p:sp>
      <p:sp>
        <p:nvSpPr>
          <p:cNvPr id="328" name="Google Shape;328;p30"/>
          <p:cNvSpPr txBox="1">
            <a:spLocks noGrp="1"/>
          </p:cNvSpPr>
          <p:nvPr>
            <p:ph type="body" idx="1"/>
          </p:nvPr>
        </p:nvSpPr>
        <p:spPr>
          <a:xfrm>
            <a:off x="304800" y="1515533"/>
            <a:ext cx="4343400" cy="27432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Total, Königsberg, Prussia</a:t>
            </a:r>
            <a:endParaRPr/>
          </a:p>
          <a:p>
            <a:pPr marL="341313" lvl="0" indent="-341313" algn="l" rtl="0">
              <a:lnSpc>
                <a:spcPct val="97000"/>
              </a:lnSpc>
              <a:spcBef>
                <a:spcPts val="800"/>
              </a:spcBef>
              <a:spcAft>
                <a:spcPts val="0"/>
              </a:spcAft>
              <a:buSzPts val="2800"/>
              <a:buChar char="•"/>
            </a:pPr>
            <a:r>
              <a:rPr lang="en-US" sz="2800"/>
              <a:t>By Julius Berkowski</a:t>
            </a:r>
            <a:endParaRPr sz="2800"/>
          </a:p>
          <a:p>
            <a:pPr marL="341313" lvl="0" indent="-341313" algn="l" rtl="0">
              <a:lnSpc>
                <a:spcPct val="97000"/>
              </a:lnSpc>
              <a:spcBef>
                <a:spcPts val="800"/>
              </a:spcBef>
              <a:spcAft>
                <a:spcPts val="0"/>
              </a:spcAft>
              <a:buSzPts val="2800"/>
              <a:buChar char="•"/>
            </a:pPr>
            <a:r>
              <a:rPr lang="en-US" sz="2800"/>
              <a:t>6cm telescope, 84 sec exposure</a:t>
            </a:r>
            <a:r>
              <a:rPr lang="en-US" sz="2400"/>
              <a:t> </a:t>
            </a:r>
            <a:endParaRPr/>
          </a:p>
        </p:txBody>
      </p:sp>
      <p:pic>
        <p:nvPicPr>
          <p:cNvPr id="329" name="Google Shape;329;p30"/>
          <p:cNvPicPr preferRelativeResize="0"/>
          <p:nvPr/>
        </p:nvPicPr>
        <p:blipFill rotWithShape="1">
          <a:blip r:embed="rId3">
            <a:alphaModFix/>
          </a:blip>
          <a:srcRect/>
          <a:stretch/>
        </p:blipFill>
        <p:spPr>
          <a:xfrm>
            <a:off x="4902028" y="1524000"/>
            <a:ext cx="3796632" cy="3606800"/>
          </a:xfrm>
          <a:prstGeom prst="rect">
            <a:avLst/>
          </a:prstGeom>
          <a:noFill/>
          <a:ln>
            <a:noFill/>
          </a:ln>
        </p:spPr>
      </p:pic>
      <p:sp>
        <p:nvSpPr>
          <p:cNvPr id="330" name="Google Shape;330;p30"/>
          <p:cNvSpPr txBox="1"/>
          <p:nvPr/>
        </p:nvSpPr>
        <p:spPr>
          <a:xfrm>
            <a:off x="304800" y="5410200"/>
            <a:ext cx="8229600" cy="1200329"/>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Arial"/>
                <a:ea typeface="Arial"/>
                <a:cs typeface="Arial"/>
                <a:sym typeface="Arial"/>
              </a:rPr>
              <a:t>Other observers: Robert Grant, William Swan, Karl Ludwig von Littrow – deduced that prominences were part of sun, because Moon covered/uncovered them</a:t>
            </a:r>
            <a:endParaRPr/>
          </a:p>
        </p:txBody>
      </p:sp>
      <p:sp>
        <p:nvSpPr>
          <p:cNvPr id="331" name="Google Shape;331;p30"/>
          <p:cNvSpPr txBox="1"/>
          <p:nvPr/>
        </p:nvSpPr>
        <p:spPr>
          <a:xfrm>
            <a:off x="101686" y="4267199"/>
            <a:ext cx="4749628"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70C0"/>
                </a:solidFill>
                <a:latin typeface="Arial"/>
                <a:ea typeface="Arial"/>
                <a:cs typeface="Arial"/>
                <a:sym typeface="Arial"/>
              </a:rPr>
              <a:t>Daguerrotype: a method of recording images on silver-plated copper, developed by Louis Daguerre and introduced in 1839. </a:t>
            </a:r>
            <a:endParaRPr/>
          </a:p>
        </p:txBody>
      </p:sp>
      <p:sp>
        <p:nvSpPr>
          <p:cNvPr id="332" name="Google Shape;332;p30"/>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1"/>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18 July 1860 –1</a:t>
            </a:r>
            <a:r>
              <a:rPr lang="en-US" baseline="30000"/>
              <a:t>st</a:t>
            </a:r>
            <a:r>
              <a:rPr lang="en-US"/>
              <a:t> photo</a:t>
            </a:r>
            <a:endParaRPr/>
          </a:p>
        </p:txBody>
      </p:sp>
      <p:sp>
        <p:nvSpPr>
          <p:cNvPr id="338" name="Google Shape;338;p31"/>
          <p:cNvSpPr txBox="1">
            <a:spLocks noGrp="1"/>
          </p:cNvSpPr>
          <p:nvPr>
            <p:ph type="body" idx="1"/>
          </p:nvPr>
        </p:nvSpPr>
        <p:spPr>
          <a:xfrm>
            <a:off x="304801" y="1371600"/>
            <a:ext cx="4191000" cy="5257800"/>
          </a:xfrm>
          <a:prstGeom prst="rect">
            <a:avLst/>
          </a:prstGeom>
          <a:solidFill>
            <a:srgbClr val="FFFF00"/>
          </a:solidFill>
          <a:ln>
            <a:noFill/>
          </a:ln>
        </p:spPr>
        <p:txBody>
          <a:bodyPr spcFirstLastPara="1" wrap="square" lIns="90000" tIns="46800" rIns="90000" bIns="46800" anchor="t" anchorCtr="0">
            <a:noAutofit/>
          </a:bodyPr>
          <a:lstStyle/>
          <a:p>
            <a:pPr marL="341313" lvl="0" indent="-138113" algn="l" rtl="0">
              <a:lnSpc>
                <a:spcPct val="97000"/>
              </a:lnSpc>
              <a:spcBef>
                <a:spcPts val="0"/>
              </a:spcBef>
              <a:spcAft>
                <a:spcPts val="0"/>
              </a:spcAft>
              <a:buSzPts val="3200"/>
              <a:buNone/>
            </a:pPr>
            <a:endParaRPr/>
          </a:p>
          <a:p>
            <a:pPr marL="341313" lvl="0" indent="-341313" algn="l" rtl="0">
              <a:lnSpc>
                <a:spcPct val="97000"/>
              </a:lnSpc>
              <a:spcBef>
                <a:spcPts val="800"/>
              </a:spcBef>
              <a:spcAft>
                <a:spcPts val="0"/>
              </a:spcAft>
              <a:buSzPts val="3200"/>
              <a:buChar char="•"/>
            </a:pPr>
            <a:r>
              <a:rPr lang="en-US"/>
              <a:t>Total, France + Spain</a:t>
            </a:r>
            <a:endParaRPr/>
          </a:p>
          <a:p>
            <a:pPr marL="341313" lvl="0" indent="-341313" algn="l" rtl="0">
              <a:lnSpc>
                <a:spcPct val="97000"/>
              </a:lnSpc>
              <a:spcBef>
                <a:spcPts val="800"/>
              </a:spcBef>
              <a:spcAft>
                <a:spcPts val="0"/>
              </a:spcAft>
              <a:buSzPts val="3200"/>
              <a:buChar char="•"/>
            </a:pPr>
            <a:r>
              <a:rPr lang="en-US"/>
              <a:t>Wet plate photo, Warren de la Rue</a:t>
            </a:r>
            <a:endParaRPr/>
          </a:p>
          <a:p>
            <a:pPr marL="341313" lvl="0" indent="-341313" algn="l" rtl="0">
              <a:lnSpc>
                <a:spcPct val="97000"/>
              </a:lnSpc>
              <a:spcBef>
                <a:spcPts val="800"/>
              </a:spcBef>
              <a:spcAft>
                <a:spcPts val="0"/>
              </a:spcAft>
              <a:buSzPts val="3200"/>
              <a:buChar char="•"/>
            </a:pPr>
            <a:r>
              <a:rPr lang="en-US"/>
              <a:t>Photograph proved that prominences looked same from all over Earth 🡪 solar in origin</a:t>
            </a:r>
            <a:endParaRPr/>
          </a:p>
        </p:txBody>
      </p:sp>
      <p:pic>
        <p:nvPicPr>
          <p:cNvPr id="339" name="Google Shape;339;p31"/>
          <p:cNvPicPr preferRelativeResize="0"/>
          <p:nvPr/>
        </p:nvPicPr>
        <p:blipFill rotWithShape="1">
          <a:blip r:embed="rId3">
            <a:alphaModFix/>
          </a:blip>
          <a:srcRect/>
          <a:stretch/>
        </p:blipFill>
        <p:spPr>
          <a:xfrm>
            <a:off x="5181600" y="1524000"/>
            <a:ext cx="3435418" cy="3505200"/>
          </a:xfrm>
          <a:prstGeom prst="rect">
            <a:avLst/>
          </a:prstGeom>
          <a:noFill/>
          <a:ln>
            <a:noFill/>
          </a:ln>
        </p:spPr>
      </p:pic>
      <p:sp>
        <p:nvSpPr>
          <p:cNvPr id="340" name="Google Shape;340;p31"/>
          <p:cNvSpPr txBox="1"/>
          <p:nvPr/>
        </p:nvSpPr>
        <p:spPr>
          <a:xfrm>
            <a:off x="4648202" y="5181600"/>
            <a:ext cx="4343398" cy="1200329"/>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70C0"/>
                </a:solidFill>
                <a:latin typeface="Arial"/>
                <a:ea typeface="Arial"/>
                <a:cs typeface="Arial"/>
                <a:sym typeface="Arial"/>
              </a:rPr>
              <a:t>de la Rue’s family had printing business – makes all of UK’s bank notes, contribute to 1/3 of world’s banknote security features</a:t>
            </a:r>
            <a:endParaRPr/>
          </a:p>
        </p:txBody>
      </p:sp>
      <p:sp>
        <p:nvSpPr>
          <p:cNvPr id="341" name="Google Shape;341;p31"/>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2"/>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18 Aug 1868, 7 Aug 1869 – More Discoveries</a:t>
            </a:r>
            <a:endParaRPr/>
          </a:p>
        </p:txBody>
      </p:sp>
      <p:sp>
        <p:nvSpPr>
          <p:cNvPr id="347" name="Google Shape;347;p32"/>
          <p:cNvSpPr txBox="1">
            <a:spLocks noGrp="1"/>
          </p:cNvSpPr>
          <p:nvPr>
            <p:ph type="body" idx="1"/>
          </p:nvPr>
        </p:nvSpPr>
        <p:spPr>
          <a:xfrm>
            <a:off x="304800" y="1371600"/>
            <a:ext cx="8380413" cy="5334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dirty="0"/>
              <a:t>1868 – south Asia</a:t>
            </a:r>
            <a:endParaRPr dirty="0"/>
          </a:p>
          <a:p>
            <a:pPr marL="741363" lvl="1" indent="-284163" algn="l" rtl="0">
              <a:lnSpc>
                <a:spcPct val="97000"/>
              </a:lnSpc>
              <a:spcBef>
                <a:spcPts val="700"/>
              </a:spcBef>
              <a:spcAft>
                <a:spcPts val="0"/>
              </a:spcAft>
              <a:buSzPts val="2400"/>
              <a:buChar char="–"/>
            </a:pPr>
            <a:r>
              <a:rPr lang="en-US" sz="2400" dirty="0"/>
              <a:t>Led to discovery of helium</a:t>
            </a:r>
            <a:endParaRPr dirty="0"/>
          </a:p>
          <a:p>
            <a:pPr marL="741363" lvl="1" indent="-284163" algn="l" rtl="0">
              <a:lnSpc>
                <a:spcPct val="97000"/>
              </a:lnSpc>
              <a:spcBef>
                <a:spcPts val="700"/>
              </a:spcBef>
              <a:spcAft>
                <a:spcPts val="0"/>
              </a:spcAft>
              <a:buSzPts val="2400"/>
              <a:buChar char="–"/>
            </a:pPr>
            <a:r>
              <a:rPr lang="en-US" sz="2400" dirty="0"/>
              <a:t>Predicted by King Mongkut (Rama IV of Siam) to better accuracy than French astronomers who went to observe it</a:t>
            </a:r>
            <a:endParaRPr dirty="0"/>
          </a:p>
          <a:p>
            <a:pPr marL="741363" lvl="1" indent="-131762" algn="l" rtl="0">
              <a:lnSpc>
                <a:spcPct val="97000"/>
              </a:lnSpc>
              <a:spcBef>
                <a:spcPts val="700"/>
              </a:spcBef>
              <a:spcAft>
                <a:spcPts val="0"/>
              </a:spcAft>
              <a:buSzPts val="2400"/>
              <a:buNone/>
            </a:pPr>
            <a:endParaRPr sz="2400" dirty="0"/>
          </a:p>
          <a:p>
            <a:pPr marL="341313" lvl="0" indent="-341313" algn="l" rtl="0">
              <a:lnSpc>
                <a:spcPct val="97000"/>
              </a:lnSpc>
              <a:spcBef>
                <a:spcPts val="800"/>
              </a:spcBef>
              <a:spcAft>
                <a:spcPts val="0"/>
              </a:spcAft>
              <a:buSzPts val="2800"/>
              <a:buChar char="•"/>
            </a:pPr>
            <a:r>
              <a:rPr lang="en-US" sz="2800" dirty="0"/>
              <a:t>1869 – Alaska, W Canada, NE USA</a:t>
            </a:r>
            <a:endParaRPr dirty="0"/>
          </a:p>
          <a:p>
            <a:pPr marL="741363" lvl="1" indent="-284163" algn="l" rtl="0">
              <a:lnSpc>
                <a:spcPct val="97000"/>
              </a:lnSpc>
              <a:spcBef>
                <a:spcPts val="700"/>
              </a:spcBef>
              <a:spcAft>
                <a:spcPts val="0"/>
              </a:spcAft>
              <a:buSzPts val="2400"/>
              <a:buChar char="–"/>
            </a:pPr>
            <a:r>
              <a:rPr lang="en-US" sz="2400" dirty="0"/>
              <a:t>Charles A Young &amp; William Harkness independently discovered new emission line</a:t>
            </a:r>
            <a:endParaRPr dirty="0"/>
          </a:p>
          <a:p>
            <a:pPr marL="741363" lvl="1" indent="-284163" algn="l" rtl="0">
              <a:lnSpc>
                <a:spcPct val="97000"/>
              </a:lnSpc>
              <a:spcBef>
                <a:spcPts val="700"/>
              </a:spcBef>
              <a:spcAft>
                <a:spcPts val="0"/>
              </a:spcAft>
              <a:buSzPts val="2400"/>
              <a:buChar char="–"/>
            </a:pPr>
            <a:r>
              <a:rPr lang="en-US" sz="2400" dirty="0"/>
              <a:t>Called “coronium”</a:t>
            </a:r>
            <a:endParaRPr dirty="0"/>
          </a:p>
          <a:p>
            <a:pPr marL="741363" lvl="1" indent="-284163" algn="l" rtl="0">
              <a:lnSpc>
                <a:spcPct val="97000"/>
              </a:lnSpc>
              <a:spcBef>
                <a:spcPts val="700"/>
              </a:spcBef>
              <a:spcAft>
                <a:spcPts val="0"/>
              </a:spcAft>
              <a:buSzPts val="2400"/>
              <a:buChar char="–"/>
            </a:pPr>
            <a:r>
              <a:rPr lang="en-US" sz="2400" dirty="0"/>
              <a:t>Identified in 1941 as iron ionized 13 times (by Bengt </a:t>
            </a:r>
            <a:r>
              <a:rPr lang="en-US" sz="2400" dirty="0" err="1"/>
              <a:t>Edlen</a:t>
            </a:r>
            <a:r>
              <a:rPr lang="en-US" sz="2400" dirty="0"/>
              <a:t>, Sweden</a:t>
            </a:r>
            <a:r>
              <a:rPr lang="en-US" sz="2400"/>
              <a:t>) </a:t>
            </a:r>
            <a:r>
              <a:rPr lang="en-US" sz="2400">
                <a:sym typeface="Wingdings" pitchFamily="2" charset="2"/>
              </a:rPr>
              <a:t></a:t>
            </a:r>
            <a:r>
              <a:rPr lang="en-US" sz="2400" b="1" i="1">
                <a:solidFill>
                  <a:srgbClr val="0070C0"/>
                </a:solidFill>
              </a:rPr>
              <a:t> </a:t>
            </a:r>
            <a:r>
              <a:rPr lang="en-US" sz="2400" b="1" i="1" dirty="0">
                <a:solidFill>
                  <a:srgbClr val="0070C0"/>
                </a:solidFill>
              </a:rPr>
              <a:t>corona has to be hot!</a:t>
            </a:r>
            <a:endParaRPr b="1" i="1" dirty="0">
              <a:solidFill>
                <a:srgbClr val="0070C0"/>
              </a:solidFill>
            </a:endParaRPr>
          </a:p>
          <a:p>
            <a:pPr marL="341313" lvl="0" indent="-188913" algn="l" rtl="0">
              <a:lnSpc>
                <a:spcPct val="97000"/>
              </a:lnSpc>
              <a:spcBef>
                <a:spcPts val="800"/>
              </a:spcBef>
              <a:spcAft>
                <a:spcPts val="0"/>
              </a:spcAft>
              <a:buSzPts val="2400"/>
              <a:buNone/>
            </a:pPr>
            <a:endParaRPr sz="2400" dirty="0"/>
          </a:p>
          <a:p>
            <a:pPr marL="341313" lvl="0" indent="-163513" algn="l" rtl="0">
              <a:lnSpc>
                <a:spcPct val="97000"/>
              </a:lnSpc>
              <a:spcBef>
                <a:spcPts val="800"/>
              </a:spcBef>
              <a:spcAft>
                <a:spcPts val="0"/>
              </a:spcAft>
              <a:buSzPts val="2800"/>
              <a:buNone/>
            </a:pPr>
            <a:endParaRPr sz="2800" dirty="0"/>
          </a:p>
          <a:p>
            <a:pPr marL="341313" lvl="0" indent="-138113" algn="l" rtl="0">
              <a:lnSpc>
                <a:spcPct val="97000"/>
              </a:lnSpc>
              <a:spcBef>
                <a:spcPts val="800"/>
              </a:spcBef>
              <a:spcAft>
                <a:spcPts val="0"/>
              </a:spcAft>
              <a:buSzPts val="3200"/>
              <a:buNone/>
            </a:pPr>
            <a:endParaRPr dirty="0"/>
          </a:p>
          <a:p>
            <a:pPr marL="341313" lvl="0" indent="-138113" algn="l" rtl="0">
              <a:lnSpc>
                <a:spcPct val="97000"/>
              </a:lnSpc>
              <a:spcBef>
                <a:spcPts val="800"/>
              </a:spcBef>
              <a:spcAft>
                <a:spcPts val="0"/>
              </a:spcAft>
              <a:buSzPts val="3200"/>
              <a:buNone/>
            </a:pPr>
            <a:endParaRPr dirty="0"/>
          </a:p>
        </p:txBody>
      </p:sp>
      <p:sp>
        <p:nvSpPr>
          <p:cNvPr id="348" name="Google Shape;348;p32"/>
          <p:cNvSpPr txBox="1"/>
          <p:nvPr/>
        </p:nvSpPr>
        <p:spPr>
          <a:xfrm>
            <a:off x="152400" y="1068351"/>
            <a:ext cx="3375000" cy="4002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3"/>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19 May 1919 – Einstein’s Eclipse</a:t>
            </a:r>
            <a:endParaRPr/>
          </a:p>
        </p:txBody>
      </p:sp>
      <p:sp>
        <p:nvSpPr>
          <p:cNvPr id="354" name="Google Shape;354;p33"/>
          <p:cNvSpPr txBox="1">
            <a:spLocks noGrp="1"/>
          </p:cNvSpPr>
          <p:nvPr>
            <p:ph type="body" idx="1"/>
          </p:nvPr>
        </p:nvSpPr>
        <p:spPr>
          <a:xfrm>
            <a:off x="304801" y="1371600"/>
            <a:ext cx="3276600" cy="25908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Brazil, Africa</a:t>
            </a:r>
            <a:endParaRPr/>
          </a:p>
          <a:p>
            <a:pPr marL="341313" lvl="0" indent="-341313" algn="l" rtl="0">
              <a:lnSpc>
                <a:spcPct val="97000"/>
              </a:lnSpc>
              <a:spcBef>
                <a:spcPts val="800"/>
              </a:spcBef>
              <a:spcAft>
                <a:spcPts val="0"/>
              </a:spcAft>
              <a:buSzPts val="2800"/>
              <a:buChar char="•"/>
            </a:pPr>
            <a:r>
              <a:rPr lang="en-US" sz="2800"/>
              <a:t>Confirmed theory of general relativity</a:t>
            </a:r>
            <a:endParaRPr/>
          </a:p>
          <a:p>
            <a:pPr marL="341313" lvl="0" indent="-188913" algn="l" rtl="0">
              <a:lnSpc>
                <a:spcPct val="97000"/>
              </a:lnSpc>
              <a:spcBef>
                <a:spcPts val="800"/>
              </a:spcBef>
              <a:spcAft>
                <a:spcPts val="0"/>
              </a:spcAft>
              <a:buSzPts val="2400"/>
              <a:buNone/>
            </a:pPr>
            <a:endParaRPr sz="2400"/>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pic>
        <p:nvPicPr>
          <p:cNvPr id="355" name="Google Shape;355;p33"/>
          <p:cNvPicPr preferRelativeResize="0"/>
          <p:nvPr/>
        </p:nvPicPr>
        <p:blipFill rotWithShape="1">
          <a:blip r:embed="rId3">
            <a:alphaModFix/>
          </a:blip>
          <a:srcRect/>
          <a:stretch/>
        </p:blipFill>
        <p:spPr>
          <a:xfrm>
            <a:off x="3962400" y="1524000"/>
            <a:ext cx="4972152" cy="4060591"/>
          </a:xfrm>
          <a:prstGeom prst="rect">
            <a:avLst/>
          </a:prstGeom>
          <a:noFill/>
          <a:ln>
            <a:noFill/>
          </a:ln>
        </p:spPr>
      </p:pic>
      <p:pic>
        <p:nvPicPr>
          <p:cNvPr id="356" name="Google Shape;356;p33"/>
          <p:cNvPicPr preferRelativeResize="0"/>
          <p:nvPr/>
        </p:nvPicPr>
        <p:blipFill rotWithShape="1">
          <a:blip r:embed="rId4">
            <a:alphaModFix/>
          </a:blip>
          <a:srcRect/>
          <a:stretch/>
        </p:blipFill>
        <p:spPr>
          <a:xfrm rot="10800000">
            <a:off x="578224" y="3962400"/>
            <a:ext cx="2895601" cy="1628776"/>
          </a:xfrm>
          <a:prstGeom prst="rect">
            <a:avLst/>
          </a:prstGeom>
          <a:noFill/>
          <a:ln>
            <a:noFill/>
          </a:ln>
        </p:spPr>
      </p:pic>
      <p:sp>
        <p:nvSpPr>
          <p:cNvPr id="357" name="Google Shape;357;p33"/>
          <p:cNvSpPr txBox="1"/>
          <p:nvPr/>
        </p:nvSpPr>
        <p:spPr>
          <a:xfrm>
            <a:off x="578224" y="5791200"/>
            <a:ext cx="3200400" cy="923330"/>
          </a:xfrm>
          <a:prstGeom prst="rect">
            <a:avLst/>
          </a:prstGeom>
          <a:solidFill>
            <a:srgbClr val="9DEBE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030A0"/>
                </a:solidFill>
                <a:latin typeface="Arial"/>
                <a:ea typeface="Arial"/>
                <a:cs typeface="Arial"/>
                <a:sym typeface="Arial"/>
              </a:rPr>
              <a:t>Positions of stars deflected by 1.75 arcseconds during eclipse – exactly as predicted</a:t>
            </a:r>
            <a:endParaRPr/>
          </a:p>
        </p:txBody>
      </p:sp>
      <p:sp>
        <p:nvSpPr>
          <p:cNvPr id="358" name="Google Shape;358;p33"/>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4"/>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1970s – Eclipse Hunters &amp; Concord</a:t>
            </a:r>
            <a:endParaRPr/>
          </a:p>
        </p:txBody>
      </p:sp>
      <p:sp>
        <p:nvSpPr>
          <p:cNvPr id="364" name="Google Shape;364;p34"/>
          <p:cNvSpPr txBox="1">
            <a:spLocks noGrp="1"/>
          </p:cNvSpPr>
          <p:nvPr>
            <p:ph type="body" idx="1"/>
          </p:nvPr>
        </p:nvSpPr>
        <p:spPr>
          <a:xfrm>
            <a:off x="304800" y="1371600"/>
            <a:ext cx="8380413" cy="5334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dirty="0"/>
              <a:t>7 Mar 1970 -- Total solar, up east coast of USA</a:t>
            </a:r>
            <a:endParaRPr dirty="0"/>
          </a:p>
          <a:p>
            <a:pPr marL="741363" lvl="1" indent="-284163" algn="l" rtl="0">
              <a:lnSpc>
                <a:spcPct val="97000"/>
              </a:lnSpc>
              <a:spcBef>
                <a:spcPts val="700"/>
              </a:spcBef>
              <a:spcAft>
                <a:spcPts val="0"/>
              </a:spcAft>
              <a:buSzPts val="2400"/>
              <a:buChar char="–"/>
            </a:pPr>
            <a:r>
              <a:rPr lang="en-US" sz="2400" dirty="0"/>
              <a:t>Huge crowds saw it</a:t>
            </a:r>
            <a:endParaRPr dirty="0"/>
          </a:p>
          <a:p>
            <a:pPr marL="741363" lvl="1" indent="-284163" algn="l" rtl="0">
              <a:lnSpc>
                <a:spcPct val="97000"/>
              </a:lnSpc>
              <a:spcBef>
                <a:spcPts val="700"/>
              </a:spcBef>
              <a:spcAft>
                <a:spcPts val="0"/>
              </a:spcAft>
              <a:buSzPts val="2400"/>
              <a:buChar char="–"/>
            </a:pPr>
            <a:r>
              <a:rPr lang="en-US" sz="2400" dirty="0"/>
              <a:t>Much media coverage</a:t>
            </a:r>
            <a:endParaRPr dirty="0"/>
          </a:p>
          <a:p>
            <a:pPr marL="741363" lvl="1" indent="-284163" algn="l" rtl="0">
              <a:lnSpc>
                <a:spcPct val="97000"/>
              </a:lnSpc>
              <a:spcBef>
                <a:spcPts val="700"/>
              </a:spcBef>
              <a:spcAft>
                <a:spcPts val="0"/>
              </a:spcAft>
              <a:buSzPts val="2400"/>
              <a:buChar char="–"/>
            </a:pPr>
            <a:r>
              <a:rPr lang="en-US" sz="2400" dirty="0"/>
              <a:t>Birth of “Eclipse Hunters” and “Umbraphiles”</a:t>
            </a:r>
            <a:endParaRPr dirty="0"/>
          </a:p>
          <a:p>
            <a:pPr marL="741363" lvl="1" indent="-284163" algn="l" rtl="0">
              <a:lnSpc>
                <a:spcPct val="97000"/>
              </a:lnSpc>
              <a:spcBef>
                <a:spcPts val="700"/>
              </a:spcBef>
              <a:spcAft>
                <a:spcPts val="0"/>
              </a:spcAft>
              <a:buSzPts val="2400"/>
              <a:buChar char="–"/>
            </a:pPr>
            <a:r>
              <a:rPr lang="en-US" sz="2400" dirty="0"/>
              <a:t>Finally dispelled (for many people) suspicion of eclipses, popularized observations</a:t>
            </a:r>
            <a:endParaRPr dirty="0"/>
          </a:p>
          <a:p>
            <a:pPr marL="341313" lvl="0" indent="-341313" algn="l" rtl="0">
              <a:lnSpc>
                <a:spcPct val="97000"/>
              </a:lnSpc>
              <a:spcBef>
                <a:spcPts val="800"/>
              </a:spcBef>
              <a:spcAft>
                <a:spcPts val="0"/>
              </a:spcAft>
              <a:buSzPts val="2800"/>
              <a:buChar char="•"/>
            </a:pPr>
            <a:r>
              <a:rPr lang="en-US" sz="2800" dirty="0"/>
              <a:t>10 July 1972 – </a:t>
            </a:r>
            <a:r>
              <a:rPr lang="en-US" sz="2800" i="1" dirty="0"/>
              <a:t>1</a:t>
            </a:r>
            <a:r>
              <a:rPr lang="en-US" sz="2800" i="1" baseline="30000" dirty="0"/>
              <a:t>st</a:t>
            </a:r>
            <a:r>
              <a:rPr lang="en-US" sz="2800" i="1" dirty="0"/>
              <a:t> eclipse cruise, N Atlantic</a:t>
            </a:r>
            <a:endParaRPr dirty="0"/>
          </a:p>
          <a:p>
            <a:pPr marL="341313" lvl="0" indent="-341313" algn="l" rtl="0">
              <a:lnSpc>
                <a:spcPct val="97000"/>
              </a:lnSpc>
              <a:spcBef>
                <a:spcPts val="800"/>
              </a:spcBef>
              <a:spcAft>
                <a:spcPts val="0"/>
              </a:spcAft>
              <a:buSzPts val="2800"/>
              <a:buChar char="•"/>
            </a:pPr>
            <a:r>
              <a:rPr lang="en-US" sz="2800" dirty="0"/>
              <a:t>30 June 1973</a:t>
            </a:r>
            <a:endParaRPr dirty="0"/>
          </a:p>
          <a:p>
            <a:pPr marL="741363" lvl="1" indent="-284163" algn="l" rtl="0">
              <a:lnSpc>
                <a:spcPct val="97000"/>
              </a:lnSpc>
              <a:spcBef>
                <a:spcPts val="700"/>
              </a:spcBef>
              <a:spcAft>
                <a:spcPts val="0"/>
              </a:spcAft>
              <a:buSzPts val="2400"/>
              <a:buChar char="–"/>
            </a:pPr>
            <a:r>
              <a:rPr lang="en-US" sz="2400" dirty="0"/>
              <a:t>Concord supersonic transport used to observe totality for 74 minutes off coast of Africa</a:t>
            </a:r>
            <a:endParaRPr dirty="0"/>
          </a:p>
          <a:p>
            <a:pPr marL="741363" lvl="1" indent="-284163" algn="l" rtl="0">
              <a:lnSpc>
                <a:spcPct val="97000"/>
              </a:lnSpc>
              <a:spcBef>
                <a:spcPts val="700"/>
              </a:spcBef>
              <a:spcAft>
                <a:spcPts val="0"/>
              </a:spcAft>
              <a:buSzPts val="2400"/>
              <a:buChar char="–"/>
            </a:pPr>
            <a:r>
              <a:rPr lang="en-US" sz="2400" dirty="0"/>
              <a:t>Normal maximum from ground is 7 minutes</a:t>
            </a:r>
            <a:endParaRPr dirty="0"/>
          </a:p>
          <a:p>
            <a:pPr marL="341313" lvl="0" indent="-188913" algn="l" rtl="0">
              <a:lnSpc>
                <a:spcPct val="97000"/>
              </a:lnSpc>
              <a:spcBef>
                <a:spcPts val="800"/>
              </a:spcBef>
              <a:spcAft>
                <a:spcPts val="0"/>
              </a:spcAft>
              <a:buSzPts val="2400"/>
              <a:buNone/>
            </a:pPr>
            <a:endParaRPr sz="2400" dirty="0"/>
          </a:p>
          <a:p>
            <a:pPr marL="341313" lvl="0" indent="-163513" algn="l" rtl="0">
              <a:lnSpc>
                <a:spcPct val="97000"/>
              </a:lnSpc>
              <a:spcBef>
                <a:spcPts val="800"/>
              </a:spcBef>
              <a:spcAft>
                <a:spcPts val="0"/>
              </a:spcAft>
              <a:buSzPts val="2800"/>
              <a:buNone/>
            </a:pPr>
            <a:endParaRPr sz="2800" dirty="0"/>
          </a:p>
          <a:p>
            <a:pPr marL="341313" lvl="0" indent="-138113" algn="l" rtl="0">
              <a:lnSpc>
                <a:spcPct val="97000"/>
              </a:lnSpc>
              <a:spcBef>
                <a:spcPts val="800"/>
              </a:spcBef>
              <a:spcAft>
                <a:spcPts val="0"/>
              </a:spcAft>
              <a:buSzPts val="3200"/>
              <a:buNone/>
            </a:pPr>
            <a:endParaRPr dirty="0"/>
          </a:p>
          <a:p>
            <a:pPr marL="341313" lvl="0" indent="-138113" algn="l" rtl="0">
              <a:lnSpc>
                <a:spcPct val="97000"/>
              </a:lnSpc>
              <a:spcBef>
                <a:spcPts val="800"/>
              </a:spcBef>
              <a:spcAft>
                <a:spcPts val="0"/>
              </a:spcAft>
              <a:buSzPts val="3200"/>
              <a:buNone/>
            </a:pPr>
            <a:endParaRPr dirty="0"/>
          </a:p>
        </p:txBody>
      </p:sp>
      <p:sp>
        <p:nvSpPr>
          <p:cNvPr id="365" name="Google Shape;365;p34"/>
          <p:cNvSpPr txBox="1"/>
          <p:nvPr/>
        </p:nvSpPr>
        <p:spPr>
          <a:xfrm>
            <a:off x="152400" y="97140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5"/>
          <p:cNvSpPr txBox="1">
            <a:spLocks noGrp="1"/>
          </p:cNvSpPr>
          <p:nvPr>
            <p:ph type="title"/>
          </p:nvPr>
        </p:nvSpPr>
        <p:spPr>
          <a:xfrm>
            <a:off x="0" y="0"/>
            <a:ext cx="8609805" cy="12192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Information Age</a:t>
            </a:r>
            <a:endParaRPr/>
          </a:p>
        </p:txBody>
      </p:sp>
      <p:sp>
        <p:nvSpPr>
          <p:cNvPr id="371" name="Google Shape;371;p35"/>
          <p:cNvSpPr txBox="1">
            <a:spLocks noGrp="1"/>
          </p:cNvSpPr>
          <p:nvPr>
            <p:ph type="body" idx="1"/>
          </p:nvPr>
        </p:nvSpPr>
        <p:spPr>
          <a:xfrm>
            <a:off x="76201" y="1282700"/>
            <a:ext cx="8800701" cy="36703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11 Aug 1999 – Europe</a:t>
            </a:r>
            <a:endParaRPr/>
          </a:p>
          <a:p>
            <a:pPr marL="741363" lvl="1" indent="-284163" algn="l" rtl="0">
              <a:lnSpc>
                <a:spcPct val="97000"/>
              </a:lnSpc>
              <a:spcBef>
                <a:spcPts val="700"/>
              </a:spcBef>
              <a:spcAft>
                <a:spcPts val="0"/>
              </a:spcAft>
              <a:buSzPts val="2400"/>
              <a:buChar char="–"/>
            </a:pPr>
            <a:r>
              <a:rPr lang="en-US" sz="2400"/>
              <a:t>Viewed by millions of people</a:t>
            </a:r>
            <a:endParaRPr/>
          </a:p>
          <a:p>
            <a:pPr marL="341313" lvl="0" indent="-341313" algn="l" rtl="0">
              <a:lnSpc>
                <a:spcPct val="97000"/>
              </a:lnSpc>
              <a:spcBef>
                <a:spcPts val="800"/>
              </a:spcBef>
              <a:spcAft>
                <a:spcPts val="0"/>
              </a:spcAft>
              <a:buSzPts val="2800"/>
              <a:buChar char="•"/>
            </a:pPr>
            <a:r>
              <a:rPr lang="en-US" sz="2800"/>
              <a:t>21 Aug 2017 – USA, coast-to-coast</a:t>
            </a:r>
            <a:endParaRPr/>
          </a:p>
          <a:p>
            <a:pPr marL="741363" lvl="1" indent="-284163" algn="l" rtl="0">
              <a:lnSpc>
                <a:spcPct val="97000"/>
              </a:lnSpc>
              <a:spcBef>
                <a:spcPts val="700"/>
              </a:spcBef>
              <a:spcAft>
                <a:spcPts val="0"/>
              </a:spcAft>
              <a:buSzPts val="2400"/>
              <a:buChar char="–"/>
            </a:pPr>
            <a:r>
              <a:rPr lang="en-US" sz="2400" u="sng"/>
              <a:t>10 million in path, 20 million</a:t>
            </a:r>
            <a:r>
              <a:rPr lang="en-US" sz="2400"/>
              <a:t> </a:t>
            </a:r>
            <a:r>
              <a:rPr lang="en-US" sz="2400" b="1" i="1">
                <a:solidFill>
                  <a:srgbClr val="002060"/>
                </a:solidFill>
              </a:rPr>
              <a:t>travelled</a:t>
            </a:r>
            <a:r>
              <a:rPr lang="en-US" sz="2400"/>
              <a:t> for better view</a:t>
            </a:r>
            <a:endParaRPr/>
          </a:p>
          <a:p>
            <a:pPr marL="741363" lvl="1" indent="-284163" algn="l" rtl="0">
              <a:lnSpc>
                <a:spcPct val="97000"/>
              </a:lnSpc>
              <a:spcBef>
                <a:spcPts val="700"/>
              </a:spcBef>
              <a:spcAft>
                <a:spcPts val="0"/>
              </a:spcAft>
              <a:buSzPts val="2400"/>
              <a:buChar char="–"/>
            </a:pPr>
            <a:r>
              <a:rPr lang="en-US" sz="2400" u="sng"/>
              <a:t>154 million</a:t>
            </a:r>
            <a:r>
              <a:rPr lang="en-US" sz="2400"/>
              <a:t> </a:t>
            </a:r>
            <a:r>
              <a:rPr lang="en-US" sz="2400" b="1" i="1">
                <a:solidFill>
                  <a:srgbClr val="002060"/>
                </a:solidFill>
              </a:rPr>
              <a:t>directly</a:t>
            </a:r>
            <a:r>
              <a:rPr lang="en-US" sz="2400" i="1"/>
              <a:t> </a:t>
            </a:r>
            <a:r>
              <a:rPr lang="en-US" sz="2400"/>
              <a:t>saw</a:t>
            </a:r>
            <a:r>
              <a:rPr lang="en-US" sz="2400" i="1"/>
              <a:t> </a:t>
            </a:r>
            <a:r>
              <a:rPr lang="en-US" sz="2400"/>
              <a:t>partial or total eclipse</a:t>
            </a:r>
            <a:endParaRPr/>
          </a:p>
          <a:p>
            <a:pPr marL="741363" lvl="1" indent="-284163" algn="l" rtl="0">
              <a:lnSpc>
                <a:spcPct val="97000"/>
              </a:lnSpc>
              <a:spcBef>
                <a:spcPts val="700"/>
              </a:spcBef>
              <a:spcAft>
                <a:spcPts val="0"/>
              </a:spcAft>
              <a:buSzPts val="2400"/>
              <a:buChar char="–"/>
            </a:pPr>
            <a:r>
              <a:rPr lang="en-US" sz="2400" u="sng"/>
              <a:t>61 million more</a:t>
            </a:r>
            <a:r>
              <a:rPr lang="en-US" sz="2400"/>
              <a:t> </a:t>
            </a:r>
            <a:r>
              <a:rPr lang="en-US" sz="2400" b="1" i="1">
                <a:solidFill>
                  <a:srgbClr val="002060"/>
                </a:solidFill>
              </a:rPr>
              <a:t>electronically</a:t>
            </a:r>
            <a:r>
              <a:rPr lang="en-US" sz="2400"/>
              <a:t> saw it (</a:t>
            </a:r>
            <a:r>
              <a:rPr lang="en-US" sz="2400" u="sng">
                <a:solidFill>
                  <a:srgbClr val="0070C0"/>
                </a:solidFill>
                <a:hlinkClick r:id="rId3">
                  <a:extLst>
                    <a:ext uri="{A12FA001-AC4F-418D-AE19-62706E023703}">
                      <ahyp:hlinkClr xmlns:ahyp="http://schemas.microsoft.com/office/drawing/2018/hyperlinkcolor" val="tx"/>
                    </a:ext>
                  </a:extLst>
                </a:hlinkClick>
              </a:rPr>
              <a:t>LINK</a:t>
            </a:r>
            <a:r>
              <a:rPr lang="en-US" sz="2400"/>
              <a:t>)</a:t>
            </a:r>
            <a:endParaRPr/>
          </a:p>
          <a:p>
            <a:pPr marL="741363" lvl="1" indent="-284163" algn="l" rtl="0">
              <a:lnSpc>
                <a:spcPct val="97000"/>
              </a:lnSpc>
              <a:spcBef>
                <a:spcPts val="700"/>
              </a:spcBef>
              <a:spcAft>
                <a:spcPts val="0"/>
              </a:spcAft>
              <a:buSzPts val="2400"/>
              <a:buChar char="–"/>
            </a:pPr>
            <a:r>
              <a:rPr lang="en-US" sz="2400"/>
              <a:t>Most photographed/videoed eclipse to date</a:t>
            </a:r>
            <a:endParaRPr/>
          </a:p>
          <a:p>
            <a:pPr marL="741363" lvl="1" indent="-284163" algn="l" rtl="0">
              <a:lnSpc>
                <a:spcPct val="97000"/>
              </a:lnSpc>
              <a:spcBef>
                <a:spcPts val="700"/>
              </a:spcBef>
              <a:spcAft>
                <a:spcPts val="0"/>
              </a:spcAft>
              <a:buSzPts val="2400"/>
              <a:buChar char="–"/>
            </a:pPr>
            <a:r>
              <a:rPr lang="en-US" sz="2400" b="1">
                <a:solidFill>
                  <a:srgbClr val="7030A0"/>
                </a:solidFill>
              </a:rPr>
              <a:t>Giant traffic jams</a:t>
            </a:r>
            <a:endParaRPr/>
          </a:p>
          <a:p>
            <a:pPr marL="457200" lvl="1" indent="0" algn="l" rtl="0">
              <a:lnSpc>
                <a:spcPct val="97000"/>
              </a:lnSpc>
              <a:spcBef>
                <a:spcPts val="700"/>
              </a:spcBef>
              <a:spcAft>
                <a:spcPts val="0"/>
              </a:spcAft>
              <a:buSzPts val="2400"/>
              <a:buNone/>
            </a:pPr>
            <a:endParaRPr sz="24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372" name="Google Shape;372;p35"/>
          <p:cNvSpPr txBox="1"/>
          <p:nvPr/>
        </p:nvSpPr>
        <p:spPr>
          <a:xfrm>
            <a:off x="4304902" y="5139899"/>
            <a:ext cx="4572000" cy="1569660"/>
          </a:xfrm>
          <a:prstGeom prst="rect">
            <a:avLst/>
          </a:prstGeom>
          <a:solidFill>
            <a:srgbClr val="9DEBE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Arial"/>
                <a:ea typeface="Arial"/>
                <a:cs typeface="Arial"/>
                <a:sym typeface="Arial"/>
              </a:rPr>
              <a:t>Good 6.1’ summary </a:t>
            </a:r>
            <a:r>
              <a:rPr lang="en-US" sz="2400" b="1" u="sng">
                <a:solidFill>
                  <a:srgbClr val="C00000"/>
                </a:solidFill>
                <a:latin typeface="Arial"/>
                <a:ea typeface="Arial"/>
                <a:cs typeface="Arial"/>
                <a:sym typeface="Arial"/>
                <a:hlinkClick r:id="rId4">
                  <a:extLst>
                    <a:ext uri="{A12FA001-AC4F-418D-AE19-62706E023703}">
                      <ahyp:hlinkClr xmlns:ahyp="http://schemas.microsoft.com/office/drawing/2018/hyperlinkcolor" val="tx"/>
                    </a:ext>
                  </a:extLst>
                </a:hlinkClick>
              </a:rPr>
              <a:t>video</a:t>
            </a:r>
            <a:r>
              <a:rPr lang="en-US" sz="2400" b="1">
                <a:solidFill>
                  <a:srgbClr val="002060"/>
                </a:solidFill>
                <a:latin typeface="Arial"/>
                <a:ea typeface="Arial"/>
                <a:cs typeface="Arial"/>
                <a:sym typeface="Arial"/>
              </a:rPr>
              <a:t> – How Eclipses Changed History – from National Public Radio’s Skunk Bear, 2017</a:t>
            </a:r>
            <a:endParaRPr/>
          </a:p>
        </p:txBody>
      </p:sp>
      <p:sp>
        <p:nvSpPr>
          <p:cNvPr id="373" name="Google Shape;373;p35"/>
          <p:cNvSpPr txBox="1"/>
          <p:nvPr/>
        </p:nvSpPr>
        <p:spPr>
          <a:xfrm>
            <a:off x="609600" y="5441497"/>
            <a:ext cx="2819400" cy="1200329"/>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Arial"/>
                <a:ea typeface="Arial"/>
                <a:cs typeface="Arial"/>
                <a:sym typeface="Arial"/>
              </a:rPr>
              <a:t>3.3’ FYI </a:t>
            </a:r>
            <a:r>
              <a:rPr lang="en-US" sz="1800" b="1" u="sng">
                <a:solidFill>
                  <a:srgbClr val="FF0000"/>
                </a:solidFill>
                <a:latin typeface="Arial"/>
                <a:ea typeface="Arial"/>
                <a:cs typeface="Arial"/>
                <a:sym typeface="Arial"/>
                <a:hlinkClick r:id="rId5">
                  <a:extLst>
                    <a:ext uri="{A12FA001-AC4F-418D-AE19-62706E023703}">
                      <ahyp:hlinkClr xmlns:ahyp="http://schemas.microsoft.com/office/drawing/2018/hyperlinkcolor" val="tx"/>
                    </a:ext>
                  </a:extLst>
                </a:hlinkClick>
              </a:rPr>
              <a:t>video</a:t>
            </a:r>
            <a:r>
              <a:rPr lang="en-US" sz="1800" b="1">
                <a:solidFill>
                  <a:srgbClr val="002060"/>
                </a:solidFill>
                <a:latin typeface="Arial"/>
                <a:ea typeface="Arial"/>
                <a:cs typeface="Arial"/>
                <a:sym typeface="Arial"/>
              </a:rPr>
              <a:t> on eclipses throughout history </a:t>
            </a:r>
            <a:r>
              <a:rPr lang="en-US" sz="1800">
                <a:solidFill>
                  <a:srgbClr val="002060"/>
                </a:solidFill>
                <a:latin typeface="Arial"/>
                <a:ea typeface="Arial"/>
                <a:cs typeface="Arial"/>
                <a:sym typeface="Arial"/>
              </a:rPr>
              <a:t>– Time Magazine (automated voice)</a:t>
            </a:r>
            <a:endParaRPr/>
          </a:p>
        </p:txBody>
      </p:sp>
      <p:sp>
        <p:nvSpPr>
          <p:cNvPr id="374" name="Google Shape;374;p35"/>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txBox="1">
            <a:spLocks noGrp="1"/>
          </p:cNvSpPr>
          <p:nvPr>
            <p:ph type="title"/>
          </p:nvPr>
        </p:nvSpPr>
        <p:spPr>
          <a:xfrm>
            <a:off x="-15100" y="33867"/>
            <a:ext cx="9159100" cy="812800"/>
          </a:xfrm>
          <a:prstGeom prst="rect">
            <a:avLst/>
          </a:prstGeom>
          <a:solidFill>
            <a:srgbClr val="92D05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dirty="0"/>
              <a:t>SUMMARY</a:t>
            </a:r>
            <a:endParaRPr dirty="0"/>
          </a:p>
        </p:txBody>
      </p:sp>
      <p:sp>
        <p:nvSpPr>
          <p:cNvPr id="380" name="Google Shape;380;p36"/>
          <p:cNvSpPr txBox="1">
            <a:spLocks noGrp="1"/>
          </p:cNvSpPr>
          <p:nvPr>
            <p:ph type="body" idx="1"/>
          </p:nvPr>
        </p:nvSpPr>
        <p:spPr>
          <a:xfrm>
            <a:off x="75406" y="846667"/>
            <a:ext cx="8991600" cy="6019800"/>
          </a:xfrm>
          <a:prstGeom prst="rect">
            <a:avLst/>
          </a:prstGeom>
          <a:solidFill>
            <a:srgbClr val="F2F2F2"/>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b="1" dirty="0"/>
              <a:t>Eclipses allow us to date events</a:t>
            </a:r>
            <a:endParaRPr dirty="0"/>
          </a:p>
          <a:p>
            <a:pPr marL="741363" lvl="1" indent="-284163" algn="l" rtl="0">
              <a:lnSpc>
                <a:spcPct val="97000"/>
              </a:lnSpc>
              <a:spcBef>
                <a:spcPts val="700"/>
              </a:spcBef>
              <a:spcAft>
                <a:spcPts val="0"/>
              </a:spcAft>
              <a:buSzPts val="2000"/>
              <a:buChar char="–"/>
            </a:pPr>
            <a:r>
              <a:rPr lang="en-US" sz="2000" b="1" dirty="0"/>
              <a:t>Depend on accuracy of records</a:t>
            </a:r>
            <a:endParaRPr dirty="0"/>
          </a:p>
          <a:p>
            <a:pPr marL="341313" lvl="0" indent="-341313" algn="l" rtl="0">
              <a:lnSpc>
                <a:spcPct val="97000"/>
              </a:lnSpc>
              <a:spcBef>
                <a:spcPts val="800"/>
              </a:spcBef>
              <a:spcAft>
                <a:spcPts val="0"/>
              </a:spcAft>
              <a:buSzPts val="2400"/>
              <a:buChar char="•"/>
            </a:pPr>
            <a:r>
              <a:rPr lang="en-US" sz="2400" b="1" dirty="0"/>
              <a:t>Eclipses originally feared</a:t>
            </a:r>
            <a:endParaRPr dirty="0"/>
          </a:p>
          <a:p>
            <a:pPr marL="741363" lvl="1" indent="-284163" algn="l" rtl="0">
              <a:lnSpc>
                <a:spcPct val="97000"/>
              </a:lnSpc>
              <a:spcBef>
                <a:spcPts val="700"/>
              </a:spcBef>
              <a:spcAft>
                <a:spcPts val="0"/>
              </a:spcAft>
              <a:buSzPts val="2000"/>
              <a:buChar char="–"/>
            </a:pPr>
            <a:r>
              <a:rPr lang="en-US" sz="2000" b="1" dirty="0"/>
              <a:t>Associated with bad omens/events</a:t>
            </a:r>
            <a:endParaRPr dirty="0"/>
          </a:p>
          <a:p>
            <a:pPr marL="741363" lvl="1" indent="-284163" algn="l" rtl="0">
              <a:lnSpc>
                <a:spcPct val="97000"/>
              </a:lnSpc>
              <a:spcBef>
                <a:spcPts val="700"/>
              </a:spcBef>
              <a:spcAft>
                <a:spcPts val="0"/>
              </a:spcAft>
              <a:buSzPts val="2000"/>
              <a:buChar char="–"/>
            </a:pPr>
            <a:r>
              <a:rPr lang="en-US" sz="2000" b="1" dirty="0"/>
              <a:t>Influenced decisions in history</a:t>
            </a:r>
            <a:endParaRPr dirty="0"/>
          </a:p>
          <a:p>
            <a:pPr marL="341313" lvl="0" indent="-341313" algn="l" rtl="0">
              <a:lnSpc>
                <a:spcPct val="97000"/>
              </a:lnSpc>
              <a:spcBef>
                <a:spcPts val="800"/>
              </a:spcBef>
              <a:spcAft>
                <a:spcPts val="0"/>
              </a:spcAft>
              <a:buSzPts val="2400"/>
              <a:buChar char="•"/>
            </a:pPr>
            <a:r>
              <a:rPr lang="en-US" sz="2400" b="1" dirty="0"/>
              <a:t>Saros cycle known since antiquity</a:t>
            </a:r>
            <a:endParaRPr dirty="0"/>
          </a:p>
          <a:p>
            <a:pPr marL="741363" lvl="1" indent="-284163" algn="l" rtl="0">
              <a:lnSpc>
                <a:spcPct val="97000"/>
              </a:lnSpc>
              <a:spcBef>
                <a:spcPts val="700"/>
              </a:spcBef>
              <a:spcAft>
                <a:spcPts val="0"/>
              </a:spcAft>
              <a:buSzPts val="2000"/>
              <a:buChar char="–"/>
            </a:pPr>
            <a:r>
              <a:rPr lang="en-US" sz="2000" b="1" dirty="0"/>
              <a:t>Great for lunar eclipses, hard for solar eclipses</a:t>
            </a:r>
            <a:endParaRPr dirty="0"/>
          </a:p>
          <a:p>
            <a:pPr marL="741363" lvl="1" indent="-284163" algn="l" rtl="0">
              <a:lnSpc>
                <a:spcPct val="97000"/>
              </a:lnSpc>
              <a:spcBef>
                <a:spcPts val="700"/>
              </a:spcBef>
              <a:spcAft>
                <a:spcPts val="0"/>
              </a:spcAft>
              <a:buSzPts val="2000"/>
              <a:buChar char="–"/>
            </a:pPr>
            <a:r>
              <a:rPr lang="en-US" sz="2000" b="1" dirty="0"/>
              <a:t>Explanation of eclipses as Moon’s or Earth’s shadow did not dispel superstitions for centuries</a:t>
            </a:r>
            <a:endParaRPr dirty="0"/>
          </a:p>
          <a:p>
            <a:pPr marL="341313" lvl="0" indent="-341313" algn="l" rtl="0">
              <a:lnSpc>
                <a:spcPct val="97000"/>
              </a:lnSpc>
              <a:spcBef>
                <a:spcPts val="800"/>
              </a:spcBef>
              <a:spcAft>
                <a:spcPts val="0"/>
              </a:spcAft>
              <a:buSzPts val="2400"/>
              <a:buChar char="•"/>
            </a:pPr>
            <a:r>
              <a:rPr lang="en-US" sz="2400" b="1" dirty="0"/>
              <a:t>Newtonian mechanics allowed accurate predictions of solar eclipses</a:t>
            </a:r>
            <a:endParaRPr dirty="0"/>
          </a:p>
          <a:p>
            <a:pPr marL="741363" lvl="1" indent="-284163" algn="l" rtl="0">
              <a:lnSpc>
                <a:spcPct val="97000"/>
              </a:lnSpc>
              <a:spcBef>
                <a:spcPts val="700"/>
              </a:spcBef>
              <a:spcAft>
                <a:spcPts val="0"/>
              </a:spcAft>
              <a:buSzPts val="2000"/>
              <a:buChar char="–"/>
            </a:pPr>
            <a:r>
              <a:rPr lang="en-US" sz="2000" b="1" dirty="0"/>
              <a:t>Led to eclipse expeditions, science discoveries</a:t>
            </a:r>
            <a:endParaRPr dirty="0"/>
          </a:p>
          <a:p>
            <a:pPr marL="341313" lvl="0" indent="-341313" algn="l" rtl="0">
              <a:lnSpc>
                <a:spcPct val="97000"/>
              </a:lnSpc>
              <a:spcBef>
                <a:spcPts val="800"/>
              </a:spcBef>
              <a:spcAft>
                <a:spcPts val="0"/>
              </a:spcAft>
              <a:buSzPts val="2400"/>
              <a:buChar char="•"/>
            </a:pPr>
            <a:r>
              <a:rPr lang="en-US" sz="2400" b="1" dirty="0"/>
              <a:t>Photography led to even more scientific discoveries</a:t>
            </a:r>
            <a:endParaRPr dirty="0"/>
          </a:p>
          <a:p>
            <a:pPr marL="341313" lvl="0" indent="-341313" algn="l" rtl="0">
              <a:lnSpc>
                <a:spcPct val="97000"/>
              </a:lnSpc>
              <a:spcBef>
                <a:spcPts val="800"/>
              </a:spcBef>
              <a:spcAft>
                <a:spcPts val="0"/>
              </a:spcAft>
              <a:buSzPts val="2400"/>
              <a:buChar char="•"/>
            </a:pPr>
            <a:r>
              <a:rPr lang="en-US" sz="2400" b="1" dirty="0"/>
              <a:t>Eclipses have captured public in Space + Information Age</a:t>
            </a:r>
            <a:endParaRPr dirty="0"/>
          </a:p>
          <a:p>
            <a:pPr marL="341313" lvl="0" indent="-188913" algn="l" rtl="0">
              <a:lnSpc>
                <a:spcPct val="97000"/>
              </a:lnSpc>
              <a:spcBef>
                <a:spcPts val="800"/>
              </a:spcBef>
              <a:spcAft>
                <a:spcPts val="0"/>
              </a:spcAft>
              <a:buSzPts val="2400"/>
              <a:buNone/>
            </a:pPr>
            <a:endParaRPr sz="2400" b="1" dirty="0"/>
          </a:p>
        </p:txBody>
      </p:sp>
      <p:sp>
        <p:nvSpPr>
          <p:cNvPr id="381" name="Google Shape;381;p36"/>
          <p:cNvSpPr txBox="1"/>
          <p:nvPr/>
        </p:nvSpPr>
        <p:spPr>
          <a:xfrm>
            <a:off x="-15100" y="0"/>
            <a:ext cx="3375000" cy="4002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16932" y="-1"/>
            <a:ext cx="9127067" cy="1050141"/>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b="1" dirty="0"/>
              <a:t>Predictions: Saros Cycle</a:t>
            </a:r>
            <a:endParaRPr dirty="0"/>
          </a:p>
        </p:txBody>
      </p:sp>
      <p:sp>
        <p:nvSpPr>
          <p:cNvPr id="118" name="Google Shape;118;p4"/>
          <p:cNvSpPr txBox="1">
            <a:spLocks noGrp="1"/>
          </p:cNvSpPr>
          <p:nvPr>
            <p:ph type="body" idx="1"/>
          </p:nvPr>
        </p:nvSpPr>
        <p:spPr>
          <a:xfrm>
            <a:off x="16933" y="1106268"/>
            <a:ext cx="6326328" cy="5751731"/>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dirty="0"/>
              <a:t>Combination of cycles of Moon’s phases, regression of line of nodes and advancement of “argument” (position) of perigee</a:t>
            </a:r>
            <a:endParaRPr dirty="0"/>
          </a:p>
          <a:p>
            <a:pPr marL="341313" lvl="0" indent="-341313" algn="l" rtl="0">
              <a:lnSpc>
                <a:spcPct val="97000"/>
              </a:lnSpc>
              <a:spcBef>
                <a:spcPts val="800"/>
              </a:spcBef>
              <a:spcAft>
                <a:spcPts val="0"/>
              </a:spcAft>
              <a:buSzPts val="2400"/>
              <a:buChar char="•"/>
            </a:pPr>
            <a:r>
              <a:rPr lang="en-US" sz="2400" dirty="0"/>
              <a:t>18 years, 11 days, 8 hours</a:t>
            </a:r>
            <a:endParaRPr dirty="0"/>
          </a:p>
          <a:p>
            <a:pPr marL="341313" lvl="0" indent="-341313" algn="l" rtl="0">
              <a:lnSpc>
                <a:spcPct val="97000"/>
              </a:lnSpc>
              <a:spcBef>
                <a:spcPts val="800"/>
              </a:spcBef>
              <a:spcAft>
                <a:spcPts val="0"/>
              </a:spcAft>
              <a:buSzPts val="2400"/>
              <a:buChar char="•"/>
            </a:pPr>
            <a:r>
              <a:rPr lang="en-US" sz="2400" dirty="0"/>
              <a:t>In </a:t>
            </a:r>
            <a:r>
              <a:rPr lang="en-US" sz="2400" b="1" u="sng" dirty="0"/>
              <a:t>Greek</a:t>
            </a:r>
            <a:r>
              <a:rPr lang="en-US" sz="2400" dirty="0"/>
              <a:t> Antikythera Mechanism (2</a:t>
            </a:r>
            <a:r>
              <a:rPr lang="en-US" sz="2400" baseline="30000" dirty="0"/>
              <a:t>nd</a:t>
            </a:r>
            <a:r>
              <a:rPr lang="en-US" sz="2400" dirty="0"/>
              <a:t> cent. BC)</a:t>
            </a:r>
            <a:endParaRPr dirty="0"/>
          </a:p>
          <a:p>
            <a:pPr marL="741363" lvl="1" indent="-284163" algn="l" rtl="0">
              <a:lnSpc>
                <a:spcPct val="97000"/>
              </a:lnSpc>
              <a:spcBef>
                <a:spcPts val="700"/>
              </a:spcBef>
              <a:spcAft>
                <a:spcPts val="0"/>
              </a:spcAft>
              <a:buSzPts val="2000"/>
              <a:buChar char="–"/>
            </a:pPr>
            <a:r>
              <a:rPr lang="en-US" sz="2000" dirty="0"/>
              <a:t>For both solar, lunar eclipses</a:t>
            </a:r>
            <a:endParaRPr dirty="0"/>
          </a:p>
          <a:p>
            <a:pPr marL="341313" lvl="0" indent="-341313" algn="l" rtl="0">
              <a:lnSpc>
                <a:spcPct val="97000"/>
              </a:lnSpc>
              <a:spcBef>
                <a:spcPts val="800"/>
              </a:spcBef>
              <a:spcAft>
                <a:spcPts val="0"/>
              </a:spcAft>
              <a:buSzPts val="2400"/>
              <a:buChar char="•"/>
            </a:pPr>
            <a:r>
              <a:rPr lang="en-US" sz="2400" b="1" u="sng" dirty="0"/>
              <a:t>Chinese</a:t>
            </a:r>
            <a:r>
              <a:rPr lang="en-US" sz="2400" dirty="0"/>
              <a:t> knew about cycle c. 1000 BC</a:t>
            </a:r>
            <a:endParaRPr dirty="0"/>
          </a:p>
          <a:p>
            <a:pPr marL="341313" lvl="0" indent="-341313" algn="l" rtl="0">
              <a:lnSpc>
                <a:spcPct val="97000"/>
              </a:lnSpc>
              <a:spcBef>
                <a:spcPts val="800"/>
              </a:spcBef>
              <a:spcAft>
                <a:spcPts val="0"/>
              </a:spcAft>
              <a:buSzPts val="2400"/>
              <a:buChar char="•"/>
            </a:pPr>
            <a:r>
              <a:rPr lang="en-US" sz="2400" b="1" u="sng" dirty="0"/>
              <a:t>Babylonians</a:t>
            </a:r>
            <a:r>
              <a:rPr lang="en-US" sz="2400" dirty="0"/>
              <a:t> also knew cycle several centuries BC</a:t>
            </a:r>
            <a:endParaRPr dirty="0"/>
          </a:p>
          <a:p>
            <a:pPr marL="341313" lvl="0" indent="-341313" algn="l" rtl="0">
              <a:lnSpc>
                <a:spcPct val="97000"/>
              </a:lnSpc>
              <a:spcBef>
                <a:spcPts val="800"/>
              </a:spcBef>
              <a:spcAft>
                <a:spcPts val="0"/>
              </a:spcAft>
              <a:buSzPts val="2400"/>
              <a:buChar char="•"/>
            </a:pPr>
            <a:r>
              <a:rPr lang="en-US" sz="2400" b="1" u="sng" dirty="0"/>
              <a:t>Mayans</a:t>
            </a:r>
            <a:r>
              <a:rPr lang="en-US" sz="2400" dirty="0"/>
              <a:t> in 12</a:t>
            </a:r>
            <a:r>
              <a:rPr lang="en-US" sz="2400" baseline="30000" dirty="0"/>
              <a:t>th</a:t>
            </a:r>
            <a:r>
              <a:rPr lang="en-US" sz="2400" dirty="0"/>
              <a:t> cent. predicted 11 July 1991 eclipse (Bricker &amp; Bricker, 2011, “Astronomy in the Maya Codices”, </a:t>
            </a:r>
            <a:r>
              <a:rPr lang="en-US" sz="2400" u="sng" dirty="0">
                <a:solidFill>
                  <a:srgbClr val="0070C0"/>
                </a:solidFill>
                <a:hlinkClick r:id="rId3">
                  <a:extLst>
                    <a:ext uri="{A12FA001-AC4F-418D-AE19-62706E023703}">
                      <ahyp:hlinkClr xmlns:ahyp="http://schemas.microsoft.com/office/drawing/2018/hyperlinkcolor" val="tx"/>
                    </a:ext>
                  </a:extLst>
                </a:hlinkClick>
              </a:rPr>
              <a:t>link</a:t>
            </a:r>
            <a:r>
              <a:rPr lang="en-US" sz="2400" dirty="0"/>
              <a:t>)</a:t>
            </a:r>
            <a:endParaRPr dirty="0"/>
          </a:p>
        </p:txBody>
      </p:sp>
      <p:pic>
        <p:nvPicPr>
          <p:cNvPr id="119" name="Google Shape;119;p4"/>
          <p:cNvPicPr preferRelativeResize="0"/>
          <p:nvPr/>
        </p:nvPicPr>
        <p:blipFill rotWithShape="1">
          <a:blip r:embed="rId4">
            <a:alphaModFix/>
          </a:blip>
          <a:srcRect/>
          <a:stretch/>
        </p:blipFill>
        <p:spPr>
          <a:xfrm>
            <a:off x="6343261" y="4343400"/>
            <a:ext cx="2651448" cy="2362200"/>
          </a:xfrm>
          <a:prstGeom prst="rect">
            <a:avLst/>
          </a:prstGeom>
          <a:noFill/>
          <a:ln>
            <a:noFill/>
          </a:ln>
        </p:spPr>
      </p:pic>
      <p:sp>
        <p:nvSpPr>
          <p:cNvPr id="120" name="Google Shape;120;p4"/>
          <p:cNvSpPr txBox="1"/>
          <p:nvPr/>
        </p:nvSpPr>
        <p:spPr>
          <a:xfrm>
            <a:off x="6858000" y="3505200"/>
            <a:ext cx="1752600" cy="646331"/>
          </a:xfrm>
          <a:prstGeom prst="rect">
            <a:avLst/>
          </a:prstGeom>
          <a:solidFill>
            <a:srgbClr val="F2D8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0070C0"/>
                </a:solidFill>
                <a:latin typeface="Arial"/>
                <a:ea typeface="Arial"/>
                <a:cs typeface="Arial"/>
                <a:sym typeface="Arial"/>
              </a:rPr>
              <a:t>Antikythera Mechanism</a:t>
            </a:r>
            <a:endParaRPr/>
          </a:p>
        </p:txBody>
      </p:sp>
      <p:pic>
        <p:nvPicPr>
          <p:cNvPr id="121" name="Google Shape;121;p4"/>
          <p:cNvPicPr preferRelativeResize="0"/>
          <p:nvPr/>
        </p:nvPicPr>
        <p:blipFill rotWithShape="1">
          <a:blip r:embed="rId5">
            <a:alphaModFix/>
          </a:blip>
          <a:srcRect/>
          <a:stretch/>
        </p:blipFill>
        <p:spPr>
          <a:xfrm>
            <a:off x="6705600" y="1106269"/>
            <a:ext cx="2260600" cy="2342804"/>
          </a:xfrm>
          <a:prstGeom prst="rect">
            <a:avLst/>
          </a:prstGeom>
          <a:noFill/>
          <a:ln>
            <a:noFill/>
          </a:ln>
        </p:spPr>
      </p:pic>
      <p:sp>
        <p:nvSpPr>
          <p:cNvPr id="122" name="Google Shape;122;p4"/>
          <p:cNvSpPr txBox="1"/>
          <p:nvPr/>
        </p:nvSpPr>
        <p:spPr>
          <a:xfrm>
            <a:off x="0" y="-19079"/>
            <a:ext cx="3330424" cy="400079"/>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dirty="0"/>
              <a:t>Use of Saros Cycle</a:t>
            </a:r>
            <a:endParaRPr dirty="0"/>
          </a:p>
        </p:txBody>
      </p:sp>
      <p:sp>
        <p:nvSpPr>
          <p:cNvPr id="128" name="Google Shape;128;p5"/>
          <p:cNvSpPr txBox="1">
            <a:spLocks noGrp="1"/>
          </p:cNvSpPr>
          <p:nvPr>
            <p:ph type="body" idx="1"/>
          </p:nvPr>
        </p:nvSpPr>
        <p:spPr>
          <a:xfrm>
            <a:off x="457200" y="1600200"/>
            <a:ext cx="8228013" cy="4524375"/>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Great for lunar eclipses – seen by entire night half of Earth</a:t>
            </a:r>
            <a:endParaRPr/>
          </a:p>
          <a:p>
            <a:pPr marL="341313" lvl="0" indent="-341313" algn="l" rtl="0">
              <a:lnSpc>
                <a:spcPct val="97000"/>
              </a:lnSpc>
              <a:spcBef>
                <a:spcPts val="800"/>
              </a:spcBef>
              <a:spcAft>
                <a:spcPts val="0"/>
              </a:spcAft>
              <a:buSzPts val="3200"/>
              <a:buChar char="•"/>
            </a:pPr>
            <a:r>
              <a:rPr lang="en-US"/>
              <a:t>Hard for solar eclipses</a:t>
            </a:r>
            <a:endParaRPr/>
          </a:p>
          <a:p>
            <a:pPr marL="741363" lvl="1" indent="-284163" algn="l" rtl="0">
              <a:lnSpc>
                <a:spcPct val="97000"/>
              </a:lnSpc>
              <a:spcBef>
                <a:spcPts val="700"/>
              </a:spcBef>
              <a:spcAft>
                <a:spcPts val="0"/>
              </a:spcAft>
              <a:buSzPts val="2800"/>
              <a:buChar char="–"/>
            </a:pPr>
            <a:r>
              <a:rPr lang="en-US"/>
              <a:t>Eclipse path long+narrow (~6000x100 miles)</a:t>
            </a:r>
            <a:endParaRPr/>
          </a:p>
          <a:p>
            <a:pPr marL="741363" lvl="1" indent="-284163" algn="l" rtl="0">
              <a:lnSpc>
                <a:spcPct val="97000"/>
              </a:lnSpc>
              <a:spcBef>
                <a:spcPts val="700"/>
              </a:spcBef>
              <a:spcAft>
                <a:spcPts val="0"/>
              </a:spcAft>
              <a:buSzPts val="2800"/>
              <a:buChar char="–"/>
            </a:pPr>
            <a:r>
              <a:rPr lang="en-US"/>
              <a:t>Cycle has 1/3 of day, so 18 years later, next eclipse </a:t>
            </a:r>
            <a:r>
              <a:rPr lang="en-US" i="1">
                <a:solidFill>
                  <a:srgbClr val="0070C0"/>
                </a:solidFill>
              </a:rPr>
              <a:t>will differ by 120 deg of longitude (1/3 of Earth) and also slowly change in latitude</a:t>
            </a:r>
            <a:endParaRPr/>
          </a:p>
          <a:p>
            <a:pPr marL="741363" lvl="1" indent="-284163" algn="l" rtl="0">
              <a:lnSpc>
                <a:spcPct val="97000"/>
              </a:lnSpc>
              <a:spcBef>
                <a:spcPts val="700"/>
              </a:spcBef>
              <a:spcAft>
                <a:spcPts val="0"/>
              </a:spcAft>
              <a:buSzPts val="2800"/>
              <a:buChar char="–"/>
            </a:pPr>
            <a:r>
              <a:rPr lang="en-US"/>
              <a:t>Americas, Europe and Asia didn’t communicate well till last few centuries!</a:t>
            </a:r>
            <a:endParaRPr/>
          </a:p>
        </p:txBody>
      </p:sp>
      <p:sp>
        <p:nvSpPr>
          <p:cNvPr id="129" name="Google Shape;129;p5"/>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22 Oct 2137 BC</a:t>
            </a:r>
            <a:endParaRPr/>
          </a:p>
        </p:txBody>
      </p:sp>
      <p:sp>
        <p:nvSpPr>
          <p:cNvPr id="135" name="Google Shape;135;p6"/>
          <p:cNvSpPr txBox="1">
            <a:spLocks noGrp="1"/>
          </p:cNvSpPr>
          <p:nvPr>
            <p:ph type="body" idx="1"/>
          </p:nvPr>
        </p:nvSpPr>
        <p:spPr>
          <a:xfrm>
            <a:off x="457200" y="1600201"/>
            <a:ext cx="8228013" cy="3048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Annular solar, China</a:t>
            </a:r>
            <a:endParaRPr/>
          </a:p>
          <a:p>
            <a:pPr marL="341313" lvl="0" indent="-341313" algn="l" rtl="0">
              <a:lnSpc>
                <a:spcPct val="97000"/>
              </a:lnSpc>
              <a:spcBef>
                <a:spcPts val="800"/>
              </a:spcBef>
              <a:spcAft>
                <a:spcPts val="0"/>
              </a:spcAft>
              <a:buSzPts val="3200"/>
              <a:buChar char="•"/>
            </a:pPr>
            <a:r>
              <a:rPr lang="en-US"/>
              <a:t>Ho and Hi, the Drunk Astronomers, failed to predict it</a:t>
            </a:r>
            <a:endParaRPr/>
          </a:p>
          <a:p>
            <a:pPr marL="341313" lvl="0" indent="-341313" algn="l" rtl="0">
              <a:lnSpc>
                <a:spcPct val="97000"/>
              </a:lnSpc>
              <a:spcBef>
                <a:spcPts val="800"/>
              </a:spcBef>
              <a:spcAft>
                <a:spcPts val="0"/>
              </a:spcAft>
              <a:buSzPts val="3200"/>
              <a:buChar char="•"/>
            </a:pPr>
            <a:r>
              <a:rPr lang="en-US"/>
              <a:t>Story may be fictitious or misinterpreted</a:t>
            </a:r>
            <a:endParaRPr/>
          </a:p>
        </p:txBody>
      </p:sp>
      <p:sp>
        <p:nvSpPr>
          <p:cNvPr id="136" name="Google Shape;136;p6"/>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381000" y="128588"/>
            <a:ext cx="8304213" cy="10144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b="1"/>
              <a:t>2300-1800 BC</a:t>
            </a:r>
            <a:endParaRPr/>
          </a:p>
        </p:txBody>
      </p:sp>
      <p:sp>
        <p:nvSpPr>
          <p:cNvPr id="142" name="Google Shape;142;p7"/>
          <p:cNvSpPr txBox="1">
            <a:spLocks noGrp="1"/>
          </p:cNvSpPr>
          <p:nvPr>
            <p:ph type="body" idx="1"/>
          </p:nvPr>
        </p:nvSpPr>
        <p:spPr>
          <a:xfrm>
            <a:off x="160459" y="1396532"/>
            <a:ext cx="5901267" cy="5461467"/>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b="1" dirty="0"/>
              <a:t>Babylon / Mesopotamia</a:t>
            </a:r>
            <a:endParaRPr dirty="0"/>
          </a:p>
          <a:p>
            <a:pPr marL="741363" lvl="1" indent="-284163" algn="l" rtl="0">
              <a:lnSpc>
                <a:spcPct val="97000"/>
              </a:lnSpc>
              <a:spcBef>
                <a:spcPts val="700"/>
              </a:spcBef>
              <a:spcAft>
                <a:spcPts val="0"/>
              </a:spcAft>
              <a:buSzPts val="2400"/>
              <a:buChar char="–"/>
            </a:pPr>
            <a:r>
              <a:rPr lang="en-US" sz="2400" dirty="0"/>
              <a:t>Could somewhat predict eclipses</a:t>
            </a:r>
            <a:endParaRPr dirty="0"/>
          </a:p>
          <a:p>
            <a:pPr marL="741363" lvl="1" indent="-284163" algn="l" rtl="0">
              <a:lnSpc>
                <a:spcPct val="97000"/>
              </a:lnSpc>
              <a:spcBef>
                <a:spcPts val="700"/>
              </a:spcBef>
              <a:spcAft>
                <a:spcPts val="0"/>
              </a:spcAft>
              <a:buSzPts val="2400"/>
              <a:buChar char="–"/>
            </a:pPr>
            <a:r>
              <a:rPr lang="en-US" sz="2400" i="1" dirty="0">
                <a:solidFill>
                  <a:srgbClr val="7030A0"/>
                </a:solidFill>
              </a:rPr>
              <a:t>Solar eclipse </a:t>
            </a:r>
            <a:r>
              <a:rPr lang="en-US" sz="2400" i="1" dirty="0">
                <a:solidFill>
                  <a:srgbClr val="7030A0"/>
                </a:solidFill>
                <a:sym typeface="Wingdings" pitchFamily="2" charset="2"/>
              </a:rPr>
              <a:t></a:t>
            </a:r>
            <a:r>
              <a:rPr lang="en-US" sz="2400" i="1" dirty="0">
                <a:solidFill>
                  <a:srgbClr val="7030A0"/>
                </a:solidFill>
              </a:rPr>
              <a:t> king would die</a:t>
            </a:r>
            <a:endParaRPr dirty="0"/>
          </a:p>
          <a:p>
            <a:pPr marL="341313" lvl="0" indent="-341313" algn="l" rtl="0">
              <a:lnSpc>
                <a:spcPct val="97000"/>
              </a:lnSpc>
              <a:spcBef>
                <a:spcPts val="800"/>
              </a:spcBef>
              <a:spcAft>
                <a:spcPts val="0"/>
              </a:spcAft>
              <a:buSzPts val="2800"/>
              <a:buChar char="•"/>
            </a:pPr>
            <a:r>
              <a:rPr lang="en-US" sz="2800" dirty="0"/>
              <a:t>Substitute king (criminal) “appointed” for 100 days, king would live as “farmer”</a:t>
            </a:r>
            <a:endParaRPr dirty="0"/>
          </a:p>
          <a:p>
            <a:pPr marL="741363" lvl="1" indent="-284163" algn="l" rtl="0">
              <a:lnSpc>
                <a:spcPct val="97000"/>
              </a:lnSpc>
              <a:spcBef>
                <a:spcPts val="700"/>
              </a:spcBef>
              <a:spcAft>
                <a:spcPts val="0"/>
              </a:spcAft>
              <a:buSzPts val="2400"/>
              <a:buChar char="–"/>
            </a:pPr>
            <a:r>
              <a:rPr lang="en-US" sz="2400" i="1" dirty="0"/>
              <a:t>After 100 days, substitute king killed to fulfill prophecy</a:t>
            </a:r>
            <a:endParaRPr dirty="0"/>
          </a:p>
          <a:p>
            <a:pPr marL="341313" lvl="0" indent="-341313" algn="l" rtl="0">
              <a:lnSpc>
                <a:spcPct val="97000"/>
              </a:lnSpc>
              <a:spcBef>
                <a:spcPts val="800"/>
              </a:spcBef>
              <a:spcAft>
                <a:spcPts val="0"/>
              </a:spcAft>
              <a:buSzPts val="2800"/>
              <a:buChar char="•"/>
            </a:pPr>
            <a:r>
              <a:rPr lang="en-US" sz="2800" b="1" u="sng" dirty="0"/>
              <a:t>Backfired</a:t>
            </a:r>
            <a:r>
              <a:rPr lang="en-US" sz="2800" dirty="0"/>
              <a:t> c. 1850 BC when real king died by chance</a:t>
            </a:r>
            <a:endParaRPr dirty="0"/>
          </a:p>
          <a:p>
            <a:pPr marL="741363" lvl="1" indent="-284163" algn="l" rtl="0">
              <a:lnSpc>
                <a:spcPct val="97000"/>
              </a:lnSpc>
              <a:spcBef>
                <a:spcPts val="700"/>
              </a:spcBef>
              <a:spcAft>
                <a:spcPts val="0"/>
              </a:spcAft>
              <a:buSzPts val="2400"/>
              <a:buChar char="–"/>
            </a:pPr>
            <a:r>
              <a:rPr lang="en-US" sz="2400" i="1" dirty="0"/>
              <a:t>Criminal kept throne</a:t>
            </a:r>
            <a:endParaRPr sz="2400" i="1" dirty="0"/>
          </a:p>
        </p:txBody>
      </p:sp>
      <p:pic>
        <p:nvPicPr>
          <p:cNvPr id="143" name="Google Shape;143;p7"/>
          <p:cNvPicPr preferRelativeResize="0"/>
          <p:nvPr/>
        </p:nvPicPr>
        <p:blipFill rotWithShape="1">
          <a:blip r:embed="rId3">
            <a:alphaModFix/>
          </a:blip>
          <a:srcRect/>
          <a:stretch/>
        </p:blipFill>
        <p:spPr>
          <a:xfrm>
            <a:off x="5890603" y="2057400"/>
            <a:ext cx="3160058" cy="1777533"/>
          </a:xfrm>
          <a:prstGeom prst="rect">
            <a:avLst/>
          </a:prstGeom>
          <a:noFill/>
          <a:ln>
            <a:noFill/>
          </a:ln>
        </p:spPr>
      </p:pic>
      <p:sp>
        <p:nvSpPr>
          <p:cNvPr id="144" name="Google Shape;144;p7"/>
          <p:cNvSpPr txBox="1"/>
          <p:nvPr/>
        </p:nvSpPr>
        <p:spPr>
          <a:xfrm>
            <a:off x="6078659" y="3857002"/>
            <a:ext cx="2817813" cy="646331"/>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Metropolitan Museum of Art</a:t>
            </a:r>
            <a:endParaRPr/>
          </a:p>
        </p:txBody>
      </p:sp>
      <p:sp>
        <p:nvSpPr>
          <p:cNvPr id="145" name="Google Shape;145;p7"/>
          <p:cNvSpPr txBox="1"/>
          <p:nvPr/>
        </p:nvSpPr>
        <p:spPr>
          <a:xfrm>
            <a:off x="6147287" y="4525402"/>
            <a:ext cx="2537926" cy="2369880"/>
          </a:xfrm>
          <a:prstGeom prst="rect">
            <a:avLst/>
          </a:prstGeom>
          <a:solidFill>
            <a:srgbClr val="9DEBE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Eclipses were mysterious </a:t>
            </a:r>
            <a:endParaRPr/>
          </a:p>
          <a:p>
            <a:pPr marL="457200" marR="0" lvl="1" indent="0" algn="l" rtl="0">
              <a:spcBef>
                <a:spcPts val="0"/>
              </a:spcBef>
              <a:spcAft>
                <a:spcPts val="0"/>
              </a:spcAft>
              <a:buNone/>
            </a:pPr>
            <a:r>
              <a:rPr lang="en-US" sz="2000" b="1" i="0" u="none" strike="noStrike" cap="none">
                <a:solidFill>
                  <a:srgbClr val="7030A0"/>
                </a:solidFill>
                <a:latin typeface="Arial"/>
                <a:ea typeface="Arial"/>
                <a:cs typeface="Arial"/>
                <a:sym typeface="Arial"/>
              </a:rPr>
              <a:t>thought to be caused by gods, dragons eating Moon etc.</a:t>
            </a:r>
            <a:endParaRPr/>
          </a:p>
        </p:txBody>
      </p:sp>
      <p:sp>
        <p:nvSpPr>
          <p:cNvPr id="146" name="Google Shape;146;p7"/>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5 June 1302 BC</a:t>
            </a:r>
            <a:endParaRPr/>
          </a:p>
        </p:txBody>
      </p:sp>
      <p:sp>
        <p:nvSpPr>
          <p:cNvPr id="152" name="Google Shape;152;p8"/>
          <p:cNvSpPr txBox="1">
            <a:spLocks noGrp="1"/>
          </p:cNvSpPr>
          <p:nvPr>
            <p:ph type="body" idx="1"/>
          </p:nvPr>
        </p:nvSpPr>
        <p:spPr>
          <a:xfrm>
            <a:off x="457201" y="1600200"/>
            <a:ext cx="4800599" cy="4800599"/>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Total solar, Yin, China</a:t>
            </a:r>
            <a:endParaRPr/>
          </a:p>
          <a:p>
            <a:pPr marL="341313" lvl="0" indent="-341313" algn="l" rtl="0">
              <a:lnSpc>
                <a:spcPct val="97000"/>
              </a:lnSpc>
              <a:spcBef>
                <a:spcPts val="800"/>
              </a:spcBef>
              <a:spcAft>
                <a:spcPts val="0"/>
              </a:spcAft>
              <a:buSzPts val="3200"/>
              <a:buChar char="•"/>
            </a:pPr>
            <a:r>
              <a:rPr lang="en-US"/>
              <a:t>Record carved on a tortoiseshell</a:t>
            </a:r>
            <a:endParaRPr/>
          </a:p>
          <a:p>
            <a:pPr marL="341313" lvl="0" indent="-341313" algn="l" rtl="0">
              <a:lnSpc>
                <a:spcPct val="97000"/>
              </a:lnSpc>
              <a:spcBef>
                <a:spcPts val="800"/>
              </a:spcBef>
              <a:spcAft>
                <a:spcPts val="0"/>
              </a:spcAft>
              <a:buSzPts val="3200"/>
              <a:buChar char="•"/>
            </a:pPr>
            <a:r>
              <a:rPr lang="en-US"/>
              <a:t>“Three flames ate the Sun, and big stars were seen.”</a:t>
            </a:r>
            <a:endParaRPr/>
          </a:p>
          <a:p>
            <a:pPr marL="741363" lvl="1" indent="-284163" algn="l" rtl="0">
              <a:lnSpc>
                <a:spcPct val="97000"/>
              </a:lnSpc>
              <a:spcBef>
                <a:spcPts val="700"/>
              </a:spcBef>
              <a:spcAft>
                <a:spcPts val="0"/>
              </a:spcAft>
              <a:buSzPts val="2800"/>
              <a:buChar char="–"/>
            </a:pPr>
            <a:r>
              <a:rPr lang="en-US"/>
              <a:t>Kevin D. Pang, JPL: probably coronal streamers and planets + bright (“big”) stars</a:t>
            </a:r>
            <a:endParaRPr/>
          </a:p>
          <a:p>
            <a:pPr marL="341313" lvl="0" indent="-138113" algn="l" rtl="0">
              <a:lnSpc>
                <a:spcPct val="97000"/>
              </a:lnSpc>
              <a:spcBef>
                <a:spcPts val="800"/>
              </a:spcBef>
              <a:spcAft>
                <a:spcPts val="0"/>
              </a:spcAft>
              <a:buSzPts val="3200"/>
              <a:buNone/>
            </a:pPr>
            <a:endParaRPr/>
          </a:p>
        </p:txBody>
      </p:sp>
      <p:pic>
        <p:nvPicPr>
          <p:cNvPr id="153" name="Google Shape;153;p8"/>
          <p:cNvPicPr preferRelativeResize="0"/>
          <p:nvPr/>
        </p:nvPicPr>
        <p:blipFill rotWithShape="1">
          <a:blip r:embed="rId3">
            <a:alphaModFix/>
          </a:blip>
          <a:srcRect/>
          <a:stretch/>
        </p:blipFill>
        <p:spPr>
          <a:xfrm>
            <a:off x="5672476" y="1752600"/>
            <a:ext cx="3031787" cy="3352800"/>
          </a:xfrm>
          <a:prstGeom prst="rect">
            <a:avLst/>
          </a:prstGeom>
          <a:noFill/>
          <a:ln>
            <a:noFill/>
          </a:ln>
        </p:spPr>
      </p:pic>
      <p:sp>
        <p:nvSpPr>
          <p:cNvPr id="154" name="Google Shape;154;p8"/>
          <p:cNvSpPr txBox="1"/>
          <p:nvPr/>
        </p:nvSpPr>
        <p:spPr>
          <a:xfrm>
            <a:off x="5691526" y="5139267"/>
            <a:ext cx="301273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rgbClr val="0070C0"/>
                </a:solidFill>
                <a:latin typeface="Arial"/>
                <a:ea typeface="Arial"/>
                <a:cs typeface="Arial"/>
                <a:sym typeface="Arial"/>
              </a:rPr>
              <a:t>The Chinese could eventually predict eclipses to some degree.</a:t>
            </a:r>
            <a:endParaRPr/>
          </a:p>
        </p:txBody>
      </p:sp>
      <p:sp>
        <p:nvSpPr>
          <p:cNvPr id="155" name="Google Shape;155;p8"/>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16 Apr 1178 BC</a:t>
            </a:r>
            <a:endParaRPr/>
          </a:p>
        </p:txBody>
      </p:sp>
      <p:sp>
        <p:nvSpPr>
          <p:cNvPr id="161" name="Google Shape;161;p9"/>
          <p:cNvSpPr txBox="1">
            <a:spLocks noGrp="1"/>
          </p:cNvSpPr>
          <p:nvPr>
            <p:ph type="body" idx="1"/>
          </p:nvPr>
        </p:nvSpPr>
        <p:spPr>
          <a:xfrm>
            <a:off x="457201" y="1600201"/>
            <a:ext cx="5105399" cy="43434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Total solar, Greece-Asia Minor</a:t>
            </a:r>
            <a:endParaRPr/>
          </a:p>
          <a:p>
            <a:pPr marL="341313" lvl="0" indent="-341313" algn="l" rtl="0">
              <a:lnSpc>
                <a:spcPct val="97000"/>
              </a:lnSpc>
              <a:spcBef>
                <a:spcPts val="800"/>
              </a:spcBef>
              <a:spcAft>
                <a:spcPts val="0"/>
              </a:spcAft>
              <a:buSzPts val="3200"/>
              <a:buChar char="•"/>
            </a:pPr>
            <a:r>
              <a:rPr lang="en-US"/>
              <a:t>“Odyssey Eclipse”</a:t>
            </a:r>
            <a:endParaRPr/>
          </a:p>
          <a:p>
            <a:pPr marL="341313" lvl="0" indent="-341313" algn="l" rtl="0">
              <a:lnSpc>
                <a:spcPct val="97000"/>
              </a:lnSpc>
              <a:spcBef>
                <a:spcPts val="800"/>
              </a:spcBef>
              <a:spcAft>
                <a:spcPts val="0"/>
              </a:spcAft>
              <a:buSzPts val="3200"/>
              <a:buChar char="•"/>
            </a:pPr>
            <a:r>
              <a:rPr lang="en-US"/>
              <a:t>" . . . and the Sun has perished out of heaven, and an evil mist hovers over all."</a:t>
            </a:r>
            <a:endParaRPr/>
          </a:p>
          <a:p>
            <a:pPr marL="741363" lvl="1" indent="-284163" algn="l" rtl="0">
              <a:lnSpc>
                <a:spcPct val="97000"/>
              </a:lnSpc>
              <a:spcBef>
                <a:spcPts val="700"/>
              </a:spcBef>
              <a:spcAft>
                <a:spcPts val="0"/>
              </a:spcAft>
              <a:buSzPts val="2800"/>
              <a:buChar char="–"/>
            </a:pPr>
            <a:r>
              <a:rPr lang="en-US"/>
              <a:t>Homer, The Odyssey</a:t>
            </a:r>
            <a:endParaRPr/>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pic>
        <p:nvPicPr>
          <p:cNvPr id="162" name="Google Shape;162;p9"/>
          <p:cNvPicPr preferRelativeResize="0"/>
          <p:nvPr/>
        </p:nvPicPr>
        <p:blipFill rotWithShape="1">
          <a:blip r:embed="rId3">
            <a:alphaModFix/>
          </a:blip>
          <a:srcRect/>
          <a:stretch/>
        </p:blipFill>
        <p:spPr>
          <a:xfrm>
            <a:off x="6017418" y="1981201"/>
            <a:ext cx="2443162" cy="2895600"/>
          </a:xfrm>
          <a:prstGeom prst="rect">
            <a:avLst/>
          </a:prstGeom>
          <a:noFill/>
          <a:ln>
            <a:noFill/>
          </a:ln>
        </p:spPr>
      </p:pic>
      <p:sp>
        <p:nvSpPr>
          <p:cNvPr id="163" name="Google Shape;163;p9"/>
          <p:cNvSpPr txBox="1"/>
          <p:nvPr/>
        </p:nvSpPr>
        <p:spPr>
          <a:xfrm>
            <a:off x="6248400" y="5105400"/>
            <a:ext cx="2057400" cy="646331"/>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Homer, 8</a:t>
            </a:r>
            <a:r>
              <a:rPr lang="en-US" sz="1800" b="1" baseline="30000">
                <a:solidFill>
                  <a:srgbClr val="0070C0"/>
                </a:solidFill>
                <a:latin typeface="Arial"/>
                <a:ea typeface="Arial"/>
                <a:cs typeface="Arial"/>
                <a:sym typeface="Arial"/>
              </a:rPr>
              <a:t>th</a:t>
            </a:r>
            <a:r>
              <a:rPr lang="en-US" sz="1800" b="1">
                <a:solidFill>
                  <a:srgbClr val="0070C0"/>
                </a:solidFill>
                <a:latin typeface="Arial"/>
                <a:ea typeface="Arial"/>
                <a:cs typeface="Arial"/>
                <a:sym typeface="Arial"/>
              </a:rPr>
              <a:t> century BC</a:t>
            </a:r>
            <a:endParaRPr/>
          </a:p>
        </p:txBody>
      </p:sp>
      <p:sp>
        <p:nvSpPr>
          <p:cNvPr id="164" name="Google Shape;164;p9"/>
          <p:cNvSpPr txBox="1"/>
          <p:nvPr/>
        </p:nvSpPr>
        <p:spPr>
          <a:xfrm>
            <a:off x="457200" y="6096000"/>
            <a:ext cx="3886200" cy="461665"/>
          </a:xfrm>
          <a:prstGeom prst="rect">
            <a:avLst/>
          </a:prstGeom>
          <a:solidFill>
            <a:srgbClr val="9DEBE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Arial"/>
                <a:ea typeface="Arial"/>
                <a:cs typeface="Arial"/>
                <a:sym typeface="Arial"/>
              </a:rPr>
              <a:t>FYI 4.1’ </a:t>
            </a:r>
            <a:r>
              <a:rPr lang="en-US" sz="2400" b="1" u="sng">
                <a:solidFill>
                  <a:srgbClr val="0070C0"/>
                </a:solidFill>
                <a:latin typeface="Arial"/>
                <a:ea typeface="Arial"/>
                <a:cs typeface="Arial"/>
                <a:sym typeface="Arial"/>
                <a:hlinkClick r:id="rId4">
                  <a:extLst>
                    <a:ext uri="{A12FA001-AC4F-418D-AE19-62706E023703}">
                      <ahyp:hlinkClr xmlns:ahyp="http://schemas.microsoft.com/office/drawing/2018/hyperlinkcolor" val="tx"/>
                    </a:ext>
                  </a:extLst>
                </a:hlinkClick>
              </a:rPr>
              <a:t>video</a:t>
            </a:r>
            <a:r>
              <a:rPr lang="en-US" sz="2400" b="1">
                <a:solidFill>
                  <a:srgbClr val="0070C0"/>
                </a:solidFill>
                <a:latin typeface="Arial"/>
                <a:ea typeface="Arial"/>
                <a:cs typeface="Arial"/>
                <a:sym typeface="Arial"/>
              </a:rPr>
              <a:t>, Big Think</a:t>
            </a:r>
            <a:endParaRPr/>
          </a:p>
        </p:txBody>
      </p:sp>
      <p:sp>
        <p:nvSpPr>
          <p:cNvPr id="165" name="Google Shape;165;p9"/>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3067</Words>
  <Application>Microsoft Macintosh PowerPoint</Application>
  <PresentationFormat>On-screen Show (4:3)</PresentationFormat>
  <Paragraphs>294</Paragraphs>
  <Slides>36</Slides>
  <Notes>36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Wingdings</vt:lpstr>
      <vt:lpstr>Tahoma</vt:lpstr>
      <vt:lpstr>Times New Roman</vt:lpstr>
      <vt:lpstr>Office Theme</vt:lpstr>
      <vt:lpstr>Lec 8: Notable Eclipses in History</vt:lpstr>
      <vt:lpstr>Confirming Dates with Eclipses</vt:lpstr>
      <vt:lpstr>Ancient Eclipse Observations</vt:lpstr>
      <vt:lpstr>Predictions: Saros Cycle</vt:lpstr>
      <vt:lpstr>Use of Saros Cycle</vt:lpstr>
      <vt:lpstr>22 Oct 2137 BC</vt:lpstr>
      <vt:lpstr>2300-1800 BC</vt:lpstr>
      <vt:lpstr>5 June 1302 BC</vt:lpstr>
      <vt:lpstr>16 Apr 1178 BC</vt:lpstr>
      <vt:lpstr>21 Apr 899 BC – Double Sunrise</vt:lpstr>
      <vt:lpstr>6 Apr 647 BC</vt:lpstr>
      <vt:lpstr>28 May 585 BC – chance prediction?</vt:lpstr>
      <vt:lpstr>5th cent. BC – an explanation</vt:lpstr>
      <vt:lpstr>431-430 BC – Peloponnesian War</vt:lpstr>
      <vt:lpstr>28 Aug 413 BC - </vt:lpstr>
      <vt:lpstr>c 383 BC – lesson learned</vt:lpstr>
      <vt:lpstr>29 or 33 AD – Crucifixion of Jesus?</vt:lpstr>
      <vt:lpstr>24 Nov 569  – birth of Mohammed</vt:lpstr>
      <vt:lpstr>27 Jan 632  – death of Ibrahim</vt:lpstr>
      <vt:lpstr>22 Dec 968 – 1st account of Corona</vt:lpstr>
      <vt:lpstr>2 Aug 1133 – King Henry I</vt:lpstr>
      <vt:lpstr>22 May 1453 – Fall of Constantinople</vt:lpstr>
      <vt:lpstr>15 Mar 1485 – Richard III died</vt:lpstr>
      <vt:lpstr>1 Mar 1504 – Columbus</vt:lpstr>
      <vt:lpstr>1584 – Size of Atlantic </vt:lpstr>
      <vt:lpstr>1680 – Newton &amp; Moon’s Motion</vt:lpstr>
      <vt:lpstr>3 May 1715 – Halley predicts</vt:lpstr>
      <vt:lpstr>1766, 1777, 1805 – Capt. Cook + Lewis &amp; Clark Expeditions</vt:lpstr>
      <vt:lpstr>8 July 1842 – Description of Baily’s Beads</vt:lpstr>
      <vt:lpstr>28 July 1851– 1st Daguerrotype</vt:lpstr>
      <vt:lpstr>18 July 1860 –1st photo</vt:lpstr>
      <vt:lpstr>18 Aug 1868, 7 Aug 1869 – More Discoveries</vt:lpstr>
      <vt:lpstr>19 May 1919 – Einstein’s Eclipse</vt:lpstr>
      <vt:lpstr>1970s – Eclipse Hunters &amp; Concord</vt:lpstr>
      <vt:lpstr>Information Age</vt:lpstr>
      <vt:lpstr>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8: Notable Eclipses in History</dc:title>
  <dc:creator>Microsoft Office User</dc:creator>
  <cp:lastModifiedBy>Microsoft Office User</cp:lastModifiedBy>
  <cp:revision>12</cp:revision>
  <dcterms:created xsi:type="dcterms:W3CDTF">2020-01-14T17:50:28Z</dcterms:created>
  <dcterms:modified xsi:type="dcterms:W3CDTF">2023-12-06T20:15:57Z</dcterms:modified>
</cp:coreProperties>
</file>