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2" r:id="rId3"/>
  </p:sldMasterIdLst>
  <p:sldIdLst>
    <p:sldId id="256" r:id="rId4"/>
    <p:sldId id="258" r:id="rId5"/>
    <p:sldId id="259" r:id="rId6"/>
    <p:sldId id="316" r:id="rId7"/>
    <p:sldId id="260" r:id="rId8"/>
    <p:sldId id="315" r:id="rId9"/>
    <p:sldId id="265" r:id="rId10"/>
    <p:sldId id="318" r:id="rId11"/>
    <p:sldId id="266" r:id="rId12"/>
    <p:sldId id="267" r:id="rId13"/>
    <p:sldId id="268" r:id="rId14"/>
    <p:sldId id="269" r:id="rId15"/>
    <p:sldId id="270" r:id="rId16"/>
    <p:sldId id="271" r:id="rId17"/>
    <p:sldId id="274" r:id="rId18"/>
    <p:sldId id="272" r:id="rId19"/>
    <p:sldId id="273" r:id="rId20"/>
    <p:sldId id="275" r:id="rId21"/>
    <p:sldId id="287" r:id="rId22"/>
    <p:sldId id="290" r:id="rId23"/>
    <p:sldId id="288" r:id="rId24"/>
    <p:sldId id="276" r:id="rId25"/>
    <p:sldId id="277" r:id="rId26"/>
    <p:sldId id="279" r:id="rId27"/>
    <p:sldId id="280" r:id="rId28"/>
    <p:sldId id="281" r:id="rId29"/>
    <p:sldId id="282" r:id="rId30"/>
    <p:sldId id="283" r:id="rId31"/>
    <p:sldId id="284" r:id="rId32"/>
    <p:sldId id="285" r:id="rId33"/>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918B"/>
    <a:srgbClr val="1E83B3"/>
    <a:srgbClr val="1F8CC0"/>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7"/>
    <p:restoredTop sz="93699"/>
  </p:normalViewPr>
  <p:slideViewPr>
    <p:cSldViewPr snapToGrid="0" snapToObjects="1">
      <p:cViewPr>
        <p:scale>
          <a:sx n="108" d="100"/>
          <a:sy n="108" d="100"/>
        </p:scale>
        <p:origin x="664"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schemeClr>
              </a:gs>
              <a:gs pos="0">
                <a:schemeClr val="accent3">
                  <a:lumMod val="75000"/>
                </a:schemeClr>
              </a:gs>
              <a:gs pos="72000">
                <a:schemeClr val="accent2">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6"/>
          <p:cNvSpPr>
            <a:spLocks noGrp="1"/>
          </p:cNvSpPr>
          <p:nvPr>
            <p:ph type="body" sz="quarter" idx="13"/>
          </p:nvPr>
        </p:nvSpPr>
        <p:spPr>
          <a:xfrm>
            <a:off x="2915213" y="2128074"/>
            <a:ext cx="8084654" cy="1041761"/>
          </a:xfrm>
          <a:prstGeom prst="rect">
            <a:avLst/>
          </a:prstGeom>
        </p:spPr>
        <p:txBody>
          <a:bodyPr anchor="t"/>
          <a:lstStyle>
            <a:lvl1pPr marL="0" indent="0" algn="l">
              <a:lnSpc>
                <a:spcPct val="100000"/>
              </a:lnSpc>
              <a:buNone/>
              <a:defRPr sz="5400" b="1">
                <a:solidFill>
                  <a:schemeClr val="bg1"/>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grpSp>
        <p:nvGrpSpPr>
          <p:cNvPr id="9" name="组 8"/>
          <p:cNvGrpSpPr/>
          <p:nvPr userDrawn="1"/>
        </p:nvGrpSpPr>
        <p:grpSpPr>
          <a:xfrm rot="18636342">
            <a:off x="-4842314" y="-4768554"/>
            <a:ext cx="9526783" cy="8018066"/>
            <a:chOff x="-1833690" y="-2141397"/>
            <a:chExt cx="9526783" cy="9526783"/>
          </a:xfrm>
        </p:grpSpPr>
        <p:sp>
          <p:nvSpPr>
            <p:cNvPr id="7"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6"/>
          <p:cNvSpPr>
            <a:spLocks noGrp="1"/>
          </p:cNvSpPr>
          <p:nvPr>
            <p:ph type="body" sz="quarter" idx="14"/>
          </p:nvPr>
        </p:nvSpPr>
        <p:spPr>
          <a:xfrm>
            <a:off x="2915213" y="3169834"/>
            <a:ext cx="8084654" cy="588643"/>
          </a:xfrm>
          <a:prstGeom prst="rect">
            <a:avLst/>
          </a:prstGeom>
        </p:spPr>
        <p:txBody>
          <a:bodyPr anchor="t"/>
          <a:lstStyle>
            <a:lvl1pPr marL="0" indent="0" algn="l">
              <a:lnSpc>
                <a:spcPct val="100000"/>
              </a:lnSpc>
              <a:buNone/>
              <a:defRPr sz="2400" b="0">
                <a:solidFill>
                  <a:schemeClr val="bg1"/>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grpSp>
        <p:nvGrpSpPr>
          <p:cNvPr id="11" name="组 10"/>
          <p:cNvGrpSpPr/>
          <p:nvPr userDrawn="1"/>
        </p:nvGrpSpPr>
        <p:grpSpPr>
          <a:xfrm rot="18636342">
            <a:off x="7423535" y="5313870"/>
            <a:ext cx="9526783" cy="8018066"/>
            <a:chOff x="-1833690" y="-2141397"/>
            <a:chExt cx="9526783" cy="9526783"/>
          </a:xfrm>
        </p:grpSpPr>
        <p:sp>
          <p:nvSpPr>
            <p:cNvPr id="12"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3"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4" name="文本占位符 6"/>
          <p:cNvSpPr>
            <a:spLocks noGrp="1"/>
          </p:cNvSpPr>
          <p:nvPr>
            <p:ph type="body" sz="quarter" idx="15"/>
          </p:nvPr>
        </p:nvSpPr>
        <p:spPr>
          <a:xfrm>
            <a:off x="2915213" y="4033466"/>
            <a:ext cx="8084654" cy="588643"/>
          </a:xfrm>
          <a:prstGeom prst="rect">
            <a:avLst/>
          </a:prstGeom>
        </p:spPr>
        <p:txBody>
          <a:bodyPr anchor="t"/>
          <a:lstStyle>
            <a:lvl1pPr marL="285750" indent="-285750" algn="l">
              <a:lnSpc>
                <a:spcPct val="100000"/>
              </a:lnSpc>
              <a:buFont typeface="Arial" panose="020B0604020202020204" pitchFamily="34" charset="0"/>
              <a:buChar char="•"/>
              <a:defRPr sz="1400" b="0">
                <a:solidFill>
                  <a:schemeClr val="bg1"/>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5">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5">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userDrawn="1"/>
        </p:nvGrpSpPr>
        <p:grpSpPr>
          <a:xfrm rot="17100000" flipH="1">
            <a:off x="1415669" y="-1088262"/>
            <a:ext cx="12969854" cy="15178844"/>
            <a:chOff x="-3533241" y="-1493421"/>
            <a:chExt cx="10611835" cy="9526783"/>
          </a:xfrm>
        </p:grpSpPr>
        <p:sp>
          <p:nvSpPr>
            <p:cNvPr id="3"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3">
                    <a:lumMod val="75000"/>
                  </a:schemeClr>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 name="组 8"/>
          <p:cNvGrpSpPr/>
          <p:nvPr userDrawn="1"/>
        </p:nvGrpSpPr>
        <p:grpSpPr>
          <a:xfrm rot="17100000" flipH="1">
            <a:off x="-1996604" y="-2649433"/>
            <a:ext cx="12969854" cy="15178844"/>
            <a:chOff x="-3533241" y="-1493421"/>
            <a:chExt cx="10611835" cy="9526783"/>
          </a:xfrm>
        </p:grpSpPr>
        <p:sp>
          <p:nvSpPr>
            <p:cNvPr id="10"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accent2">
                    <a:lumMod val="75000"/>
                  </a:schemeClr>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accent1">
            <a:lumMod val="75000"/>
          </a:schemeClr>
        </a:soli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accent2">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_8">
    <p:bg>
      <p:bgPr>
        <a:solidFill>
          <a:schemeClr val="accent3">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_9">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4">
                    <a:lumMod val="75000"/>
                  </a:schemeClr>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082848" y="16937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015489" y="16937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15" name="文本占位符 6"/>
          <p:cNvSpPr>
            <a:spLocks noGrp="1"/>
          </p:cNvSpPr>
          <p:nvPr>
            <p:ph type="body" sz="quarter" idx="17" hasCustomPrompt="1"/>
          </p:nvPr>
        </p:nvSpPr>
        <p:spPr>
          <a:xfrm>
            <a:off x="7082848" y="3093408"/>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015489" y="3093408"/>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17" name="文本占位符 6"/>
          <p:cNvSpPr>
            <a:spLocks noGrp="1"/>
          </p:cNvSpPr>
          <p:nvPr>
            <p:ph type="body" sz="quarter" idx="19" hasCustomPrompt="1"/>
          </p:nvPr>
        </p:nvSpPr>
        <p:spPr>
          <a:xfrm>
            <a:off x="7086211" y="449301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018852" y="449301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页_10">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页_11">
    <p:bg>
      <p:bgPr>
        <a:solidFill>
          <a:schemeClr val="accent5">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lumMod val="8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5698182" y="6460182"/>
            <a:ext cx="795635" cy="795635"/>
            <a:chOff x="5641559" y="8807588"/>
            <a:chExt cx="1430611" cy="1430611"/>
          </a:xfrm>
          <a:effectLst>
            <a:outerShdw blurRad="50800" dist="38100" dir="5400000" algn="t" rotWithShape="0">
              <a:prstClr val="black">
                <a:alpha val="40000"/>
              </a:prstClr>
            </a:outerShdw>
          </a:effectLst>
        </p:grpSpPr>
        <p:sp>
          <p:nvSpPr>
            <p:cNvPr id="3" name="椭圆 2"/>
            <p:cNvSpPr/>
            <p:nvPr/>
          </p:nvSpPr>
          <p:spPr>
            <a:xfrm>
              <a:off x="5641559" y="8807588"/>
              <a:ext cx="1430611" cy="1430611"/>
            </a:xfrm>
            <a:prstGeom prst="ellipse">
              <a:avLst/>
            </a:prstGeom>
            <a:solidFill>
              <a:srgbClr val="F7C4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燕尾形 3"/>
            <p:cNvSpPr/>
            <p:nvPr/>
          </p:nvSpPr>
          <p:spPr>
            <a:xfrm rot="5400000">
              <a:off x="6158444" y="9076922"/>
              <a:ext cx="396837" cy="891949"/>
            </a:xfrm>
            <a:prstGeom prst="chevron">
              <a:avLst>
                <a:gd name="adj" fmla="val 41459"/>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5" name="组合 4"/>
          <p:cNvGrpSpPr/>
          <p:nvPr userDrawn="1"/>
        </p:nvGrpSpPr>
        <p:grpSpPr>
          <a:xfrm>
            <a:off x="5698182" y="-397818"/>
            <a:ext cx="795635" cy="795635"/>
            <a:chOff x="5641559" y="8807588"/>
            <a:chExt cx="1430611" cy="1430611"/>
          </a:xfrm>
          <a:effectLst>
            <a:outerShdw blurRad="50800" dist="38100" dir="5400000" algn="t" rotWithShape="0">
              <a:prstClr val="black">
                <a:alpha val="40000"/>
              </a:prstClr>
            </a:outerShdw>
          </a:effectLst>
        </p:grpSpPr>
        <p:sp>
          <p:nvSpPr>
            <p:cNvPr id="6" name="椭圆 5"/>
            <p:cNvSpPr/>
            <p:nvPr/>
          </p:nvSpPr>
          <p:spPr>
            <a:xfrm>
              <a:off x="5641559" y="8807588"/>
              <a:ext cx="1430611" cy="1430611"/>
            </a:xfrm>
            <a:prstGeom prst="ellipse">
              <a:avLst/>
            </a:prstGeom>
            <a:solidFill>
              <a:srgbClr val="F7C4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燕尾形 6"/>
            <p:cNvSpPr/>
            <p:nvPr/>
          </p:nvSpPr>
          <p:spPr>
            <a:xfrm rot="5400000">
              <a:off x="6158444" y="9076922"/>
              <a:ext cx="396837" cy="891949"/>
            </a:xfrm>
            <a:prstGeom prst="chevron">
              <a:avLst>
                <a:gd name="adj" fmla="val 41459"/>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rPr>
              <a:t>英文 </a:t>
            </a:r>
            <a:r>
              <a:rPr kumimoji="0" lang="is-I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rPr>
              <a:t>Microsoft YaHei</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Microsoft YaHei" panose="020B050302020402020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Microsoft YaHei"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Microsoft YaHei" panose="020B0503020204020204" charset="-122"/>
              <a:cs typeface="Segoe UI Light" panose="020B0502040204020203"/>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Microsoft YaHei" panose="020B050302020402020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Microsoft YaHei"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Microsoft YaHei"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Microsoft YaHei" panose="020B0503020204020204" charset="-122"/>
              <a:cs typeface="Segoe UI Light" panose="020B0502040204020203"/>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Microsoft YaHei" panose="020B050302020402020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Microsoft YaHei" panose="020B0503020204020204" charset="-122"/>
              </a:rPr>
              <a:t>获取更多优质模板（放映模式）</a:t>
            </a:r>
            <a:endPar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Microsoft YaHei"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153768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153768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58045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258045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13" name="文本占位符 6"/>
          <p:cNvSpPr>
            <a:spLocks noGrp="1"/>
          </p:cNvSpPr>
          <p:nvPr>
            <p:ph type="body" sz="quarter" idx="19" hasCustomPrompt="1"/>
          </p:nvPr>
        </p:nvSpPr>
        <p:spPr>
          <a:xfrm>
            <a:off x="7213362" y="362322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4" name="文本占位符 6"/>
          <p:cNvSpPr>
            <a:spLocks noGrp="1"/>
          </p:cNvSpPr>
          <p:nvPr>
            <p:ph type="body" sz="quarter" idx="20"/>
          </p:nvPr>
        </p:nvSpPr>
        <p:spPr>
          <a:xfrm>
            <a:off x="8146003" y="362322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19" name="文本占位符 6"/>
          <p:cNvSpPr>
            <a:spLocks noGrp="1"/>
          </p:cNvSpPr>
          <p:nvPr>
            <p:ph type="body" sz="quarter" idx="21" hasCustomPrompt="1"/>
          </p:nvPr>
        </p:nvSpPr>
        <p:spPr>
          <a:xfrm>
            <a:off x="7213362" y="466599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20" name="文本占位符 6"/>
          <p:cNvSpPr>
            <a:spLocks noGrp="1"/>
          </p:cNvSpPr>
          <p:nvPr>
            <p:ph type="body" sz="quarter" idx="22"/>
          </p:nvPr>
        </p:nvSpPr>
        <p:spPr>
          <a:xfrm>
            <a:off x="8146003" y="466599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12031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12031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1121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21121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17" name="文本占位符 6"/>
          <p:cNvSpPr>
            <a:spLocks noGrp="1"/>
          </p:cNvSpPr>
          <p:nvPr>
            <p:ph type="body" sz="quarter" idx="19" hasCustomPrompt="1"/>
          </p:nvPr>
        </p:nvSpPr>
        <p:spPr>
          <a:xfrm>
            <a:off x="7219023" y="302105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151664" y="302105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930013"/>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22" name="文本占位符 6"/>
          <p:cNvSpPr>
            <a:spLocks noGrp="1"/>
          </p:cNvSpPr>
          <p:nvPr>
            <p:ph type="body" sz="quarter" idx="22"/>
          </p:nvPr>
        </p:nvSpPr>
        <p:spPr>
          <a:xfrm>
            <a:off x="8151664" y="3930013"/>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23" name="文本占位符 6"/>
          <p:cNvSpPr>
            <a:spLocks noGrp="1"/>
          </p:cNvSpPr>
          <p:nvPr>
            <p:ph type="body" sz="quarter" idx="23" hasCustomPrompt="1"/>
          </p:nvPr>
        </p:nvSpPr>
        <p:spPr>
          <a:xfrm>
            <a:off x="7219023" y="483896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24" name="文本占位符 6"/>
          <p:cNvSpPr>
            <a:spLocks noGrp="1"/>
          </p:cNvSpPr>
          <p:nvPr>
            <p:ph type="body" sz="quarter" idx="24"/>
          </p:nvPr>
        </p:nvSpPr>
        <p:spPr>
          <a:xfrm>
            <a:off x="8151664" y="483896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7793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7793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15" name="文本占位符 6"/>
          <p:cNvSpPr>
            <a:spLocks noGrp="1"/>
          </p:cNvSpPr>
          <p:nvPr>
            <p:ph type="body" sz="quarter" idx="17" hasCustomPrompt="1"/>
          </p:nvPr>
        </p:nvSpPr>
        <p:spPr>
          <a:xfrm>
            <a:off x="7219023" y="168835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168835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17" name="文本占位符 6"/>
          <p:cNvSpPr>
            <a:spLocks noGrp="1"/>
          </p:cNvSpPr>
          <p:nvPr>
            <p:ph type="body" sz="quarter" idx="19" hasCustomPrompt="1"/>
          </p:nvPr>
        </p:nvSpPr>
        <p:spPr>
          <a:xfrm>
            <a:off x="7219023" y="259731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151664" y="259731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50626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22" name="文本占位符 6"/>
          <p:cNvSpPr>
            <a:spLocks noGrp="1"/>
          </p:cNvSpPr>
          <p:nvPr>
            <p:ph type="body" sz="quarter" idx="22"/>
          </p:nvPr>
        </p:nvSpPr>
        <p:spPr>
          <a:xfrm>
            <a:off x="8151664" y="350626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19" name="文本占位符 6"/>
          <p:cNvSpPr>
            <a:spLocks noGrp="1"/>
          </p:cNvSpPr>
          <p:nvPr>
            <p:ph type="body" sz="quarter" idx="23" hasCustomPrompt="1"/>
          </p:nvPr>
        </p:nvSpPr>
        <p:spPr>
          <a:xfrm>
            <a:off x="7219023" y="44179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20" name="文本占位符 6"/>
          <p:cNvSpPr>
            <a:spLocks noGrp="1"/>
          </p:cNvSpPr>
          <p:nvPr>
            <p:ph type="body" sz="quarter" idx="24"/>
          </p:nvPr>
        </p:nvSpPr>
        <p:spPr>
          <a:xfrm>
            <a:off x="8151664" y="44179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
        <p:nvSpPr>
          <p:cNvPr id="25" name="文本占位符 6"/>
          <p:cNvSpPr>
            <a:spLocks noGrp="1"/>
          </p:cNvSpPr>
          <p:nvPr>
            <p:ph type="body" sz="quarter" idx="25" hasCustomPrompt="1"/>
          </p:nvPr>
        </p:nvSpPr>
        <p:spPr>
          <a:xfrm>
            <a:off x="7219023" y="53269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26" name="文本占位符 6"/>
          <p:cNvSpPr>
            <a:spLocks noGrp="1"/>
          </p:cNvSpPr>
          <p:nvPr>
            <p:ph type="body" sz="quarter" idx="26"/>
          </p:nvPr>
        </p:nvSpPr>
        <p:spPr>
          <a:xfrm>
            <a:off x="8151664" y="53269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1">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2">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2">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3">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3">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4">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4">
                    <a:lumMod val="75000"/>
                  </a:schemeClr>
                </a:solidFill>
                <a:latin typeface="Microsoft YaHei" panose="020B0503020204020204" charset="-122"/>
                <a:ea typeface="Microsoft YaHei" panose="020B0503020204020204" charset="-122"/>
                <a:cs typeface="Microsoft YaHei" panose="020B0503020204020204" charset="-122"/>
              </a:defRPr>
            </a:lvl1pPr>
            <a:lvl2pPr algn="ctr">
              <a:defRPr>
                <a:solidFill>
                  <a:schemeClr val="bg1"/>
                </a:solidFill>
                <a:latin typeface="Microsoft YaHei" panose="020B0503020204020204" charset="-122"/>
                <a:ea typeface="Microsoft YaHei" panose="020B0503020204020204" charset="-122"/>
                <a:cs typeface="Microsoft YaHei" panose="020B0503020204020204" charset="-122"/>
              </a:defRPr>
            </a:lvl2pPr>
            <a:lvl3pPr algn="ctr">
              <a:defRPr>
                <a:solidFill>
                  <a:schemeClr val="bg1"/>
                </a:solidFill>
                <a:latin typeface="Microsoft YaHei" panose="020B0503020204020204" charset="-122"/>
                <a:ea typeface="Microsoft YaHei" panose="020B0503020204020204" charset="-122"/>
                <a:cs typeface="Microsoft YaHei" panose="020B0503020204020204" charset="-122"/>
              </a:defRPr>
            </a:lvl3pPr>
            <a:lvl4pPr algn="ctr">
              <a:defRPr>
                <a:solidFill>
                  <a:schemeClr val="bg1"/>
                </a:solidFill>
                <a:latin typeface="Microsoft YaHei" panose="020B0503020204020204" charset="-122"/>
                <a:ea typeface="Microsoft YaHei" panose="020B0503020204020204" charset="-122"/>
                <a:cs typeface="Microsoft YaHei" panose="020B0503020204020204" charset="-122"/>
              </a:defRPr>
            </a:lvl4pPr>
            <a:lvl5pPr algn="ctr">
              <a:defRPr>
                <a:solidFill>
                  <a:schemeClr val="bg1"/>
                </a:solidFill>
                <a:latin typeface="Microsoft YaHei" panose="020B0503020204020204" charset="-122"/>
                <a:ea typeface="Microsoft YaHei" panose="020B0503020204020204" charset="-122"/>
                <a:cs typeface="Microsoft YaHei" panose="020B0503020204020204" charset="-122"/>
              </a:defRPr>
            </a:lvl5pPr>
          </a:lstStyle>
          <a:p>
            <a:pPr lvl="0"/>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tif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tif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tif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tif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毕业设计</a:t>
            </a:r>
            <a:endParaRPr kumimoji="1" lang="zh-CN" altLang="en-US" dirty="0"/>
          </a:p>
        </p:txBody>
      </p:sp>
      <p:sp>
        <p:nvSpPr>
          <p:cNvPr id="3" name="文本占位符 2"/>
          <p:cNvSpPr>
            <a:spLocks noGrp="1"/>
          </p:cNvSpPr>
          <p:nvPr>
            <p:ph type="body" sz="quarter" idx="14"/>
          </p:nvPr>
        </p:nvSpPr>
        <p:spPr/>
        <p:txBody>
          <a:bodyPr/>
          <a:lstStyle/>
          <a:p>
            <a:r>
              <a:rPr kumimoji="1" dirty="0" smtClean="0"/>
              <a:t>基于WEB的商品价格监测对比系统的设计与实现</a:t>
            </a:r>
            <a:endParaRPr kumimoji="1" dirty="0" smtClean="0"/>
          </a:p>
        </p:txBody>
      </p:sp>
      <p:sp>
        <p:nvSpPr>
          <p:cNvPr id="4" name="文本占位符 3"/>
          <p:cNvSpPr>
            <a:spLocks noGrp="1"/>
          </p:cNvSpPr>
          <p:nvPr>
            <p:ph type="body" sz="quarter" idx="15"/>
          </p:nvPr>
        </p:nvSpPr>
        <p:spPr>
          <a:xfrm>
            <a:off x="2915213" y="4033466"/>
            <a:ext cx="8084654" cy="1386027"/>
          </a:xfrm>
        </p:spPr>
        <p:txBody>
          <a:bodyPr/>
          <a:lstStyle/>
          <a:p>
            <a:r>
              <a:rPr kumimoji="1" lang="zh-CN" altLang="en-US" dirty="0" smtClean="0"/>
              <a:t>答辩人：陈文婷</a:t>
            </a:r>
            <a:endParaRPr kumimoji="1" lang="zh-CN" altLang="en-US" dirty="0" smtClean="0"/>
          </a:p>
          <a:p>
            <a:r>
              <a:rPr kumimoji="1" lang="zh-CN" altLang="en-US" dirty="0" smtClean="0"/>
              <a:t>专业名称：软件工程</a:t>
            </a:r>
            <a:endParaRPr kumimoji="1" lang="zh-CN" altLang="en-US" dirty="0" smtClean="0"/>
          </a:p>
          <a:p>
            <a:r>
              <a:rPr kumimoji="1" lang="zh-CN" altLang="en-US" dirty="0" smtClean="0">
                <a:sym typeface="+mn-ea"/>
              </a:rPr>
              <a:t>指导老师：王舒讲师</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作品概述</a:t>
            </a:r>
            <a:endParaRPr kumimoji="1" lang="zh-CN" altLang="en-US" dirty="0"/>
          </a:p>
        </p:txBody>
      </p:sp>
      <p:sp>
        <p:nvSpPr>
          <p:cNvPr id="9" name="矩形 8"/>
          <p:cNvSpPr/>
          <p:nvPr/>
        </p:nvSpPr>
        <p:spPr>
          <a:xfrm flipV="1">
            <a:off x="7060855" y="1759156"/>
            <a:ext cx="765739"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7816697" y="2251599"/>
            <a:ext cx="2517668"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75000"/>
                    <a:lumOff val="25000"/>
                  </a:schemeClr>
                </a:solidFill>
                <a:latin typeface="+mn-ea"/>
              </a:rPr>
              <a:t>8-14</a:t>
            </a:r>
            <a:r>
              <a:rPr lang="zh-CN" altLang="en-US" sz="1200" dirty="0">
                <a:solidFill>
                  <a:schemeClr val="tx1">
                    <a:lumMod val="75000"/>
                    <a:lumOff val="25000"/>
                  </a:schemeClr>
                </a:solidFill>
                <a:latin typeface="+mn-ea"/>
              </a:rPr>
              <a:t>号字，</a:t>
            </a:r>
            <a:r>
              <a:rPr lang="en-US" altLang="zh-CN" sz="1200" dirty="0">
                <a:solidFill>
                  <a:schemeClr val="tx1">
                    <a:lumMod val="75000"/>
                    <a:lumOff val="25000"/>
                  </a:schemeClr>
                </a:solidFill>
                <a:latin typeface="+mn-ea"/>
              </a:rPr>
              <a:t>1.3</a:t>
            </a:r>
            <a:r>
              <a:rPr lang="zh-CN" altLang="en-US" sz="1200" dirty="0">
                <a:solidFill>
                  <a:schemeClr val="tx1">
                    <a:lumMod val="75000"/>
                    <a:lumOff val="25000"/>
                  </a:schemeClr>
                </a:solidFill>
                <a:latin typeface="+mn-ea"/>
              </a:rPr>
              <a:t>倍字间距。</a:t>
            </a:r>
            <a:endParaRPr lang="zh-CN" altLang="en-US" sz="1200" dirty="0">
              <a:solidFill>
                <a:schemeClr val="tx1">
                  <a:lumMod val="75000"/>
                  <a:lumOff val="25000"/>
                </a:schemeClr>
              </a:solidFill>
              <a:latin typeface="+mn-ea"/>
            </a:endParaRPr>
          </a:p>
        </p:txBody>
      </p:sp>
      <p:sp>
        <p:nvSpPr>
          <p:cNvPr id="11" name="矩形 10"/>
          <p:cNvSpPr/>
          <p:nvPr/>
        </p:nvSpPr>
        <p:spPr>
          <a:xfrm>
            <a:off x="7872924" y="1804317"/>
            <a:ext cx="2236510" cy="492443"/>
          </a:xfrm>
          <a:prstGeom prst="rect">
            <a:avLst/>
          </a:prstGeom>
        </p:spPr>
        <p:txBody>
          <a:bodyPr wrap="none">
            <a:spAutoFit/>
          </a:bodyPr>
          <a:lstStyle/>
          <a:p>
            <a:pPr lvl="0">
              <a:lnSpc>
                <a:spcPct val="130000"/>
              </a:lnSpc>
            </a:pPr>
            <a:r>
              <a:rPr lang="zh-CN" altLang="en-US" sz="2000" b="1" dirty="0">
                <a:solidFill>
                  <a:schemeClr val="accent2">
                    <a:lumMod val="75000"/>
                  </a:schemeClr>
                </a:solidFill>
              </a:rPr>
              <a:t>点击此处添加标题</a:t>
            </a:r>
            <a:endParaRPr lang="en-US" altLang="zh-CN" sz="2000" b="1" dirty="0">
              <a:solidFill>
                <a:schemeClr val="accent2">
                  <a:lumMod val="75000"/>
                </a:schemeClr>
              </a:solidFill>
            </a:endParaRPr>
          </a:p>
        </p:txBody>
      </p:sp>
      <p:sp>
        <p:nvSpPr>
          <p:cNvPr id="12" name="矩形 11"/>
          <p:cNvSpPr/>
          <p:nvPr/>
        </p:nvSpPr>
        <p:spPr>
          <a:xfrm>
            <a:off x="7000448" y="1759156"/>
            <a:ext cx="816249" cy="892552"/>
          </a:xfrm>
          <a:prstGeom prst="rect">
            <a:avLst/>
          </a:prstGeom>
        </p:spPr>
        <p:txBody>
          <a:bodyPr wrap="none">
            <a:spAutoFit/>
          </a:bodyPr>
          <a:lstStyle/>
          <a:p>
            <a:pPr lvl="0">
              <a:lnSpc>
                <a:spcPct val="130000"/>
              </a:lnSpc>
            </a:pPr>
            <a:r>
              <a:rPr lang="en-US" altLang="zh-CN" sz="4000" b="1" smtClean="0">
                <a:solidFill>
                  <a:schemeClr val="accent2">
                    <a:lumMod val="75000"/>
                  </a:schemeClr>
                </a:solidFill>
              </a:rPr>
              <a:t>01</a:t>
            </a:r>
            <a:endParaRPr lang="en-US" altLang="zh-CN" sz="4000" b="1" dirty="0">
              <a:solidFill>
                <a:schemeClr val="accent2">
                  <a:lumMod val="75000"/>
                </a:schemeClr>
              </a:solidFill>
            </a:endParaRPr>
          </a:p>
        </p:txBody>
      </p:sp>
      <p:sp>
        <p:nvSpPr>
          <p:cNvPr id="13" name="矩形 12"/>
          <p:cNvSpPr/>
          <p:nvPr/>
        </p:nvSpPr>
        <p:spPr>
          <a:xfrm flipV="1">
            <a:off x="7117082" y="3990985"/>
            <a:ext cx="7657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8"/>
          <p:cNvSpPr txBox="1"/>
          <p:nvPr/>
        </p:nvSpPr>
        <p:spPr>
          <a:xfrm>
            <a:off x="7872924" y="4483428"/>
            <a:ext cx="2517668"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75000"/>
                    <a:lumOff val="25000"/>
                  </a:schemeClr>
                </a:solidFill>
                <a:latin typeface="+mn-ea"/>
              </a:rPr>
              <a:t>8-14</a:t>
            </a:r>
            <a:r>
              <a:rPr lang="zh-CN" altLang="en-US" sz="1200" dirty="0">
                <a:solidFill>
                  <a:schemeClr val="tx1">
                    <a:lumMod val="75000"/>
                    <a:lumOff val="25000"/>
                  </a:schemeClr>
                </a:solidFill>
                <a:latin typeface="+mn-ea"/>
              </a:rPr>
              <a:t>号字，</a:t>
            </a:r>
            <a:r>
              <a:rPr lang="en-US" altLang="zh-CN" sz="1200" dirty="0">
                <a:solidFill>
                  <a:schemeClr val="tx1">
                    <a:lumMod val="75000"/>
                    <a:lumOff val="25000"/>
                  </a:schemeClr>
                </a:solidFill>
                <a:latin typeface="+mn-ea"/>
              </a:rPr>
              <a:t>1.3</a:t>
            </a:r>
            <a:r>
              <a:rPr lang="zh-CN" altLang="en-US" sz="1200" dirty="0">
                <a:solidFill>
                  <a:schemeClr val="tx1">
                    <a:lumMod val="75000"/>
                    <a:lumOff val="25000"/>
                  </a:schemeClr>
                </a:solidFill>
                <a:latin typeface="+mn-ea"/>
              </a:rPr>
              <a:t>倍字间距。</a:t>
            </a:r>
            <a:endParaRPr lang="zh-CN" altLang="en-US" sz="1200" dirty="0">
              <a:solidFill>
                <a:schemeClr val="tx1">
                  <a:lumMod val="75000"/>
                  <a:lumOff val="25000"/>
                </a:schemeClr>
              </a:solidFill>
              <a:latin typeface="+mn-ea"/>
            </a:endParaRPr>
          </a:p>
        </p:txBody>
      </p:sp>
      <p:sp>
        <p:nvSpPr>
          <p:cNvPr id="15" name="矩形 14"/>
          <p:cNvSpPr/>
          <p:nvPr/>
        </p:nvSpPr>
        <p:spPr>
          <a:xfrm>
            <a:off x="7929151" y="4036146"/>
            <a:ext cx="2236510" cy="492443"/>
          </a:xfrm>
          <a:prstGeom prst="rect">
            <a:avLst/>
          </a:prstGeom>
        </p:spPr>
        <p:txBody>
          <a:bodyPr wrap="none">
            <a:spAutoFit/>
          </a:bodyPr>
          <a:lstStyle/>
          <a:p>
            <a:pPr lvl="0">
              <a:lnSpc>
                <a:spcPct val="130000"/>
              </a:lnSpc>
            </a:pPr>
            <a:r>
              <a:rPr lang="zh-CN" altLang="en-US" sz="2000" b="1" dirty="0">
                <a:solidFill>
                  <a:schemeClr val="accent2"/>
                </a:solidFill>
              </a:rPr>
              <a:t>点击此处添加标题</a:t>
            </a:r>
            <a:endParaRPr lang="en-US" altLang="zh-CN" sz="2000" b="1" dirty="0">
              <a:solidFill>
                <a:schemeClr val="accent2"/>
              </a:solidFill>
            </a:endParaRPr>
          </a:p>
        </p:txBody>
      </p:sp>
      <p:sp>
        <p:nvSpPr>
          <p:cNvPr id="16" name="矩形 15"/>
          <p:cNvSpPr/>
          <p:nvPr/>
        </p:nvSpPr>
        <p:spPr>
          <a:xfrm>
            <a:off x="7056675" y="3990985"/>
            <a:ext cx="816249" cy="892552"/>
          </a:xfrm>
          <a:prstGeom prst="rect">
            <a:avLst/>
          </a:prstGeom>
        </p:spPr>
        <p:txBody>
          <a:bodyPr wrap="none">
            <a:spAutoFit/>
          </a:bodyPr>
          <a:lstStyle/>
          <a:p>
            <a:pPr lvl="0">
              <a:lnSpc>
                <a:spcPct val="130000"/>
              </a:lnSpc>
            </a:pPr>
            <a:r>
              <a:rPr lang="en-US" altLang="zh-CN" sz="4000" b="1" dirty="0" smtClean="0">
                <a:solidFill>
                  <a:schemeClr val="accent2"/>
                </a:solidFill>
              </a:rPr>
              <a:t>02</a:t>
            </a:r>
            <a:endParaRPr lang="en-US" altLang="zh-CN" sz="4000" b="1" dirty="0">
              <a:solidFill>
                <a:schemeClr val="accent2"/>
              </a:solidFill>
            </a:endParaRPr>
          </a:p>
        </p:txBody>
      </p:sp>
      <p:pic>
        <p:nvPicPr>
          <p:cNvPr id="17" name="图片 16"/>
          <p:cNvPicPr>
            <a:picLocks noChangeAspect="1"/>
          </p:cNvPicPr>
          <p:nvPr/>
        </p:nvPicPr>
        <p:blipFill>
          <a:blip r:embed="rId1"/>
          <a:stretch>
            <a:fillRect/>
          </a:stretch>
        </p:blipFill>
        <p:spPr>
          <a:xfrm>
            <a:off x="947792" y="1759156"/>
            <a:ext cx="5232670" cy="2941940"/>
          </a:xfrm>
          <a:prstGeom prst="roundRect">
            <a:avLst>
              <a:gd name="adj" fmla="val 2368"/>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作品概述</a:t>
            </a:r>
            <a:endParaRPr kumimoji="1" lang="zh-CN" altLang="en-US" dirty="0"/>
          </a:p>
        </p:txBody>
      </p:sp>
      <p:pic>
        <p:nvPicPr>
          <p:cNvPr id="5" name="图片 4" descr="C:\Users\CHENMA11\Desktop\图片1.png图片1"/>
          <p:cNvPicPr>
            <a:picLocks noChangeAspect="1"/>
          </p:cNvPicPr>
          <p:nvPr/>
        </p:nvPicPr>
        <p:blipFill>
          <a:blip r:embed="rId1"/>
          <a:srcRect/>
          <a:stretch>
            <a:fillRect/>
          </a:stretch>
        </p:blipFill>
        <p:spPr>
          <a:xfrm>
            <a:off x="2878110" y="1332329"/>
            <a:ext cx="6203371" cy="3021965"/>
          </a:xfrm>
          <a:prstGeom prst="roundRect">
            <a:avLst>
              <a:gd name="adj" fmla="val 2368"/>
            </a:avLst>
          </a:prstGeom>
          <a:solidFill>
            <a:srgbClr val="FFFFFF">
              <a:shade val="85000"/>
            </a:srgbClr>
          </a:solidFill>
          <a:ln>
            <a:noFill/>
          </a:ln>
          <a:effectLst>
            <a:reflection blurRad="12700" stA="38000" endPos="28000" dist="5000" dir="5400000" sy="-100000" algn="bl" rotWithShape="0"/>
          </a:effectLst>
        </p:spPr>
      </p:pic>
      <p:sp>
        <p:nvSpPr>
          <p:cNvPr id="6" name="文本框 8"/>
          <p:cNvSpPr txBox="1"/>
          <p:nvPr/>
        </p:nvSpPr>
        <p:spPr>
          <a:xfrm>
            <a:off x="1716059" y="5206432"/>
            <a:ext cx="8759883"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pPr>
            <a:r>
              <a:rPr lang="zh-CN" altLang="en-US" sz="1200" u="sng">
                <a:solidFill>
                  <a:srgbClr val="000000"/>
                </a:solidFill>
                <a:latin typeface="+mn-ea"/>
              </a:rPr>
              <a:t>更换图片方法：点击图片后右键，选择“更改图片”即可。</a:t>
            </a:r>
            <a:r>
              <a:rPr lang="zh-CN" altLang="en-US" sz="1200" smtClean="0">
                <a:solidFill>
                  <a:srgbClr val="000000"/>
                </a:solidFill>
                <a:latin typeface="+mn-ea"/>
              </a:rPr>
              <a:t>标题</a:t>
            </a:r>
            <a:r>
              <a:rPr lang="zh-CN" altLang="en-US" sz="1200" dirty="0">
                <a:solidFill>
                  <a:srgbClr val="000000"/>
                </a:solidFill>
                <a:latin typeface="+mn-ea"/>
              </a:rPr>
              <a:t>数字等都可以通过点击和重新输入进行更改，顶部“开始”面板中可以对字体、字号、颜色、行距等进行修改。建议正文</a:t>
            </a:r>
            <a:r>
              <a:rPr lang="en-US" altLang="zh-CN" sz="1200" dirty="0">
                <a:solidFill>
                  <a:srgbClr val="000000"/>
                </a:solidFill>
                <a:latin typeface="+mn-ea"/>
              </a:rPr>
              <a:t>8-14</a:t>
            </a:r>
            <a:r>
              <a:rPr lang="zh-CN" altLang="en-US" sz="1200" dirty="0">
                <a:solidFill>
                  <a:srgbClr val="000000"/>
                </a:solidFill>
                <a:latin typeface="+mn-ea"/>
              </a:rPr>
              <a:t>号字，</a:t>
            </a:r>
            <a:r>
              <a:rPr lang="en-US" altLang="zh-CN" sz="1200" dirty="0">
                <a:solidFill>
                  <a:srgbClr val="000000"/>
                </a:solidFill>
                <a:latin typeface="+mn-ea"/>
              </a:rPr>
              <a:t>1.3</a:t>
            </a:r>
            <a:r>
              <a:rPr lang="zh-CN" altLang="en-US" sz="1200" dirty="0">
                <a:solidFill>
                  <a:srgbClr val="000000"/>
                </a:solidFill>
                <a:latin typeface="+mn-ea"/>
              </a:rPr>
              <a:t>倍字间距。标题数字等都可以通过点击和重新输入进行更改，顶部“开始”面板中可以对字体、字号、颜色、行距等进行修改。建议正文</a:t>
            </a:r>
            <a:r>
              <a:rPr lang="en-US" altLang="zh-CN" sz="1200" dirty="0">
                <a:solidFill>
                  <a:srgbClr val="000000"/>
                </a:solidFill>
                <a:latin typeface="+mn-ea"/>
              </a:rPr>
              <a:t>8-14</a:t>
            </a:r>
            <a:r>
              <a:rPr lang="zh-CN" altLang="en-US" sz="1200" dirty="0">
                <a:solidFill>
                  <a:srgbClr val="000000"/>
                </a:solidFill>
                <a:latin typeface="+mn-ea"/>
              </a:rPr>
              <a:t>号字，</a:t>
            </a:r>
            <a:r>
              <a:rPr lang="en-US" altLang="zh-CN" sz="1200" dirty="0">
                <a:solidFill>
                  <a:srgbClr val="000000"/>
                </a:solidFill>
                <a:latin typeface="+mn-ea"/>
              </a:rPr>
              <a:t>1.3</a:t>
            </a:r>
            <a:r>
              <a:rPr lang="zh-CN" altLang="en-US" sz="1200" dirty="0">
                <a:solidFill>
                  <a:srgbClr val="000000"/>
                </a:solidFill>
                <a:latin typeface="+mn-ea"/>
              </a:rPr>
              <a:t>倍字间距。</a:t>
            </a:r>
            <a:endParaRPr lang="zh-CN" altLang="en-US" sz="1200" dirty="0">
              <a:solidFill>
                <a:srgbClr val="000000"/>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a:t>制作过程</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 10"/>
          <p:cNvGrpSpPr/>
          <p:nvPr/>
        </p:nvGrpSpPr>
        <p:grpSpPr>
          <a:xfrm>
            <a:off x="679897" y="2350457"/>
            <a:ext cx="1178805" cy="4507543"/>
            <a:chOff x="679897" y="2350457"/>
            <a:chExt cx="1178805" cy="4507543"/>
          </a:xfrm>
        </p:grpSpPr>
        <p:sp>
          <p:nvSpPr>
            <p:cNvPr id="59" name="斜纹 58"/>
            <p:cNvSpPr/>
            <p:nvPr/>
          </p:nvSpPr>
          <p:spPr>
            <a:xfrm rot="18900000">
              <a:off x="679897" y="2350457"/>
              <a:ext cx="1178805" cy="1178805"/>
            </a:xfrm>
            <a:prstGeom prst="diagStrip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a:solidFill>
                  <a:schemeClr val="tx1"/>
                </a:solidFill>
              </a:endParaRPr>
            </a:p>
          </p:txBody>
        </p:sp>
        <p:sp>
          <p:nvSpPr>
            <p:cNvPr id="60" name="矩形 59"/>
            <p:cNvSpPr/>
            <p:nvPr/>
          </p:nvSpPr>
          <p:spPr>
            <a:xfrm>
              <a:off x="856168" y="2956956"/>
              <a:ext cx="413132" cy="390104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a:p>
          </p:txBody>
        </p:sp>
      </p:grpSp>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制作过程</a:t>
            </a:r>
            <a:endParaRPr kumimoji="1" lang="zh-CN" altLang="en-US" dirty="0"/>
          </a:p>
        </p:txBody>
      </p:sp>
      <p:grpSp>
        <p:nvGrpSpPr>
          <p:cNvPr id="10" name="组 9"/>
          <p:cNvGrpSpPr/>
          <p:nvPr/>
        </p:nvGrpSpPr>
        <p:grpSpPr>
          <a:xfrm>
            <a:off x="1100455" y="1896110"/>
            <a:ext cx="7590790" cy="1219835"/>
            <a:chOff x="1095944" y="2304646"/>
            <a:chExt cx="7590858" cy="1211605"/>
          </a:xfrm>
        </p:grpSpPr>
        <p:grpSp>
          <p:nvGrpSpPr>
            <p:cNvPr id="6" name="组 5"/>
            <p:cNvGrpSpPr/>
            <p:nvPr/>
          </p:nvGrpSpPr>
          <p:grpSpPr>
            <a:xfrm rot="16200000" flipH="1">
              <a:off x="4094153" y="-660763"/>
              <a:ext cx="1178805" cy="7175223"/>
              <a:chOff x="679898" y="2754217"/>
              <a:chExt cx="1178805" cy="7175223"/>
            </a:xfrm>
            <a:solidFill>
              <a:schemeClr val="accent3"/>
            </a:solidFill>
          </p:grpSpPr>
          <p:sp>
            <p:nvSpPr>
              <p:cNvPr id="7" name="斜纹 6"/>
              <p:cNvSpPr/>
              <p:nvPr/>
            </p:nvSpPr>
            <p:spPr>
              <a:xfrm rot="18900000">
                <a:off x="679898" y="2754217"/>
                <a:ext cx="1178805" cy="1178805"/>
              </a:xfrm>
              <a:prstGeom prst="diagStrip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p:nvSpPr>
            <p:spPr>
              <a:xfrm>
                <a:off x="856169" y="3343620"/>
                <a:ext cx="413132" cy="65858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sp>
          <p:nvSpPr>
            <p:cNvPr id="9" name="三角形 8"/>
            <p:cNvSpPr/>
            <p:nvPr/>
          </p:nvSpPr>
          <p:spPr>
            <a:xfrm rot="5400000">
              <a:off x="8063347" y="2512465"/>
              <a:ext cx="831273" cy="41563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2" name="文本框 8"/>
          <p:cNvSpPr txBox="1"/>
          <p:nvPr/>
        </p:nvSpPr>
        <p:spPr>
          <a:xfrm>
            <a:off x="8873600" y="2477928"/>
            <a:ext cx="2517668"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mn-ea"/>
              </a:rPr>
              <a:t>超文本标记语言，通过标签描述网页，现在比较常用的是HTML5（即HTML的第五次修改版本），其赋予网页更好的意义和结构。</a:t>
            </a:r>
            <a:endParaRPr lang="zh-CN" altLang="en-US" sz="1200" dirty="0">
              <a:solidFill>
                <a:schemeClr val="tx1">
                  <a:lumMod val="75000"/>
                  <a:lumOff val="25000"/>
                </a:schemeClr>
              </a:solidFill>
              <a:latin typeface="+mn-ea"/>
            </a:endParaRPr>
          </a:p>
        </p:txBody>
      </p:sp>
      <p:sp>
        <p:nvSpPr>
          <p:cNvPr id="13" name="矩形 12"/>
          <p:cNvSpPr/>
          <p:nvPr/>
        </p:nvSpPr>
        <p:spPr>
          <a:xfrm>
            <a:off x="8873600" y="2030646"/>
            <a:ext cx="950595" cy="491490"/>
          </a:xfrm>
          <a:prstGeom prst="rect">
            <a:avLst/>
          </a:prstGeom>
        </p:spPr>
        <p:txBody>
          <a:bodyPr wrap="none">
            <a:spAutoFit/>
          </a:bodyPr>
          <a:lstStyle/>
          <a:p>
            <a:pPr lvl="0">
              <a:lnSpc>
                <a:spcPct val="130000"/>
              </a:lnSpc>
            </a:pPr>
            <a:r>
              <a:rPr lang="en-US" altLang="zh-CN" sz="2000" b="1" dirty="0">
                <a:solidFill>
                  <a:schemeClr val="accent3"/>
                </a:solidFill>
              </a:rPr>
              <a:t>HTML</a:t>
            </a:r>
            <a:endParaRPr lang="en-US" altLang="zh-CN" sz="2000" b="1" dirty="0">
              <a:solidFill>
                <a:schemeClr val="accent3"/>
              </a:solidFill>
            </a:endParaRPr>
          </a:p>
        </p:txBody>
      </p:sp>
      <p:grpSp>
        <p:nvGrpSpPr>
          <p:cNvPr id="14" name="组 13"/>
          <p:cNvGrpSpPr/>
          <p:nvPr/>
        </p:nvGrpSpPr>
        <p:grpSpPr>
          <a:xfrm>
            <a:off x="1513437" y="3364550"/>
            <a:ext cx="1178805" cy="3493449"/>
            <a:chOff x="679896" y="3364550"/>
            <a:chExt cx="1178805" cy="3493449"/>
          </a:xfrm>
        </p:grpSpPr>
        <p:sp>
          <p:nvSpPr>
            <p:cNvPr id="15" name="斜纹 14"/>
            <p:cNvSpPr/>
            <p:nvPr/>
          </p:nvSpPr>
          <p:spPr>
            <a:xfrm rot="18900000">
              <a:off x="679896" y="3364550"/>
              <a:ext cx="1178805" cy="1178805"/>
            </a:xfrm>
            <a:prstGeom prst="diagStrip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 name="矩形 15"/>
            <p:cNvSpPr/>
            <p:nvPr/>
          </p:nvSpPr>
          <p:spPr>
            <a:xfrm>
              <a:off x="856168" y="4134505"/>
              <a:ext cx="413132" cy="272349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grpSp>
        <p:nvGrpSpPr>
          <p:cNvPr id="17" name="组 16"/>
          <p:cNvGrpSpPr/>
          <p:nvPr/>
        </p:nvGrpSpPr>
        <p:grpSpPr>
          <a:xfrm>
            <a:off x="1929485" y="2921111"/>
            <a:ext cx="3901301" cy="1211604"/>
            <a:chOff x="1095945" y="2304648"/>
            <a:chExt cx="3901301" cy="1211604"/>
          </a:xfrm>
        </p:grpSpPr>
        <p:grpSp>
          <p:nvGrpSpPr>
            <p:cNvPr id="18" name="组 17"/>
            <p:cNvGrpSpPr/>
            <p:nvPr/>
          </p:nvGrpSpPr>
          <p:grpSpPr>
            <a:xfrm rot="16200000" flipH="1">
              <a:off x="2249375" y="1184017"/>
              <a:ext cx="1178805" cy="3485665"/>
              <a:chOff x="679898" y="2754217"/>
              <a:chExt cx="1178805" cy="3485665"/>
            </a:xfrm>
            <a:solidFill>
              <a:schemeClr val="accent3"/>
            </a:solidFill>
          </p:grpSpPr>
          <p:sp>
            <p:nvSpPr>
              <p:cNvPr id="20" name="斜纹 19"/>
              <p:cNvSpPr/>
              <p:nvPr/>
            </p:nvSpPr>
            <p:spPr>
              <a:xfrm rot="18900000">
                <a:off x="679898" y="2754217"/>
                <a:ext cx="1178805" cy="1178805"/>
              </a:xfrm>
              <a:prstGeom prst="diagStrip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p:nvSpPr>
            <p:spPr>
              <a:xfrm>
                <a:off x="856170" y="3343622"/>
                <a:ext cx="413132" cy="28962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sp>
          <p:nvSpPr>
            <p:cNvPr id="19" name="三角形 18"/>
            <p:cNvSpPr/>
            <p:nvPr/>
          </p:nvSpPr>
          <p:spPr>
            <a:xfrm rot="5400000">
              <a:off x="4373791" y="2512467"/>
              <a:ext cx="831273" cy="41563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2" name="文本框 8"/>
          <p:cNvSpPr txBox="1"/>
          <p:nvPr/>
        </p:nvSpPr>
        <p:spPr>
          <a:xfrm>
            <a:off x="5939884" y="3442483"/>
            <a:ext cx="2517668"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1200" dirty="0">
                <a:solidFill>
                  <a:schemeClr val="tx1">
                    <a:lumMod val="75000"/>
                    <a:lumOff val="25000"/>
                  </a:schemeClr>
                </a:solidFill>
                <a:latin typeface="+mn-ea"/>
              </a:rPr>
              <a:t>层叠样式表</a:t>
            </a:r>
            <a:r>
              <a:rPr lang="zh-CN" sz="1200" dirty="0">
                <a:solidFill>
                  <a:schemeClr val="tx1">
                    <a:lumMod val="75000"/>
                    <a:lumOff val="25000"/>
                  </a:schemeClr>
                </a:solidFill>
                <a:latin typeface="+mn-ea"/>
              </a:rPr>
              <a:t>，用于来设置web页面和用户界面的视觉样式，使用户得到更好的视觉体验。</a:t>
            </a:r>
            <a:endParaRPr lang="zh-CN" sz="1200" dirty="0">
              <a:solidFill>
                <a:schemeClr val="tx1">
                  <a:lumMod val="75000"/>
                  <a:lumOff val="25000"/>
                </a:schemeClr>
              </a:solidFill>
              <a:latin typeface="+mn-ea"/>
            </a:endParaRPr>
          </a:p>
        </p:txBody>
      </p:sp>
      <p:sp>
        <p:nvSpPr>
          <p:cNvPr id="23" name="矩形 22"/>
          <p:cNvSpPr/>
          <p:nvPr/>
        </p:nvSpPr>
        <p:spPr>
          <a:xfrm>
            <a:off x="5939884" y="3033936"/>
            <a:ext cx="659765" cy="491490"/>
          </a:xfrm>
          <a:prstGeom prst="rect">
            <a:avLst/>
          </a:prstGeom>
        </p:spPr>
        <p:txBody>
          <a:bodyPr wrap="none">
            <a:spAutoFit/>
          </a:bodyPr>
          <a:lstStyle/>
          <a:p>
            <a:pPr lvl="0">
              <a:lnSpc>
                <a:spcPct val="130000"/>
              </a:lnSpc>
            </a:pPr>
            <a:r>
              <a:rPr lang="en-US" altLang="zh-CN" sz="2000" b="1" dirty="0">
                <a:solidFill>
                  <a:schemeClr val="accent3"/>
                </a:solidFill>
              </a:rPr>
              <a:t>CSS</a:t>
            </a:r>
            <a:endParaRPr lang="en-US" altLang="zh-CN" sz="2000" b="1" dirty="0">
              <a:solidFill>
                <a:schemeClr val="accent3"/>
              </a:solidFill>
            </a:endParaRPr>
          </a:p>
        </p:txBody>
      </p:sp>
      <p:grpSp>
        <p:nvGrpSpPr>
          <p:cNvPr id="24" name="组 23"/>
          <p:cNvGrpSpPr/>
          <p:nvPr/>
        </p:nvGrpSpPr>
        <p:grpSpPr>
          <a:xfrm>
            <a:off x="2403533" y="4627754"/>
            <a:ext cx="1178805" cy="2230244"/>
            <a:chOff x="679896" y="4627754"/>
            <a:chExt cx="1178805" cy="2230244"/>
          </a:xfrm>
        </p:grpSpPr>
        <p:sp>
          <p:nvSpPr>
            <p:cNvPr id="25" name="斜纹 24"/>
            <p:cNvSpPr/>
            <p:nvPr/>
          </p:nvSpPr>
          <p:spPr>
            <a:xfrm rot="18900000">
              <a:off x="679896" y="4627754"/>
              <a:ext cx="1178805" cy="1178805"/>
            </a:xfrm>
            <a:prstGeom prst="diagStrip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p:nvSpPr>
          <p:spPr>
            <a:xfrm>
              <a:off x="856168" y="5437367"/>
              <a:ext cx="413132" cy="142063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grpSp>
        <p:nvGrpSpPr>
          <p:cNvPr id="27" name="组 26"/>
          <p:cNvGrpSpPr/>
          <p:nvPr/>
        </p:nvGrpSpPr>
        <p:grpSpPr>
          <a:xfrm>
            <a:off x="2793291" y="4168893"/>
            <a:ext cx="1612454" cy="1157663"/>
            <a:chOff x="1069655" y="2304649"/>
            <a:chExt cx="1612454" cy="1157663"/>
          </a:xfrm>
        </p:grpSpPr>
        <p:grpSp>
          <p:nvGrpSpPr>
            <p:cNvPr id="28" name="组 27"/>
            <p:cNvGrpSpPr/>
            <p:nvPr/>
          </p:nvGrpSpPr>
          <p:grpSpPr>
            <a:xfrm rot="16200000" flipH="1">
              <a:off x="1152419" y="2318162"/>
              <a:ext cx="1061386" cy="1226914"/>
              <a:chOff x="743376" y="2727926"/>
              <a:chExt cx="1061386" cy="1226914"/>
            </a:xfrm>
            <a:solidFill>
              <a:schemeClr val="accent3"/>
            </a:solidFill>
          </p:grpSpPr>
          <p:sp>
            <p:nvSpPr>
              <p:cNvPr id="30" name="斜纹 29"/>
              <p:cNvSpPr/>
              <p:nvPr/>
            </p:nvSpPr>
            <p:spPr>
              <a:xfrm rot="18900000">
                <a:off x="743376" y="2727926"/>
                <a:ext cx="1061386" cy="1074870"/>
              </a:xfrm>
              <a:prstGeom prst="diagStripe">
                <a:avLst>
                  <a:gd name="adj" fmla="val 453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1" name="矩形 30"/>
              <p:cNvSpPr/>
              <p:nvPr/>
            </p:nvSpPr>
            <p:spPr>
              <a:xfrm>
                <a:off x="856169" y="3343623"/>
                <a:ext cx="413132" cy="6112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sp>
          <p:nvSpPr>
            <p:cNvPr id="29" name="三角形 28"/>
            <p:cNvSpPr/>
            <p:nvPr/>
          </p:nvSpPr>
          <p:spPr>
            <a:xfrm rot="5400000">
              <a:off x="2058654" y="2512468"/>
              <a:ext cx="831273" cy="41563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2" name="文本框 8"/>
          <p:cNvSpPr txBox="1"/>
          <p:nvPr/>
        </p:nvSpPr>
        <p:spPr>
          <a:xfrm>
            <a:off x="4502058" y="4745935"/>
            <a:ext cx="2517668"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1200" dirty="0">
                <a:solidFill>
                  <a:schemeClr val="tx1">
                    <a:lumMod val="75000"/>
                    <a:lumOff val="25000"/>
                  </a:schemeClr>
                </a:solidFill>
                <a:latin typeface="+mn-ea"/>
              </a:rPr>
              <a:t>具有轻量级头等函数的编程语言</a:t>
            </a:r>
            <a:r>
              <a:rPr lang="zh-CN" sz="1200" dirty="0">
                <a:solidFill>
                  <a:schemeClr val="tx1">
                    <a:lumMod val="75000"/>
                    <a:lumOff val="25000"/>
                  </a:schemeClr>
                </a:solidFill>
                <a:latin typeface="+mn-ea"/>
              </a:rPr>
              <a:t>，</a:t>
            </a:r>
            <a:r>
              <a:rPr sz="1200" dirty="0">
                <a:solidFill>
                  <a:schemeClr val="tx1">
                    <a:lumMod val="75000"/>
                    <a:lumOff val="25000"/>
                  </a:schemeClr>
                </a:solidFill>
                <a:latin typeface="+mn-ea"/>
              </a:rPr>
              <a:t>Web页面的脚本语言</a:t>
            </a:r>
            <a:r>
              <a:rPr lang="zh-CN" sz="1200" dirty="0">
                <a:solidFill>
                  <a:schemeClr val="tx1">
                    <a:lumMod val="75000"/>
                    <a:lumOff val="25000"/>
                  </a:schemeClr>
                </a:solidFill>
                <a:latin typeface="+mn-ea"/>
              </a:rPr>
              <a:t>，用于为</a:t>
            </a:r>
            <a:r>
              <a:rPr lang="en-US" altLang="zh-CN" sz="1200" dirty="0">
                <a:solidFill>
                  <a:schemeClr val="tx1">
                    <a:lumMod val="75000"/>
                    <a:lumOff val="25000"/>
                  </a:schemeClr>
                </a:solidFill>
                <a:latin typeface="+mn-ea"/>
              </a:rPr>
              <a:t>HTML</a:t>
            </a:r>
            <a:r>
              <a:rPr lang="zh-CN" altLang="en-US" sz="1200" dirty="0">
                <a:solidFill>
                  <a:schemeClr val="tx1">
                    <a:lumMod val="75000"/>
                    <a:lumOff val="25000"/>
                  </a:schemeClr>
                </a:solidFill>
                <a:latin typeface="+mn-ea"/>
              </a:rPr>
              <a:t>页面设置</a:t>
            </a:r>
            <a:r>
              <a:rPr lang="zh-CN" sz="1200" dirty="0">
                <a:solidFill>
                  <a:schemeClr val="tx1">
                    <a:lumMod val="75000"/>
                    <a:lumOff val="25000"/>
                  </a:schemeClr>
                </a:solidFill>
                <a:latin typeface="+mn-ea"/>
              </a:rPr>
              <a:t>一些特定的函数方式。</a:t>
            </a:r>
            <a:endParaRPr lang="zh-CN" sz="1200" dirty="0">
              <a:solidFill>
                <a:schemeClr val="tx1">
                  <a:lumMod val="75000"/>
                  <a:lumOff val="25000"/>
                </a:schemeClr>
              </a:solidFill>
              <a:latin typeface="+mn-ea"/>
            </a:endParaRPr>
          </a:p>
        </p:txBody>
      </p:sp>
      <p:sp>
        <p:nvSpPr>
          <p:cNvPr id="33" name="矩形 32"/>
          <p:cNvSpPr/>
          <p:nvPr/>
        </p:nvSpPr>
        <p:spPr>
          <a:xfrm>
            <a:off x="4502058" y="4298653"/>
            <a:ext cx="1739265" cy="491490"/>
          </a:xfrm>
          <a:prstGeom prst="rect">
            <a:avLst/>
          </a:prstGeom>
        </p:spPr>
        <p:txBody>
          <a:bodyPr wrap="none">
            <a:spAutoFit/>
          </a:bodyPr>
          <a:lstStyle/>
          <a:p>
            <a:pPr lvl="0">
              <a:lnSpc>
                <a:spcPct val="130000"/>
              </a:lnSpc>
            </a:pPr>
            <a:r>
              <a:rPr lang="en-US" altLang="zh-CN" sz="2000" b="1" dirty="0">
                <a:solidFill>
                  <a:schemeClr val="accent3"/>
                </a:solidFill>
              </a:rPr>
              <a:t>JAVASCRIPT</a:t>
            </a:r>
            <a:endParaRPr lang="en-US" altLang="zh-CN" sz="2000" b="1" dirty="0">
              <a:solidFill>
                <a:schemeClr val="accent3"/>
              </a:solidFill>
            </a:endParaRPr>
          </a:p>
        </p:txBody>
      </p:sp>
      <p:sp>
        <p:nvSpPr>
          <p:cNvPr id="5" name="矩形 4"/>
          <p:cNvSpPr/>
          <p:nvPr/>
        </p:nvSpPr>
        <p:spPr>
          <a:xfrm>
            <a:off x="2703195" y="1043940"/>
            <a:ext cx="2989580" cy="1210945"/>
          </a:xfrm>
          <a:prstGeom prst="rect">
            <a:avLst/>
          </a:prstGeom>
        </p:spPr>
        <p:txBody>
          <a:bodyPr wrap="square">
            <a:spAutoFit/>
          </a:bodyPr>
          <a:p>
            <a:pPr lvl="0">
              <a:lnSpc>
                <a:spcPct val="130000"/>
              </a:lnSpc>
            </a:pPr>
            <a:r>
              <a:rPr kumimoji="1" lang="zh-CN" altLang="en-US" sz="2800" b="1" dirty="0">
                <a:solidFill>
                  <a:srgbClr val="30918B"/>
                </a:solidFill>
                <a:effectLst>
                  <a:outerShdw blurRad="38100" dist="25400" dir="5400000" algn="ctr" rotWithShape="0">
                    <a:srgbClr val="6E747A">
                      <a:alpha val="43000"/>
                    </a:srgbClr>
                  </a:outerShdw>
                </a:effectLst>
                <a:sym typeface="+mn-ea"/>
              </a:rPr>
              <a:t>前 端 相 关 语 言</a:t>
            </a:r>
            <a:endParaRPr kumimoji="1" lang="zh-CN" altLang="en-US" sz="2800" b="1" dirty="0">
              <a:solidFill>
                <a:srgbClr val="30918B"/>
              </a:solidFill>
              <a:effectLst>
                <a:outerShdw blurRad="38100" dist="25400" dir="5400000" algn="ctr" rotWithShape="0">
                  <a:srgbClr val="6E747A">
                    <a:alpha val="43000"/>
                  </a:srgbClr>
                </a:outerShdw>
              </a:effectLst>
              <a:sym typeface="+mn-ea"/>
            </a:endParaRPr>
          </a:p>
          <a:p>
            <a:pPr lvl="0">
              <a:lnSpc>
                <a:spcPct val="130000"/>
              </a:lnSpc>
            </a:pPr>
            <a:endParaRPr lang="zh-CN" altLang="en-US" sz="2800" b="1" dirty="0">
              <a:solidFill>
                <a:schemeClr val="accent3"/>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r>
              <a:rPr kumimoji="1" lang="zh-CN" altLang="en-US" dirty="0"/>
              <a:t> 制作</a:t>
            </a:r>
            <a:r>
              <a:rPr kumimoji="1" lang="zh-CN" altLang="en-US" dirty="0" smtClean="0"/>
              <a:t>过程</a:t>
            </a:r>
            <a:endParaRPr kumimoji="1" lang="zh-CN" altLang="en-US" dirty="0"/>
          </a:p>
        </p:txBody>
      </p:sp>
      <p:sp>
        <p:nvSpPr>
          <p:cNvPr id="3" name="同心圆 2"/>
          <p:cNvSpPr/>
          <p:nvPr/>
        </p:nvSpPr>
        <p:spPr>
          <a:xfrm>
            <a:off x="2052947" y="1720596"/>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同心圆 3"/>
          <p:cNvSpPr/>
          <p:nvPr/>
        </p:nvSpPr>
        <p:spPr>
          <a:xfrm>
            <a:off x="4634358" y="1720596"/>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同心圆 4"/>
          <p:cNvSpPr/>
          <p:nvPr/>
        </p:nvSpPr>
        <p:spPr>
          <a:xfrm>
            <a:off x="7215768" y="1720596"/>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 name="空心弧 7"/>
          <p:cNvSpPr/>
          <p:nvPr/>
        </p:nvSpPr>
        <p:spPr>
          <a:xfrm>
            <a:off x="2042901" y="1720596"/>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 name="空心弧 8"/>
          <p:cNvSpPr/>
          <p:nvPr/>
        </p:nvSpPr>
        <p:spPr>
          <a:xfrm rot="10800000">
            <a:off x="4634358" y="1720596"/>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空心弧 9"/>
          <p:cNvSpPr/>
          <p:nvPr/>
        </p:nvSpPr>
        <p:spPr>
          <a:xfrm>
            <a:off x="7205722" y="1732469"/>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文本框 8"/>
          <p:cNvSpPr txBox="1"/>
          <p:nvPr/>
        </p:nvSpPr>
        <p:spPr>
          <a:xfrm>
            <a:off x="2309337" y="5348855"/>
            <a:ext cx="2517668" cy="5708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1200" dirty="0">
                <a:solidFill>
                  <a:schemeClr val="tx1">
                    <a:lumMod val="75000"/>
                    <a:lumOff val="25000"/>
                  </a:schemeClr>
                </a:solidFill>
                <a:latin typeface="+mn-ea"/>
              </a:rPr>
              <a:t>一种可以撰写跨平台应用软件的面向对象的程序设计语言</a:t>
            </a:r>
            <a:r>
              <a:rPr lang="zh-CN" sz="1200" dirty="0">
                <a:solidFill>
                  <a:schemeClr val="tx1">
                    <a:lumMod val="75000"/>
                    <a:lumOff val="25000"/>
                  </a:schemeClr>
                </a:solidFill>
                <a:latin typeface="+mn-ea"/>
              </a:rPr>
              <a:t>。</a:t>
            </a:r>
            <a:endParaRPr lang="zh-CN" sz="1200" dirty="0">
              <a:solidFill>
                <a:schemeClr val="tx1">
                  <a:lumMod val="75000"/>
                  <a:lumOff val="25000"/>
                </a:schemeClr>
              </a:solidFill>
              <a:latin typeface="+mn-ea"/>
            </a:endParaRPr>
          </a:p>
        </p:txBody>
      </p:sp>
      <p:sp>
        <p:nvSpPr>
          <p:cNvPr id="13" name="矩形 12"/>
          <p:cNvSpPr/>
          <p:nvPr/>
        </p:nvSpPr>
        <p:spPr>
          <a:xfrm>
            <a:off x="2883377" y="4853948"/>
            <a:ext cx="827405" cy="491490"/>
          </a:xfrm>
          <a:prstGeom prst="rect">
            <a:avLst/>
          </a:prstGeom>
        </p:spPr>
        <p:txBody>
          <a:bodyPr wrap="none">
            <a:spAutoFit/>
          </a:bodyPr>
          <a:lstStyle/>
          <a:p>
            <a:pPr lvl="0">
              <a:lnSpc>
                <a:spcPct val="130000"/>
              </a:lnSpc>
            </a:pPr>
            <a:r>
              <a:rPr lang="en-US" altLang="zh-CN" sz="2000" b="1" dirty="0">
                <a:solidFill>
                  <a:schemeClr val="accent3">
                    <a:lumMod val="75000"/>
                  </a:schemeClr>
                </a:solidFill>
              </a:rPr>
              <a:t>JAVA</a:t>
            </a:r>
            <a:endParaRPr lang="en-US" altLang="zh-CN" sz="2000" b="1" dirty="0">
              <a:solidFill>
                <a:schemeClr val="accent3">
                  <a:lumMod val="75000"/>
                </a:schemeClr>
              </a:solidFill>
            </a:endParaRPr>
          </a:p>
        </p:txBody>
      </p:sp>
      <p:sp>
        <p:nvSpPr>
          <p:cNvPr id="14" name="文本框 8"/>
          <p:cNvSpPr txBox="1"/>
          <p:nvPr/>
        </p:nvSpPr>
        <p:spPr>
          <a:xfrm>
            <a:off x="4970009" y="5348855"/>
            <a:ext cx="2517668" cy="12903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sz="1200" dirty="0">
                <a:solidFill>
                  <a:schemeClr val="tx1">
                    <a:lumMod val="75000"/>
                    <a:lumOff val="25000"/>
                  </a:schemeClr>
                </a:solidFill>
                <a:latin typeface="+mn-ea"/>
              </a:rPr>
              <a:t>Groovy结合了众多语言易用的特性，如闭包等，Groovy</a:t>
            </a:r>
            <a:r>
              <a:rPr lang="zh-CN" sz="1200" dirty="0">
                <a:solidFill>
                  <a:schemeClr val="tx1">
                    <a:lumMod val="75000"/>
                    <a:lumOff val="25000"/>
                  </a:schemeClr>
                </a:solidFill>
                <a:latin typeface="+mn-ea"/>
              </a:rPr>
              <a:t>与</a:t>
            </a:r>
            <a:r>
              <a:rPr sz="1200" dirty="0">
                <a:solidFill>
                  <a:schemeClr val="tx1">
                    <a:lumMod val="75000"/>
                    <a:lumOff val="25000"/>
                  </a:schemeClr>
                </a:solidFill>
                <a:latin typeface="+mn-ea"/>
              </a:rPr>
              <a:t>Java的兼容性良好，可以共同使用，大大降低了服务器端的开发难度，同时大幅减少繁杂的代码</a:t>
            </a:r>
            <a:r>
              <a:rPr lang="zh-CN" sz="1200" dirty="0">
                <a:solidFill>
                  <a:schemeClr val="tx1">
                    <a:lumMod val="75000"/>
                    <a:lumOff val="25000"/>
                  </a:schemeClr>
                </a:solidFill>
                <a:latin typeface="+mn-ea"/>
              </a:rPr>
              <a:t>。</a:t>
            </a:r>
            <a:endParaRPr lang="zh-CN" sz="1200" dirty="0">
              <a:solidFill>
                <a:schemeClr val="tx1">
                  <a:lumMod val="75000"/>
                  <a:lumOff val="25000"/>
                </a:schemeClr>
              </a:solidFill>
              <a:latin typeface="+mn-ea"/>
            </a:endParaRPr>
          </a:p>
        </p:txBody>
      </p:sp>
      <p:sp>
        <p:nvSpPr>
          <p:cNvPr id="15" name="矩形 14"/>
          <p:cNvSpPr/>
          <p:nvPr/>
        </p:nvSpPr>
        <p:spPr>
          <a:xfrm>
            <a:off x="5341484" y="4853948"/>
            <a:ext cx="1110615" cy="491490"/>
          </a:xfrm>
          <a:prstGeom prst="rect">
            <a:avLst/>
          </a:prstGeom>
        </p:spPr>
        <p:txBody>
          <a:bodyPr wrap="none">
            <a:spAutoFit/>
          </a:bodyPr>
          <a:lstStyle/>
          <a:p>
            <a:pPr lvl="0" algn="l">
              <a:lnSpc>
                <a:spcPct val="130000"/>
              </a:lnSpc>
            </a:pPr>
            <a:r>
              <a:rPr lang="en-US" altLang="zh-CN" sz="2000" b="1" dirty="0">
                <a:solidFill>
                  <a:schemeClr val="accent3">
                    <a:lumMod val="75000"/>
                  </a:schemeClr>
                </a:solidFill>
                <a:sym typeface="+mn-ea"/>
              </a:rPr>
              <a:t>Groovy</a:t>
            </a:r>
            <a:endParaRPr lang="en-US" altLang="zh-CN" sz="2000" b="1" dirty="0">
              <a:solidFill>
                <a:schemeClr val="accent3">
                  <a:lumMod val="75000"/>
                </a:schemeClr>
              </a:solidFill>
            </a:endParaRPr>
          </a:p>
        </p:txBody>
      </p:sp>
      <p:sp>
        <p:nvSpPr>
          <p:cNvPr id="16" name="文本框 8"/>
          <p:cNvSpPr txBox="1"/>
          <p:nvPr/>
        </p:nvSpPr>
        <p:spPr>
          <a:xfrm>
            <a:off x="7561466" y="5348855"/>
            <a:ext cx="2517668"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1200" dirty="0">
                <a:solidFill>
                  <a:schemeClr val="tx1">
                    <a:lumMod val="75000"/>
                    <a:lumOff val="25000"/>
                  </a:schemeClr>
                </a:solidFill>
                <a:latin typeface="+mn-ea"/>
              </a:rPr>
              <a:t>Python 是一种面向对象解释型的计算机程序设计语言</a:t>
            </a:r>
            <a:r>
              <a:rPr lang="zh-CN" sz="1200" dirty="0">
                <a:solidFill>
                  <a:schemeClr val="tx1">
                    <a:lumMod val="75000"/>
                    <a:lumOff val="25000"/>
                  </a:schemeClr>
                </a:solidFill>
                <a:latin typeface="+mn-ea"/>
              </a:rPr>
              <a:t>。在该系统中主要用来编写关于数据抓取的部分。</a:t>
            </a:r>
            <a:endParaRPr lang="zh-CN" sz="1200" dirty="0">
              <a:solidFill>
                <a:schemeClr val="tx1">
                  <a:lumMod val="75000"/>
                  <a:lumOff val="25000"/>
                </a:schemeClr>
              </a:solidFill>
              <a:latin typeface="+mn-ea"/>
            </a:endParaRPr>
          </a:p>
        </p:txBody>
      </p:sp>
      <p:sp>
        <p:nvSpPr>
          <p:cNvPr id="17" name="矩形 16"/>
          <p:cNvSpPr/>
          <p:nvPr/>
        </p:nvSpPr>
        <p:spPr>
          <a:xfrm>
            <a:off x="7932941" y="4853948"/>
            <a:ext cx="1096645" cy="491490"/>
          </a:xfrm>
          <a:prstGeom prst="rect">
            <a:avLst/>
          </a:prstGeom>
        </p:spPr>
        <p:txBody>
          <a:bodyPr wrap="none">
            <a:spAutoFit/>
          </a:bodyPr>
          <a:lstStyle/>
          <a:p>
            <a:pPr lvl="0" algn="l">
              <a:lnSpc>
                <a:spcPct val="130000"/>
              </a:lnSpc>
            </a:pPr>
            <a:r>
              <a:rPr lang="en-US" altLang="zh-CN" sz="2000" b="1" dirty="0">
                <a:solidFill>
                  <a:schemeClr val="accent3">
                    <a:lumMod val="75000"/>
                  </a:schemeClr>
                </a:solidFill>
                <a:sym typeface="+mn-ea"/>
              </a:rPr>
              <a:t>Python</a:t>
            </a:r>
            <a:endParaRPr lang="en-US" altLang="zh-CN" sz="2000" b="1" dirty="0">
              <a:solidFill>
                <a:schemeClr val="accent3">
                  <a:lumMod val="75000"/>
                </a:schemeClr>
              </a:solidFill>
            </a:endParaRPr>
          </a:p>
        </p:txBody>
      </p:sp>
      <p:grpSp>
        <p:nvGrpSpPr>
          <p:cNvPr id="20" name="组合 22"/>
          <p:cNvGrpSpPr/>
          <p:nvPr/>
        </p:nvGrpSpPr>
        <p:grpSpPr>
          <a:xfrm>
            <a:off x="3075672" y="2838825"/>
            <a:ext cx="794889" cy="623974"/>
            <a:chOff x="3654425" y="5089525"/>
            <a:chExt cx="1860550" cy="1460500"/>
          </a:xfrm>
          <a:solidFill>
            <a:schemeClr val="accent3">
              <a:lumMod val="75000"/>
            </a:schemeClr>
          </a:solidFill>
        </p:grpSpPr>
        <p:sp>
          <p:nvSpPr>
            <p:cNvPr id="21"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2"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3"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4"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5"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6"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7"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grpSp>
        <p:nvGrpSpPr>
          <p:cNvPr id="28" name="组合 22"/>
          <p:cNvGrpSpPr/>
          <p:nvPr/>
        </p:nvGrpSpPr>
        <p:grpSpPr>
          <a:xfrm>
            <a:off x="5667128" y="2850698"/>
            <a:ext cx="794889" cy="623974"/>
            <a:chOff x="3654425" y="5089525"/>
            <a:chExt cx="1860550" cy="1460500"/>
          </a:xfrm>
          <a:solidFill>
            <a:schemeClr val="accent3">
              <a:lumMod val="75000"/>
            </a:schemeClr>
          </a:solidFill>
        </p:grpSpPr>
        <p:sp>
          <p:nvSpPr>
            <p:cNvPr id="2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0"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1"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2"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3"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4"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5"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grpSp>
        <p:nvGrpSpPr>
          <p:cNvPr id="36" name="组合 22"/>
          <p:cNvGrpSpPr/>
          <p:nvPr/>
        </p:nvGrpSpPr>
        <p:grpSpPr>
          <a:xfrm>
            <a:off x="8218404" y="2838824"/>
            <a:ext cx="794889" cy="623974"/>
            <a:chOff x="3654425" y="5089525"/>
            <a:chExt cx="1860550" cy="1460500"/>
          </a:xfrm>
          <a:solidFill>
            <a:schemeClr val="accent3">
              <a:lumMod val="75000"/>
            </a:schemeClr>
          </a:solidFill>
        </p:grpSpPr>
        <p:sp>
          <p:nvSpPr>
            <p:cNvPr id="37"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8"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9"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0"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1"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2"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3"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7" name="矩形 6"/>
          <p:cNvSpPr/>
          <p:nvPr/>
        </p:nvSpPr>
        <p:spPr>
          <a:xfrm>
            <a:off x="325755" y="1250315"/>
            <a:ext cx="550545" cy="3449955"/>
          </a:xfrm>
          <a:prstGeom prst="rect">
            <a:avLst/>
          </a:prstGeom>
        </p:spPr>
        <p:txBody>
          <a:bodyPr wrap="square">
            <a:spAutoFit/>
          </a:bodyPr>
          <a:p>
            <a:pPr lvl="0">
              <a:lnSpc>
                <a:spcPct val="130000"/>
              </a:lnSpc>
            </a:pPr>
            <a:r>
              <a:rPr lang="zh-CN" altLang="en-US" sz="2800" b="1" dirty="0">
                <a:solidFill>
                  <a:schemeClr val="accent3"/>
                </a:solidFill>
              </a:rPr>
              <a:t>后</a:t>
            </a:r>
            <a:endParaRPr lang="zh-CN" altLang="en-US" sz="2800" b="1" dirty="0">
              <a:solidFill>
                <a:schemeClr val="accent3"/>
              </a:solidFill>
            </a:endParaRPr>
          </a:p>
          <a:p>
            <a:pPr lvl="0">
              <a:lnSpc>
                <a:spcPct val="130000"/>
              </a:lnSpc>
            </a:pPr>
            <a:r>
              <a:rPr lang="zh-CN" altLang="en-US" sz="2800" b="1" dirty="0">
                <a:solidFill>
                  <a:schemeClr val="accent3"/>
                </a:solidFill>
              </a:rPr>
              <a:t>端</a:t>
            </a:r>
            <a:endParaRPr lang="zh-CN" altLang="en-US" sz="2800" b="1" dirty="0">
              <a:solidFill>
                <a:schemeClr val="accent3"/>
              </a:solidFill>
            </a:endParaRPr>
          </a:p>
          <a:p>
            <a:pPr lvl="0">
              <a:lnSpc>
                <a:spcPct val="130000"/>
              </a:lnSpc>
            </a:pPr>
            <a:r>
              <a:rPr lang="zh-CN" altLang="en-US" sz="2800" b="1" dirty="0">
                <a:solidFill>
                  <a:schemeClr val="accent3"/>
                </a:solidFill>
              </a:rPr>
              <a:t>相</a:t>
            </a:r>
            <a:endParaRPr lang="zh-CN" altLang="en-US" sz="2800" b="1" dirty="0">
              <a:solidFill>
                <a:schemeClr val="accent3"/>
              </a:solidFill>
            </a:endParaRPr>
          </a:p>
          <a:p>
            <a:pPr lvl="0">
              <a:lnSpc>
                <a:spcPct val="130000"/>
              </a:lnSpc>
            </a:pPr>
            <a:r>
              <a:rPr lang="zh-CN" altLang="en-US" sz="2800" b="1" dirty="0">
                <a:solidFill>
                  <a:schemeClr val="accent3"/>
                </a:solidFill>
              </a:rPr>
              <a:t>关</a:t>
            </a:r>
            <a:endParaRPr lang="zh-CN" altLang="en-US" sz="2800" b="1" dirty="0">
              <a:solidFill>
                <a:schemeClr val="accent3"/>
              </a:solidFill>
            </a:endParaRPr>
          </a:p>
          <a:p>
            <a:pPr lvl="0">
              <a:lnSpc>
                <a:spcPct val="130000"/>
              </a:lnSpc>
            </a:pPr>
            <a:r>
              <a:rPr lang="zh-CN" altLang="en-US" sz="2800" b="1" dirty="0">
                <a:solidFill>
                  <a:schemeClr val="accent3"/>
                </a:solidFill>
              </a:rPr>
              <a:t>语</a:t>
            </a:r>
            <a:endParaRPr lang="zh-CN" altLang="en-US" sz="2800" b="1" dirty="0">
              <a:solidFill>
                <a:schemeClr val="accent3"/>
              </a:solidFill>
            </a:endParaRPr>
          </a:p>
          <a:p>
            <a:pPr lvl="0">
              <a:lnSpc>
                <a:spcPct val="130000"/>
              </a:lnSpc>
            </a:pPr>
            <a:r>
              <a:rPr lang="zh-CN" altLang="en-US" sz="2800" b="1" dirty="0">
                <a:solidFill>
                  <a:schemeClr val="accent3"/>
                </a:solidFill>
              </a:rPr>
              <a:t>言</a:t>
            </a:r>
            <a:endParaRPr lang="zh-CN" altLang="en-US" sz="2800" b="1" dirty="0">
              <a:solidFill>
                <a:schemeClr val="accent3"/>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80340" y="2600960"/>
            <a:ext cx="3345180" cy="3895725"/>
            <a:chOff x="284" y="4096"/>
            <a:chExt cx="5268" cy="6135"/>
          </a:xfrm>
        </p:grpSpPr>
        <p:sp>
          <p:nvSpPr>
            <p:cNvPr id="5" name="泪珠形 4"/>
            <p:cNvSpPr/>
            <p:nvPr/>
          </p:nvSpPr>
          <p:spPr>
            <a:xfrm>
              <a:off x="284" y="4257"/>
              <a:ext cx="1660" cy="1645"/>
            </a:xfrm>
            <a:prstGeom prst="teardrop">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4" name="组合 22"/>
            <p:cNvGrpSpPr/>
            <p:nvPr/>
          </p:nvGrpSpPr>
          <p:grpSpPr>
            <a:xfrm>
              <a:off x="737" y="4773"/>
              <a:ext cx="903" cy="678"/>
              <a:chOff x="3829050" y="5226603"/>
              <a:chExt cx="1511301" cy="1186348"/>
            </a:xfrm>
            <a:solidFill>
              <a:schemeClr val="bg1"/>
            </a:solidFill>
          </p:grpSpPr>
          <p:sp>
            <p:nvSpPr>
              <p:cNvPr id="35" name="Freeform 12"/>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6"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7"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8"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9"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0"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1"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42" name="文本框 8"/>
            <p:cNvSpPr txBox="1"/>
            <p:nvPr/>
          </p:nvSpPr>
          <p:spPr>
            <a:xfrm>
              <a:off x="2044" y="4801"/>
              <a:ext cx="3509" cy="54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mn-ea"/>
                </a:rPr>
                <a:t>SPA，单页面Web应用程序。本项目选用Vue.js技术作为前端基础框架。传统DOM处理需要编写繁杂的选择器,逐级操作还原服务器需要的JSON数据格式,不但操作繁琐且易出现致命错误。而通过Vue.js的响应式双向绑定数据,实时反映数据的真实变化并映射到数据源上,避免前端页面开发中DOM选择器繁杂的操作,简化Web前端开发流程和降低开放难度,提升前端开发效率,降低开发成本和周期,提升系统流畅性</a:t>
              </a:r>
              <a:endParaRPr lang="zh-CN" altLang="en-US" sz="1200" dirty="0">
                <a:solidFill>
                  <a:schemeClr val="tx1">
                    <a:lumMod val="75000"/>
                    <a:lumOff val="25000"/>
                  </a:schemeClr>
                </a:solidFill>
                <a:latin typeface="+mn-ea"/>
              </a:endParaRPr>
            </a:p>
          </p:txBody>
        </p:sp>
        <p:sp>
          <p:nvSpPr>
            <p:cNvPr id="43" name="矩形 42"/>
            <p:cNvSpPr/>
            <p:nvPr/>
          </p:nvSpPr>
          <p:spPr>
            <a:xfrm>
              <a:off x="2044" y="4096"/>
              <a:ext cx="2789" cy="774"/>
            </a:xfrm>
            <a:prstGeom prst="rect">
              <a:avLst/>
            </a:prstGeom>
          </p:spPr>
          <p:txBody>
            <a:bodyPr wrap="square">
              <a:spAutoFit/>
            </a:bodyPr>
            <a:lstStyle/>
            <a:p>
              <a:pPr lvl="0" algn="l">
                <a:lnSpc>
                  <a:spcPct val="130000"/>
                </a:lnSpc>
              </a:pPr>
              <a:r>
                <a:rPr lang="zh-CN" altLang="en-US" sz="2000" b="1" dirty="0">
                  <a:solidFill>
                    <a:schemeClr val="accent3">
                      <a:lumMod val="75000"/>
                    </a:schemeClr>
                  </a:solidFill>
                </a:rPr>
                <a:t>前端SPA框架</a:t>
              </a:r>
              <a:endParaRPr lang="zh-CN" altLang="en-US" sz="2000" b="1" dirty="0">
                <a:solidFill>
                  <a:schemeClr val="accent3">
                    <a:lumMod val="75000"/>
                  </a:schemeClr>
                </a:solidFill>
              </a:endParaRPr>
            </a:p>
          </p:txBody>
        </p:sp>
      </p:grpSp>
      <p:grpSp>
        <p:nvGrpSpPr>
          <p:cNvPr id="6" name="组合 5"/>
          <p:cNvGrpSpPr/>
          <p:nvPr/>
        </p:nvGrpSpPr>
        <p:grpSpPr>
          <a:xfrm>
            <a:off x="2726690" y="1444625"/>
            <a:ext cx="3403600" cy="3468370"/>
            <a:chOff x="4294" y="2275"/>
            <a:chExt cx="5360" cy="5462"/>
          </a:xfrm>
        </p:grpSpPr>
        <p:sp>
          <p:nvSpPr>
            <p:cNvPr id="61" name="矩形 60"/>
            <p:cNvSpPr/>
            <p:nvPr/>
          </p:nvSpPr>
          <p:spPr>
            <a:xfrm>
              <a:off x="5939" y="2275"/>
              <a:ext cx="3612" cy="774"/>
            </a:xfrm>
            <a:prstGeom prst="rect">
              <a:avLst/>
            </a:prstGeom>
          </p:spPr>
          <p:txBody>
            <a:bodyPr wrap="none">
              <a:spAutoFit/>
            </a:bodyPr>
            <a:lstStyle/>
            <a:p>
              <a:pPr lvl="0" algn="l">
                <a:lnSpc>
                  <a:spcPct val="130000"/>
                </a:lnSpc>
              </a:pPr>
              <a:r>
                <a:rPr lang="zh-CN" altLang="en-US" sz="2000" b="1" dirty="0">
                  <a:solidFill>
                    <a:schemeClr val="accent3">
                      <a:lumMod val="75000"/>
                    </a:schemeClr>
                  </a:solidFill>
                  <a:sym typeface="+mn-ea"/>
                </a:rPr>
                <a:t>Spring Boot 框架</a:t>
              </a:r>
              <a:endParaRPr lang="zh-CN" altLang="en-US" sz="2000" b="1" dirty="0">
                <a:solidFill>
                  <a:schemeClr val="accent3">
                    <a:lumMod val="75000"/>
                  </a:schemeClr>
                </a:solidFill>
              </a:endParaRPr>
            </a:p>
          </p:txBody>
        </p:sp>
        <p:sp>
          <p:nvSpPr>
            <p:cNvPr id="70" name="泪珠形 69"/>
            <p:cNvSpPr/>
            <p:nvPr/>
          </p:nvSpPr>
          <p:spPr>
            <a:xfrm>
              <a:off x="4294" y="2533"/>
              <a:ext cx="1645" cy="1645"/>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1" name="组合 22"/>
            <p:cNvGrpSpPr/>
            <p:nvPr/>
          </p:nvGrpSpPr>
          <p:grpSpPr>
            <a:xfrm>
              <a:off x="4747" y="3049"/>
              <a:ext cx="864" cy="678"/>
              <a:chOff x="3829050" y="5226603"/>
              <a:chExt cx="1511301" cy="1186348"/>
            </a:xfrm>
            <a:solidFill>
              <a:schemeClr val="bg1"/>
            </a:solidFill>
          </p:grpSpPr>
          <p:sp>
            <p:nvSpPr>
              <p:cNvPr id="74" name="Freeform 12"/>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75"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76"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77"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78"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79"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80"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72" name="文本框 8"/>
            <p:cNvSpPr txBox="1"/>
            <p:nvPr/>
          </p:nvSpPr>
          <p:spPr>
            <a:xfrm>
              <a:off x="6104" y="3063"/>
              <a:ext cx="3550" cy="46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mn-ea"/>
                </a:rPr>
                <a:t>Spring Boot是一款全新 J2 EE应用程序框架， Spring Boot相比较于 Spring Framework的配置更加的简单清晰，能够创建单独运行的 spring项目，同时 对MAVEN的配置进行简化，开发员只需在相关模块类中编写 JPA注解便可让功能见效，同时 Spring Boot集成了 Tomcat Java Web容器，使开发者在开发时更加方便，能更加快速构建企业项目应用程序</a:t>
              </a:r>
              <a:endParaRPr lang="zh-CN" altLang="en-US" sz="1200" dirty="0">
                <a:solidFill>
                  <a:schemeClr val="tx1">
                    <a:lumMod val="75000"/>
                    <a:lumOff val="25000"/>
                  </a:schemeClr>
                </a:solidFill>
                <a:latin typeface="+mn-ea"/>
              </a:endParaRPr>
            </a:p>
          </p:txBody>
        </p:sp>
      </p:grpSp>
      <p:grpSp>
        <p:nvGrpSpPr>
          <p:cNvPr id="4" name="组合 3"/>
          <p:cNvGrpSpPr/>
          <p:nvPr/>
        </p:nvGrpSpPr>
        <p:grpSpPr>
          <a:xfrm>
            <a:off x="6235065" y="2314575"/>
            <a:ext cx="3023870" cy="2416810"/>
            <a:chOff x="9819" y="3645"/>
            <a:chExt cx="4762" cy="3806"/>
          </a:xfrm>
        </p:grpSpPr>
        <p:sp>
          <p:nvSpPr>
            <p:cNvPr id="58" name="泪珠形 57"/>
            <p:cNvSpPr/>
            <p:nvPr/>
          </p:nvSpPr>
          <p:spPr>
            <a:xfrm>
              <a:off x="9819" y="3645"/>
              <a:ext cx="1645" cy="1645"/>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59" name="组合 22"/>
            <p:cNvGrpSpPr/>
            <p:nvPr/>
          </p:nvGrpSpPr>
          <p:grpSpPr>
            <a:xfrm>
              <a:off x="10272" y="4160"/>
              <a:ext cx="864" cy="678"/>
              <a:chOff x="3829050" y="5226603"/>
              <a:chExt cx="1511301" cy="1186348"/>
            </a:xfrm>
            <a:solidFill>
              <a:schemeClr val="bg1"/>
            </a:solidFill>
          </p:grpSpPr>
          <p:sp>
            <p:nvSpPr>
              <p:cNvPr id="62" name="Freeform 12"/>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3"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4"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5"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6"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7"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8"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60" name="文本框 8"/>
            <p:cNvSpPr txBox="1"/>
            <p:nvPr/>
          </p:nvSpPr>
          <p:spPr>
            <a:xfrm>
              <a:off x="11579" y="4665"/>
              <a:ext cx="3003" cy="27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mn-ea"/>
                </a:rPr>
                <a:t>J2ee实际上是一个企业应用程序规范的集合，它限制了web应用程序不同级别的技术，帮助我们开发和部署可移植、健壮、可伸缩和安全的Java web应用程序。</a:t>
              </a:r>
              <a:endParaRPr lang="zh-CN" altLang="en-US" sz="1200" dirty="0">
                <a:solidFill>
                  <a:schemeClr val="tx1">
                    <a:lumMod val="75000"/>
                    <a:lumOff val="25000"/>
                  </a:schemeClr>
                </a:solidFill>
                <a:latin typeface="+mn-ea"/>
              </a:endParaRPr>
            </a:p>
          </p:txBody>
        </p:sp>
        <p:sp>
          <p:nvSpPr>
            <p:cNvPr id="73" name="矩形 72"/>
            <p:cNvSpPr/>
            <p:nvPr/>
          </p:nvSpPr>
          <p:spPr>
            <a:xfrm>
              <a:off x="11579" y="3645"/>
              <a:ext cx="2100" cy="774"/>
            </a:xfrm>
            <a:prstGeom prst="rect">
              <a:avLst/>
            </a:prstGeom>
          </p:spPr>
          <p:txBody>
            <a:bodyPr wrap="none">
              <a:spAutoFit/>
            </a:bodyPr>
            <a:lstStyle/>
            <a:p>
              <a:pPr lvl="0" algn="l">
                <a:lnSpc>
                  <a:spcPct val="130000"/>
                </a:lnSpc>
              </a:pPr>
              <a:r>
                <a:rPr lang="zh-CN" altLang="en-US" sz="2000" b="1" dirty="0">
                  <a:solidFill>
                    <a:schemeClr val="accent3">
                      <a:lumMod val="75000"/>
                    </a:schemeClr>
                  </a:solidFill>
                  <a:sym typeface="+mn-ea"/>
                </a:rPr>
                <a:t>J2EE 框架</a:t>
              </a:r>
              <a:endParaRPr lang="zh-CN" altLang="en-US" sz="2000" b="1" dirty="0">
                <a:solidFill>
                  <a:schemeClr val="accent3">
                    <a:lumMod val="75000"/>
                  </a:schemeClr>
                </a:solidFill>
              </a:endParaRPr>
            </a:p>
          </p:txBody>
        </p:sp>
      </p:grpSp>
      <p:grpSp>
        <p:nvGrpSpPr>
          <p:cNvPr id="3" name="组合 2"/>
          <p:cNvGrpSpPr/>
          <p:nvPr/>
        </p:nvGrpSpPr>
        <p:grpSpPr>
          <a:xfrm>
            <a:off x="8324215" y="1079500"/>
            <a:ext cx="3635375" cy="2456180"/>
            <a:chOff x="13109" y="1700"/>
            <a:chExt cx="5725" cy="3868"/>
          </a:xfrm>
        </p:grpSpPr>
        <p:sp>
          <p:nvSpPr>
            <p:cNvPr id="82" name="泪珠形 81"/>
            <p:cNvSpPr/>
            <p:nvPr/>
          </p:nvSpPr>
          <p:spPr>
            <a:xfrm>
              <a:off x="13109" y="1861"/>
              <a:ext cx="1645" cy="1645"/>
            </a:xfrm>
            <a:prstGeom prst="teardrop">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3" name="组合 22"/>
            <p:cNvGrpSpPr/>
            <p:nvPr/>
          </p:nvGrpSpPr>
          <p:grpSpPr>
            <a:xfrm>
              <a:off x="13562" y="2376"/>
              <a:ext cx="864" cy="678"/>
              <a:chOff x="3829050" y="5226603"/>
              <a:chExt cx="1511301" cy="1186348"/>
            </a:xfrm>
            <a:solidFill>
              <a:schemeClr val="bg1"/>
            </a:solidFill>
          </p:grpSpPr>
          <p:sp>
            <p:nvSpPr>
              <p:cNvPr id="86" name="Freeform 12"/>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87"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88"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89"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90"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91"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92"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84" name="文本框 8"/>
            <p:cNvSpPr txBox="1"/>
            <p:nvPr/>
          </p:nvSpPr>
          <p:spPr>
            <a:xfrm>
              <a:off x="15126" y="2404"/>
              <a:ext cx="3708" cy="31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a:solidFill>
                    <a:schemeClr val="tx1">
                      <a:lumMod val="75000"/>
                      <a:lumOff val="25000"/>
                    </a:schemeClr>
                  </a:solidFill>
                  <a:latin typeface="+mn-ea"/>
                </a:rPr>
                <a:t>所有前端页面部分全部以静态化的方式展现给用户，在用户请求服务的过程中，借助AJAX技术，通过服务器端API动态的请求数据，并异步刷新渲染到客户端浏览器，期间无需服务器端渲染页面，服务器端仅需要返回客户端浏览器需要的数据信息</a:t>
              </a:r>
              <a:endParaRPr lang="zh-CN" altLang="en-US" sz="1200">
                <a:solidFill>
                  <a:schemeClr val="tx1">
                    <a:lumMod val="75000"/>
                    <a:lumOff val="25000"/>
                  </a:schemeClr>
                </a:solidFill>
                <a:latin typeface="+mn-ea"/>
              </a:endParaRPr>
            </a:p>
          </p:txBody>
        </p:sp>
        <p:sp>
          <p:nvSpPr>
            <p:cNvPr id="85" name="矩形 84"/>
            <p:cNvSpPr/>
            <p:nvPr/>
          </p:nvSpPr>
          <p:spPr>
            <a:xfrm>
              <a:off x="14869" y="1700"/>
              <a:ext cx="3088" cy="774"/>
            </a:xfrm>
            <a:prstGeom prst="rect">
              <a:avLst/>
            </a:prstGeom>
          </p:spPr>
          <p:txBody>
            <a:bodyPr wrap="none">
              <a:spAutoFit/>
            </a:bodyPr>
            <a:lstStyle/>
            <a:p>
              <a:pPr lvl="0" algn="l">
                <a:lnSpc>
                  <a:spcPct val="130000"/>
                </a:lnSpc>
              </a:pPr>
              <a:r>
                <a:rPr lang="zh-CN" altLang="en-US" sz="2000" b="1" dirty="0">
                  <a:solidFill>
                    <a:schemeClr val="accent3">
                      <a:lumMod val="75000"/>
                    </a:schemeClr>
                  </a:solidFill>
                </a:rPr>
                <a:t>前后端分离架构</a:t>
              </a:r>
              <a:endParaRPr lang="zh-CN" altLang="en-US" sz="2000" b="1" dirty="0">
                <a:solidFill>
                  <a:schemeClr val="accent3">
                    <a:lumMod val="75000"/>
                  </a:schemeClr>
                </a:solidFill>
              </a:endParaRPr>
            </a:p>
          </p:txBody>
        </p:sp>
      </p:grpSp>
      <p:sp>
        <p:nvSpPr>
          <p:cNvPr id="93" name="文本占位符 92"/>
          <p:cNvSpPr>
            <a:spLocks noGrp="1"/>
          </p:cNvSpPr>
          <p:nvPr>
            <p:ph type="body" sz="quarter" idx="10"/>
          </p:nvPr>
        </p:nvSpPr>
        <p:spPr/>
        <p:txBody>
          <a:bodyPr/>
          <a:lstStyle/>
          <a:p>
            <a:r>
              <a:rPr kumimoji="1" lang="en-US" altLang="zh-CN" dirty="0" smtClean="0"/>
              <a:t>03</a:t>
            </a:r>
            <a:r>
              <a:rPr kumimoji="1" lang="zh-CN" altLang="en-US" dirty="0" smtClean="0"/>
              <a:t> 制作过程</a:t>
            </a:r>
            <a:endParaRPr kumimoji="1" lang="zh-CN" altLang="en-US" dirty="0"/>
          </a:p>
        </p:txBody>
      </p:sp>
      <p:sp>
        <p:nvSpPr>
          <p:cNvPr id="2" name="文本框 1"/>
          <p:cNvSpPr txBox="1"/>
          <p:nvPr/>
        </p:nvSpPr>
        <p:spPr>
          <a:xfrm>
            <a:off x="5427980" y="5431155"/>
            <a:ext cx="3731895" cy="645160"/>
          </a:xfrm>
          <a:prstGeom prst="rect">
            <a:avLst/>
          </a:prstGeom>
          <a:noFill/>
        </p:spPr>
        <p:txBody>
          <a:bodyPr wrap="square" rtlCol="0" anchor="t">
            <a:spAutoFit/>
          </a:bodyPr>
          <a:p>
            <a:pPr algn="l"/>
            <a:r>
              <a:rPr kumimoji="1" lang="zh-CN" altLang="en-US" sz="3600" b="1" dirty="0">
                <a:ln/>
                <a:solidFill>
                  <a:srgbClr val="30918B"/>
                </a:solidFill>
                <a:effectLst>
                  <a:outerShdw blurRad="38100" dist="25400" dir="5400000" algn="ctr" rotWithShape="0">
                    <a:srgbClr val="6E747A">
                      <a:alpha val="43000"/>
                    </a:srgbClr>
                  </a:outerShdw>
                </a:effectLst>
                <a:sym typeface="+mn-ea"/>
              </a:rPr>
              <a:t>技术框架及架构</a:t>
            </a:r>
            <a:endParaRPr kumimoji="1" lang="zh-CN" altLang="en-US" sz="3600" b="1" dirty="0">
              <a:ln/>
              <a:solidFill>
                <a:srgbClr val="30918B"/>
              </a:solidFill>
              <a:effectLst>
                <a:outerShdw blurRad="38100" dist="25400" dir="5400000" algn="ctr" rotWithShape="0">
                  <a:srgbClr val="6E747A">
                    <a:alpha val="43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作品展示</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作品展示</a:t>
            </a:r>
            <a:endParaRPr kumimoji="1" lang="zh-CN" altLang="en-US" dirty="0"/>
          </a:p>
        </p:txBody>
      </p:sp>
      <p:pic>
        <p:nvPicPr>
          <p:cNvPr id="3" name="图片 2"/>
          <p:cNvPicPr>
            <a:picLocks noChangeAspect="1"/>
          </p:cNvPicPr>
          <p:nvPr/>
        </p:nvPicPr>
        <p:blipFill rotWithShape="1">
          <a:blip r:embed="rId1"/>
          <a:srcRect t="71472"/>
          <a:stretch>
            <a:fillRect/>
          </a:stretch>
        </p:blipFill>
        <p:spPr>
          <a:xfrm>
            <a:off x="0" y="4902505"/>
            <a:ext cx="12192000" cy="1955495"/>
          </a:xfrm>
          <a:prstGeom prst="rect">
            <a:avLst/>
          </a:prstGeom>
        </p:spPr>
      </p:pic>
      <p:sp>
        <p:nvSpPr>
          <p:cNvPr id="4" name="矩形 3"/>
          <p:cNvSpPr/>
          <p:nvPr/>
        </p:nvSpPr>
        <p:spPr>
          <a:xfrm flipV="1">
            <a:off x="4596344" y="2400601"/>
            <a:ext cx="765739" cy="45719"/>
          </a:xfrm>
          <a:prstGeom prst="rect">
            <a:avLst/>
          </a:prstGeom>
          <a:solidFill>
            <a:srgbClr val="1F8C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1F8CC0"/>
              </a:solidFill>
            </a:endParaRPr>
          </a:p>
        </p:txBody>
      </p:sp>
      <p:sp>
        <p:nvSpPr>
          <p:cNvPr id="5" name="文本框 8"/>
          <p:cNvSpPr txBox="1"/>
          <p:nvPr/>
        </p:nvSpPr>
        <p:spPr>
          <a:xfrm>
            <a:off x="5352186" y="2893044"/>
            <a:ext cx="2517668" cy="14890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标题数字等都可以通过点击和重新输入进行更改，顶部“开始”面板中可以对字体、字号、颜色、行距等进行修改。建议正文</a:t>
            </a:r>
            <a:r>
              <a:rPr lang="en-US" altLang="zh-CN" sz="1400" dirty="0">
                <a:solidFill>
                  <a:schemeClr val="tx1">
                    <a:lumMod val="75000"/>
                    <a:lumOff val="25000"/>
                  </a:schemeClr>
                </a:solidFill>
                <a:latin typeface="+mn-ea"/>
              </a:rPr>
              <a:t>8-14</a:t>
            </a:r>
            <a:r>
              <a:rPr lang="zh-CN" altLang="en-US" sz="1400" dirty="0">
                <a:solidFill>
                  <a:schemeClr val="tx1">
                    <a:lumMod val="75000"/>
                    <a:lumOff val="25000"/>
                  </a:schemeClr>
                </a:solidFill>
                <a:latin typeface="+mn-ea"/>
              </a:rPr>
              <a:t>号字，</a:t>
            </a:r>
            <a:r>
              <a:rPr lang="en-US" altLang="zh-CN" sz="1400" dirty="0">
                <a:solidFill>
                  <a:schemeClr val="tx1">
                    <a:lumMod val="75000"/>
                    <a:lumOff val="25000"/>
                  </a:schemeClr>
                </a:solidFill>
                <a:latin typeface="+mn-ea"/>
              </a:rPr>
              <a:t>1.3</a:t>
            </a:r>
            <a:r>
              <a:rPr lang="zh-CN" altLang="en-US" sz="1400" dirty="0">
                <a:solidFill>
                  <a:schemeClr val="tx1">
                    <a:lumMod val="75000"/>
                    <a:lumOff val="25000"/>
                  </a:schemeClr>
                </a:solidFill>
                <a:latin typeface="+mn-ea"/>
              </a:rPr>
              <a:t>倍字间距。</a:t>
            </a:r>
            <a:endParaRPr lang="zh-CN" altLang="en-US" sz="1400" dirty="0">
              <a:solidFill>
                <a:schemeClr val="tx1">
                  <a:lumMod val="75000"/>
                  <a:lumOff val="25000"/>
                </a:schemeClr>
              </a:solidFill>
              <a:latin typeface="+mn-ea"/>
            </a:endParaRPr>
          </a:p>
        </p:txBody>
      </p:sp>
      <p:sp>
        <p:nvSpPr>
          <p:cNvPr id="6" name="矩形 5"/>
          <p:cNvSpPr/>
          <p:nvPr/>
        </p:nvSpPr>
        <p:spPr>
          <a:xfrm>
            <a:off x="5408413" y="2445762"/>
            <a:ext cx="2214880" cy="491490"/>
          </a:xfrm>
          <a:prstGeom prst="rect">
            <a:avLst/>
          </a:prstGeom>
        </p:spPr>
        <p:txBody>
          <a:bodyPr wrap="none">
            <a:spAutoFit/>
          </a:bodyPr>
          <a:lstStyle/>
          <a:p>
            <a:pPr lvl="0">
              <a:lnSpc>
                <a:spcPct val="130000"/>
              </a:lnSpc>
            </a:pPr>
            <a:r>
              <a:rPr lang="zh-CN" altLang="en-US" sz="2000" b="1" dirty="0">
                <a:solidFill>
                  <a:srgbClr val="1F8CC0"/>
                </a:solidFill>
              </a:rPr>
              <a:t>点击此处添加标题</a:t>
            </a:r>
            <a:endParaRPr lang="zh-CN" altLang="en-US" sz="2000" b="1" dirty="0">
              <a:solidFill>
                <a:srgbClr val="1F8CC0"/>
              </a:solidFill>
            </a:endParaRPr>
          </a:p>
        </p:txBody>
      </p:sp>
      <p:sp>
        <p:nvSpPr>
          <p:cNvPr id="7" name="矩形 6"/>
          <p:cNvSpPr/>
          <p:nvPr/>
        </p:nvSpPr>
        <p:spPr>
          <a:xfrm>
            <a:off x="4535937" y="2400601"/>
            <a:ext cx="808990" cy="891540"/>
          </a:xfrm>
          <a:prstGeom prst="rect">
            <a:avLst/>
          </a:prstGeom>
          <a:ln>
            <a:noFill/>
            <a:prstDash val="sysDash"/>
          </a:ln>
        </p:spPr>
        <p:txBody>
          <a:bodyPr wrap="none">
            <a:spAutoFit/>
          </a:bodyPr>
          <a:lstStyle/>
          <a:p>
            <a:pPr lvl="0">
              <a:lnSpc>
                <a:spcPct val="130000"/>
              </a:lnSpc>
            </a:pPr>
            <a:r>
              <a:rPr lang="en-US" altLang="zh-CN" sz="4000" b="1" dirty="0" smtClean="0">
                <a:solidFill>
                  <a:schemeClr val="accent1"/>
                </a:solidFill>
                <a:effectLst>
                  <a:outerShdw blurRad="38100" dist="25400" dir="5400000" algn="ctr" rotWithShape="0">
                    <a:srgbClr val="6E747A">
                      <a:alpha val="43000"/>
                    </a:srgbClr>
                  </a:outerShdw>
                </a:effectLst>
              </a:rPr>
              <a:t>02</a:t>
            </a:r>
            <a:endParaRPr lang="en-US" altLang="zh-CN" sz="4000" b="1" dirty="0" smtClean="0">
              <a:solidFill>
                <a:schemeClr val="accent1"/>
              </a:solidFill>
              <a:effectLst>
                <a:outerShdw blurRad="38100" dist="25400" dir="5400000" algn="ctr" rotWithShape="0">
                  <a:srgbClr val="6E747A">
                    <a:alpha val="43000"/>
                  </a:srgbClr>
                </a:outerShdw>
              </a:effectLst>
            </a:endParaRPr>
          </a:p>
        </p:txBody>
      </p:sp>
      <p:sp>
        <p:nvSpPr>
          <p:cNvPr id="10" name="矩形 9"/>
          <p:cNvSpPr/>
          <p:nvPr/>
        </p:nvSpPr>
        <p:spPr>
          <a:xfrm flipV="1">
            <a:off x="1141748" y="2400601"/>
            <a:ext cx="765739" cy="45719"/>
          </a:xfrm>
          <a:prstGeom prst="rect">
            <a:avLst/>
          </a:prstGeom>
          <a:solidFill>
            <a:srgbClr val="1F8C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1F8CC0"/>
              </a:solidFill>
            </a:endParaRPr>
          </a:p>
        </p:txBody>
      </p:sp>
      <p:sp>
        <p:nvSpPr>
          <p:cNvPr id="11" name="文本框 8"/>
          <p:cNvSpPr txBox="1"/>
          <p:nvPr/>
        </p:nvSpPr>
        <p:spPr>
          <a:xfrm>
            <a:off x="1897590" y="2893044"/>
            <a:ext cx="2517668" cy="14890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标题数字等都可以通过点击和重新输入进行更改，顶部“开始”面板中可以对字体、字号、颜色、行距等进行修改。建议正文</a:t>
            </a:r>
            <a:r>
              <a:rPr lang="en-US" altLang="zh-CN" sz="1400" dirty="0">
                <a:solidFill>
                  <a:schemeClr val="tx1">
                    <a:lumMod val="75000"/>
                    <a:lumOff val="25000"/>
                  </a:schemeClr>
                </a:solidFill>
                <a:latin typeface="+mn-ea"/>
              </a:rPr>
              <a:t>8-14</a:t>
            </a:r>
            <a:r>
              <a:rPr lang="zh-CN" altLang="en-US" sz="1400" dirty="0">
                <a:solidFill>
                  <a:schemeClr val="tx1">
                    <a:lumMod val="75000"/>
                    <a:lumOff val="25000"/>
                  </a:schemeClr>
                </a:solidFill>
                <a:latin typeface="+mn-ea"/>
              </a:rPr>
              <a:t>号字，</a:t>
            </a:r>
            <a:r>
              <a:rPr lang="en-US" altLang="zh-CN" sz="1400" dirty="0">
                <a:solidFill>
                  <a:schemeClr val="tx1">
                    <a:lumMod val="75000"/>
                    <a:lumOff val="25000"/>
                  </a:schemeClr>
                </a:solidFill>
                <a:latin typeface="+mn-ea"/>
              </a:rPr>
              <a:t>1.3</a:t>
            </a:r>
            <a:r>
              <a:rPr lang="zh-CN" altLang="en-US" sz="1400" dirty="0">
                <a:solidFill>
                  <a:schemeClr val="tx1">
                    <a:lumMod val="75000"/>
                    <a:lumOff val="25000"/>
                  </a:schemeClr>
                </a:solidFill>
                <a:latin typeface="+mn-ea"/>
              </a:rPr>
              <a:t>倍字间距。</a:t>
            </a:r>
            <a:endParaRPr lang="zh-CN" altLang="en-US" sz="1400" dirty="0">
              <a:solidFill>
                <a:schemeClr val="tx1">
                  <a:lumMod val="75000"/>
                  <a:lumOff val="25000"/>
                </a:schemeClr>
              </a:solidFill>
              <a:latin typeface="+mn-ea"/>
            </a:endParaRPr>
          </a:p>
        </p:txBody>
      </p:sp>
      <p:sp>
        <p:nvSpPr>
          <p:cNvPr id="12" name="矩形 11"/>
          <p:cNvSpPr/>
          <p:nvPr/>
        </p:nvSpPr>
        <p:spPr>
          <a:xfrm>
            <a:off x="1953817" y="2445762"/>
            <a:ext cx="2214880" cy="491490"/>
          </a:xfrm>
          <a:prstGeom prst="rect">
            <a:avLst/>
          </a:prstGeom>
        </p:spPr>
        <p:txBody>
          <a:bodyPr wrap="none">
            <a:spAutoFit/>
          </a:bodyPr>
          <a:lstStyle/>
          <a:p>
            <a:pPr lvl="0">
              <a:lnSpc>
                <a:spcPct val="130000"/>
              </a:lnSpc>
            </a:pPr>
            <a:r>
              <a:rPr lang="zh-CN" altLang="en-US" sz="2000" b="1" dirty="0">
                <a:solidFill>
                  <a:srgbClr val="1F8CC0"/>
                </a:solidFill>
              </a:rPr>
              <a:t>点击此处添加标题</a:t>
            </a:r>
            <a:endParaRPr lang="zh-CN" altLang="en-US" sz="2000" b="1" dirty="0">
              <a:solidFill>
                <a:srgbClr val="1F8CC0"/>
              </a:solidFill>
            </a:endParaRPr>
          </a:p>
        </p:txBody>
      </p:sp>
      <p:sp>
        <p:nvSpPr>
          <p:cNvPr id="13" name="矩形 12"/>
          <p:cNvSpPr/>
          <p:nvPr/>
        </p:nvSpPr>
        <p:spPr>
          <a:xfrm>
            <a:off x="1088326" y="2391076"/>
            <a:ext cx="808990" cy="891540"/>
          </a:xfrm>
          <a:prstGeom prst="rect">
            <a:avLst/>
          </a:prstGeom>
        </p:spPr>
        <p:txBody>
          <a:bodyPr wrap="none">
            <a:spAutoFit/>
          </a:bodyPr>
          <a:lstStyle/>
          <a:p>
            <a:pPr lvl="0">
              <a:lnSpc>
                <a:spcPct val="130000"/>
              </a:lnSpc>
            </a:pPr>
            <a:r>
              <a:rPr lang="en-US" altLang="zh-CN" sz="4000" b="1" dirty="0" smtClean="0">
                <a:solidFill>
                  <a:schemeClr val="accent1"/>
                </a:solidFill>
                <a:effectLst>
                  <a:outerShdw blurRad="38100" dist="25400" dir="5400000" algn="ctr" rotWithShape="0">
                    <a:srgbClr val="6E747A">
                      <a:alpha val="43000"/>
                    </a:srgbClr>
                  </a:outerShdw>
                </a:effectLst>
              </a:rPr>
              <a:t>01</a:t>
            </a:r>
            <a:endParaRPr lang="en-US" altLang="zh-CN" sz="4000" b="1" dirty="0" smtClean="0">
              <a:solidFill>
                <a:schemeClr val="accent1"/>
              </a:solidFill>
              <a:effectLst>
                <a:outerShdw blurRad="38100" dist="25400" dir="5400000" algn="ctr" rotWithShape="0">
                  <a:srgbClr val="6E747A">
                    <a:alpha val="43000"/>
                  </a:srgbClr>
                </a:outerShdw>
              </a:effectLst>
            </a:endParaRPr>
          </a:p>
        </p:txBody>
      </p:sp>
      <p:sp>
        <p:nvSpPr>
          <p:cNvPr id="15" name="矩形 14"/>
          <p:cNvSpPr/>
          <p:nvPr/>
        </p:nvSpPr>
        <p:spPr>
          <a:xfrm flipV="1">
            <a:off x="8050940" y="2400601"/>
            <a:ext cx="765739" cy="45719"/>
          </a:xfrm>
          <a:prstGeom prst="rect">
            <a:avLst/>
          </a:prstGeom>
          <a:solidFill>
            <a:srgbClr val="1F8C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1F8CC0"/>
              </a:solidFill>
            </a:endParaRPr>
          </a:p>
        </p:txBody>
      </p:sp>
      <p:sp>
        <p:nvSpPr>
          <p:cNvPr id="16" name="文本框 8"/>
          <p:cNvSpPr txBox="1"/>
          <p:nvPr/>
        </p:nvSpPr>
        <p:spPr>
          <a:xfrm>
            <a:off x="8806782" y="2893044"/>
            <a:ext cx="2517668" cy="14890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标题数字等都可以通过点击和重新输入进行更改，顶部“开始”面板中可以对字体、字号、颜色、行距等进行修改。建议正文</a:t>
            </a:r>
            <a:r>
              <a:rPr lang="en-US" altLang="zh-CN" sz="1400" dirty="0">
                <a:solidFill>
                  <a:schemeClr val="tx1">
                    <a:lumMod val="75000"/>
                    <a:lumOff val="25000"/>
                  </a:schemeClr>
                </a:solidFill>
                <a:latin typeface="+mn-ea"/>
              </a:rPr>
              <a:t>8-14</a:t>
            </a:r>
            <a:r>
              <a:rPr lang="zh-CN" altLang="en-US" sz="1400" dirty="0">
                <a:solidFill>
                  <a:schemeClr val="tx1">
                    <a:lumMod val="75000"/>
                    <a:lumOff val="25000"/>
                  </a:schemeClr>
                </a:solidFill>
                <a:latin typeface="+mn-ea"/>
              </a:rPr>
              <a:t>号字，</a:t>
            </a:r>
            <a:r>
              <a:rPr lang="en-US" altLang="zh-CN" sz="1400" dirty="0">
                <a:solidFill>
                  <a:schemeClr val="tx1">
                    <a:lumMod val="75000"/>
                    <a:lumOff val="25000"/>
                  </a:schemeClr>
                </a:solidFill>
                <a:latin typeface="+mn-ea"/>
              </a:rPr>
              <a:t>1.3</a:t>
            </a:r>
            <a:r>
              <a:rPr lang="zh-CN" altLang="en-US" sz="1400" dirty="0">
                <a:solidFill>
                  <a:schemeClr val="tx1">
                    <a:lumMod val="75000"/>
                    <a:lumOff val="25000"/>
                  </a:schemeClr>
                </a:solidFill>
                <a:latin typeface="+mn-ea"/>
              </a:rPr>
              <a:t>倍字间距。</a:t>
            </a:r>
            <a:endParaRPr lang="zh-CN" altLang="en-US" sz="1400" dirty="0">
              <a:solidFill>
                <a:schemeClr val="tx1">
                  <a:lumMod val="75000"/>
                  <a:lumOff val="25000"/>
                </a:schemeClr>
              </a:solidFill>
              <a:latin typeface="+mn-ea"/>
            </a:endParaRPr>
          </a:p>
        </p:txBody>
      </p:sp>
      <p:sp>
        <p:nvSpPr>
          <p:cNvPr id="17" name="矩形 16"/>
          <p:cNvSpPr/>
          <p:nvPr/>
        </p:nvSpPr>
        <p:spPr>
          <a:xfrm>
            <a:off x="8863009" y="2445762"/>
            <a:ext cx="2214880" cy="491490"/>
          </a:xfrm>
          <a:prstGeom prst="rect">
            <a:avLst/>
          </a:prstGeom>
        </p:spPr>
        <p:txBody>
          <a:bodyPr wrap="none">
            <a:spAutoFit/>
          </a:bodyPr>
          <a:lstStyle/>
          <a:p>
            <a:pPr lvl="0">
              <a:lnSpc>
                <a:spcPct val="130000"/>
              </a:lnSpc>
            </a:pPr>
            <a:r>
              <a:rPr lang="zh-CN" altLang="en-US" sz="2000" b="1" dirty="0">
                <a:solidFill>
                  <a:srgbClr val="1F8CC0"/>
                </a:solidFill>
              </a:rPr>
              <a:t>点击此处添加标题</a:t>
            </a:r>
            <a:endParaRPr lang="zh-CN" altLang="en-US" sz="2000" b="1" dirty="0">
              <a:solidFill>
                <a:srgbClr val="1F8CC0"/>
              </a:solidFill>
            </a:endParaRPr>
          </a:p>
        </p:txBody>
      </p:sp>
      <p:sp>
        <p:nvSpPr>
          <p:cNvPr id="18" name="矩形 17"/>
          <p:cNvSpPr/>
          <p:nvPr/>
        </p:nvSpPr>
        <p:spPr>
          <a:xfrm>
            <a:off x="7990533" y="2400601"/>
            <a:ext cx="808990" cy="891540"/>
          </a:xfrm>
          <a:prstGeom prst="rect">
            <a:avLst/>
          </a:prstGeom>
        </p:spPr>
        <p:txBody>
          <a:bodyPr wrap="none">
            <a:spAutoFit/>
          </a:bodyPr>
          <a:lstStyle/>
          <a:p>
            <a:pPr lvl="0">
              <a:lnSpc>
                <a:spcPct val="130000"/>
              </a:lnSpc>
            </a:pPr>
            <a:r>
              <a:rPr lang="en-US" altLang="zh-CN" sz="4000" b="1" dirty="0" smtClean="0">
                <a:solidFill>
                  <a:srgbClr val="1F8CC0"/>
                </a:solidFill>
              </a:rPr>
              <a:t>03</a:t>
            </a:r>
            <a:endParaRPr lang="en-US" altLang="zh-CN" sz="4000" b="1" dirty="0" smtClean="0">
              <a:solidFill>
                <a:srgbClr val="1F8CC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作品展示</a:t>
            </a:r>
            <a:endParaRPr kumimoji="1" lang="zh-CN" altLang="en-US" dirty="0"/>
          </a:p>
        </p:txBody>
      </p:sp>
      <p:pic>
        <p:nvPicPr>
          <p:cNvPr id="19" name="图片 18"/>
          <p:cNvPicPr>
            <a:picLocks noChangeAspect="1"/>
          </p:cNvPicPr>
          <p:nvPr/>
        </p:nvPicPr>
        <p:blipFill rotWithShape="1">
          <a:blip r:embed="rId1"/>
          <a:srcRect l="28780" t="-243" r="29054" b="243"/>
          <a:stretch>
            <a:fillRect/>
          </a:stretch>
        </p:blipFill>
        <p:spPr>
          <a:xfrm>
            <a:off x="1409491" y="1535400"/>
            <a:ext cx="2936878" cy="3915837"/>
          </a:xfrm>
          <a:prstGeom prst="roundRect">
            <a:avLst>
              <a:gd name="adj" fmla="val 2933"/>
            </a:avLst>
          </a:prstGeom>
          <a:solidFill>
            <a:srgbClr val="FFFFFF">
              <a:shade val="85000"/>
            </a:srgbClr>
          </a:solidFill>
          <a:ln>
            <a:noFill/>
          </a:ln>
          <a:effectLst>
            <a:reflection blurRad="12700" stA="38000" endPos="28000" dist="5000" dir="5400000" sy="-100000" algn="bl" rotWithShape="0"/>
          </a:effectLst>
        </p:spPr>
      </p:pic>
      <p:sp>
        <p:nvSpPr>
          <p:cNvPr id="22" name="矩形 21"/>
          <p:cNvSpPr/>
          <p:nvPr/>
        </p:nvSpPr>
        <p:spPr>
          <a:xfrm>
            <a:off x="1409491" y="4590997"/>
            <a:ext cx="2936878" cy="491490"/>
          </a:xfrm>
          <a:prstGeom prst="rect">
            <a:avLst/>
          </a:prstGeom>
          <a:solidFill>
            <a:srgbClr val="1F8CC0"/>
          </a:solidFill>
        </p:spPr>
        <p:txBody>
          <a:bodyPr wrap="square">
            <a:spAutoFit/>
          </a:bodyPr>
          <a:lstStyle/>
          <a:p>
            <a:pPr lvl="0" algn="ctr">
              <a:lnSpc>
                <a:spcPct val="130000"/>
              </a:lnSpc>
            </a:pPr>
            <a:r>
              <a:rPr lang="zh-CN" altLang="en-US" sz="2000" b="1" dirty="0">
                <a:solidFill>
                  <a:schemeClr val="bg1"/>
                </a:solidFill>
              </a:rPr>
              <a:t>点击此处添加标题</a:t>
            </a:r>
            <a:endParaRPr lang="en-US" altLang="zh-CN" sz="2000" b="1" dirty="0">
              <a:solidFill>
                <a:schemeClr val="bg1"/>
              </a:solidFill>
            </a:endParaRPr>
          </a:p>
        </p:txBody>
      </p:sp>
      <p:pic>
        <p:nvPicPr>
          <p:cNvPr id="24" name="图片 23"/>
          <p:cNvPicPr>
            <a:picLocks noChangeAspect="1"/>
          </p:cNvPicPr>
          <p:nvPr/>
        </p:nvPicPr>
        <p:blipFill rotWithShape="1">
          <a:blip r:embed="rId1"/>
          <a:srcRect l="28917" r="28917"/>
          <a:stretch>
            <a:fillRect/>
          </a:stretch>
        </p:blipFill>
        <p:spPr>
          <a:xfrm>
            <a:off x="4590099" y="1535400"/>
            <a:ext cx="2936878" cy="3915837"/>
          </a:xfrm>
          <a:prstGeom prst="roundRect">
            <a:avLst>
              <a:gd name="adj" fmla="val 2933"/>
            </a:avLst>
          </a:prstGeom>
          <a:solidFill>
            <a:srgbClr val="FFFFFF">
              <a:shade val="85000"/>
            </a:srgbClr>
          </a:solidFill>
          <a:ln>
            <a:noFill/>
          </a:ln>
          <a:effectLst>
            <a:reflection blurRad="12700" stA="38000" endPos="28000" dist="5000" dir="5400000" sy="-100000" algn="bl" rotWithShape="0"/>
          </a:effectLst>
        </p:spPr>
      </p:pic>
      <p:sp>
        <p:nvSpPr>
          <p:cNvPr id="25" name="矩形 24"/>
          <p:cNvSpPr/>
          <p:nvPr/>
        </p:nvSpPr>
        <p:spPr>
          <a:xfrm>
            <a:off x="4590099" y="4590997"/>
            <a:ext cx="2936878" cy="491490"/>
          </a:xfrm>
          <a:prstGeom prst="rect">
            <a:avLst/>
          </a:prstGeom>
          <a:solidFill>
            <a:srgbClr val="1F8CC0"/>
          </a:solidFill>
        </p:spPr>
        <p:txBody>
          <a:bodyPr wrap="square">
            <a:spAutoFit/>
          </a:bodyPr>
          <a:lstStyle/>
          <a:p>
            <a:pPr lvl="0" algn="ctr">
              <a:lnSpc>
                <a:spcPct val="130000"/>
              </a:lnSpc>
            </a:pPr>
            <a:r>
              <a:rPr lang="zh-CN" altLang="en-US" sz="2000" b="1" dirty="0">
                <a:solidFill>
                  <a:schemeClr val="bg1"/>
                </a:solidFill>
              </a:rPr>
              <a:t>点击此处添加标题</a:t>
            </a:r>
            <a:endParaRPr lang="en-US" altLang="zh-CN" sz="2000" b="1" dirty="0">
              <a:solidFill>
                <a:schemeClr val="bg1"/>
              </a:solidFill>
            </a:endParaRPr>
          </a:p>
        </p:txBody>
      </p:sp>
      <p:pic>
        <p:nvPicPr>
          <p:cNvPr id="27" name="图片 26"/>
          <p:cNvPicPr>
            <a:picLocks noChangeAspect="1"/>
          </p:cNvPicPr>
          <p:nvPr/>
        </p:nvPicPr>
        <p:blipFill rotWithShape="1">
          <a:blip r:embed="rId1"/>
          <a:srcRect l="28917" r="28917"/>
          <a:stretch>
            <a:fillRect/>
          </a:stretch>
        </p:blipFill>
        <p:spPr>
          <a:xfrm>
            <a:off x="7770707" y="1535400"/>
            <a:ext cx="2936878" cy="3915837"/>
          </a:xfrm>
          <a:prstGeom prst="roundRect">
            <a:avLst>
              <a:gd name="adj" fmla="val 2933"/>
            </a:avLst>
          </a:prstGeom>
          <a:solidFill>
            <a:srgbClr val="FFFFFF">
              <a:shade val="85000"/>
            </a:srgbClr>
          </a:solidFill>
          <a:ln>
            <a:noFill/>
          </a:ln>
          <a:effectLst>
            <a:reflection blurRad="12700" stA="38000" endPos="28000" dist="5000" dir="5400000" sy="-100000" algn="bl" rotWithShape="0"/>
          </a:effectLst>
        </p:spPr>
      </p:pic>
      <p:sp>
        <p:nvSpPr>
          <p:cNvPr id="28" name="矩形 27"/>
          <p:cNvSpPr/>
          <p:nvPr/>
        </p:nvSpPr>
        <p:spPr>
          <a:xfrm>
            <a:off x="7770707" y="4590997"/>
            <a:ext cx="2936878" cy="491490"/>
          </a:xfrm>
          <a:prstGeom prst="rect">
            <a:avLst/>
          </a:prstGeom>
          <a:solidFill>
            <a:srgbClr val="1F8CC0"/>
          </a:solidFill>
        </p:spPr>
        <p:txBody>
          <a:bodyPr wrap="square">
            <a:spAutoFit/>
          </a:bodyPr>
          <a:lstStyle/>
          <a:p>
            <a:pPr lvl="0" algn="ctr">
              <a:lnSpc>
                <a:spcPct val="130000"/>
              </a:lnSpc>
            </a:pPr>
            <a:r>
              <a:rPr lang="zh-CN" altLang="en-US" sz="2000" b="1" dirty="0">
                <a:solidFill>
                  <a:schemeClr val="bg1"/>
                </a:solidFill>
              </a:rPr>
              <a:t>点击此处添加标题</a:t>
            </a:r>
            <a:endParaRPr lang="en-US" altLang="zh-CN" sz="20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作品展示</a:t>
            </a:r>
            <a:endParaRPr kumimoji="1" lang="zh-CN" altLang="en-US" dirty="0"/>
          </a:p>
        </p:txBody>
      </p:sp>
      <p:pic>
        <p:nvPicPr>
          <p:cNvPr id="19" name="图片 18" descr="C:\Users\CHENMA11\Desktop\jjjj.PNGjjjj"/>
          <p:cNvPicPr>
            <a:picLocks noChangeAspect="1"/>
          </p:cNvPicPr>
          <p:nvPr/>
        </p:nvPicPr>
        <p:blipFill rotWithShape="1">
          <a:blip r:embed="rId1"/>
          <a:srcRect/>
          <a:stretch>
            <a:fillRect/>
          </a:stretch>
        </p:blipFill>
        <p:spPr>
          <a:xfrm>
            <a:off x="706120" y="1615440"/>
            <a:ext cx="8145780" cy="3985260"/>
          </a:xfrm>
          <a:prstGeom prst="roundRect">
            <a:avLst>
              <a:gd name="adj" fmla="val 2933"/>
            </a:avLst>
          </a:prstGeom>
          <a:solidFill>
            <a:srgbClr val="FFFFFF">
              <a:shade val="85000"/>
            </a:srgbClr>
          </a:solidFill>
          <a:ln>
            <a:noFill/>
          </a:ln>
          <a:effectLst>
            <a:reflection blurRad="12700" stA="38000" endPos="28000" dist="5000" dir="5400000" sy="-100000" algn="bl" rotWithShape="0"/>
          </a:effectLst>
        </p:spPr>
      </p:pic>
      <p:sp>
        <p:nvSpPr>
          <p:cNvPr id="22" name="矩形 21"/>
          <p:cNvSpPr/>
          <p:nvPr/>
        </p:nvSpPr>
        <p:spPr>
          <a:xfrm>
            <a:off x="706120" y="5400675"/>
            <a:ext cx="8145780" cy="491490"/>
          </a:xfrm>
          <a:prstGeom prst="rect">
            <a:avLst/>
          </a:prstGeom>
          <a:solidFill>
            <a:srgbClr val="1F8CC0"/>
          </a:solidFill>
        </p:spPr>
        <p:txBody>
          <a:bodyPr wrap="square">
            <a:spAutoFit/>
          </a:bodyPr>
          <a:lstStyle/>
          <a:p>
            <a:pPr lvl="0" algn="ctr">
              <a:lnSpc>
                <a:spcPct val="130000"/>
              </a:lnSpc>
            </a:pPr>
            <a:r>
              <a:rPr lang="zh-CN" altLang="en-US" sz="2000" b="1" dirty="0">
                <a:solidFill>
                  <a:schemeClr val="bg1"/>
                </a:solidFill>
              </a:rPr>
              <a:t>主界面</a:t>
            </a:r>
            <a:r>
              <a:rPr lang="en-US" altLang="zh-CN" sz="2000" b="1" dirty="0">
                <a:solidFill>
                  <a:schemeClr val="bg1"/>
                </a:solidFill>
              </a:rPr>
              <a:t>XXX</a:t>
            </a:r>
            <a:endParaRPr lang="en-US" altLang="zh-CN" sz="2000" b="1" dirty="0">
              <a:solidFill>
                <a:schemeClr val="bg1"/>
              </a:solidFill>
            </a:endParaRPr>
          </a:p>
        </p:txBody>
      </p:sp>
      <p:sp>
        <p:nvSpPr>
          <p:cNvPr id="8" name="矩形 7"/>
          <p:cNvSpPr/>
          <p:nvPr/>
        </p:nvSpPr>
        <p:spPr>
          <a:xfrm flipV="1">
            <a:off x="8888944" y="1319196"/>
            <a:ext cx="765739" cy="45719"/>
          </a:xfrm>
          <a:prstGeom prst="rect">
            <a:avLst/>
          </a:prstGeom>
          <a:solidFill>
            <a:srgbClr val="1F8C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9644786" y="1811639"/>
            <a:ext cx="2517668" cy="4843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1400" dirty="0">
                <a:solidFill>
                  <a:schemeClr val="tx1">
                    <a:lumMod val="75000"/>
                    <a:lumOff val="25000"/>
                  </a:schemeClr>
                </a:solidFill>
                <a:latin typeface="+mn-ea"/>
              </a:rPr>
              <a:t>用户登陆系统后进入系统的主界面（如图4-2所示），进入界面之后用户可浏览到近期系统中订阅数比较高的商品，并显示他的销售价格，打折后价格，交易量等数据，用户可进行订阅。用户可以点击搜索框通过商品关键字或链接来搜索商品，系统先进行数据库的查找，要是数据库中存有数据，便将数据反馈给用户，如果数据库没有该商品订阅记录，将提醒用户是否要订阅该商品，用户若选择订阅该商品，该商品将在第一位订阅用户点击订阅的时间起，定时进行数据的抓取与存储</a:t>
            </a:r>
            <a:r>
              <a:rPr lang="zh-CN" altLang="en-US" sz="1400" dirty="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sp>
        <p:nvSpPr>
          <p:cNvPr id="10" name="矩形 9"/>
          <p:cNvSpPr/>
          <p:nvPr/>
        </p:nvSpPr>
        <p:spPr>
          <a:xfrm>
            <a:off x="9701013" y="1364357"/>
            <a:ext cx="1452880" cy="491490"/>
          </a:xfrm>
          <a:prstGeom prst="rect">
            <a:avLst/>
          </a:prstGeom>
        </p:spPr>
        <p:txBody>
          <a:bodyPr wrap="none">
            <a:spAutoFit/>
          </a:bodyPr>
          <a:lstStyle/>
          <a:p>
            <a:pPr lvl="0">
              <a:lnSpc>
                <a:spcPct val="130000"/>
              </a:lnSpc>
            </a:pPr>
            <a:r>
              <a:rPr lang="zh-CN" altLang="en-US" sz="2000" b="1" dirty="0">
                <a:solidFill>
                  <a:schemeClr val="accent1"/>
                </a:solidFill>
                <a:effectLst>
                  <a:outerShdw blurRad="38100" dist="25400" dir="5400000" algn="ctr" rotWithShape="0">
                    <a:srgbClr val="6E747A">
                      <a:alpha val="43000"/>
                    </a:srgbClr>
                  </a:outerShdw>
                </a:effectLst>
              </a:rPr>
              <a:t>主界面模块</a:t>
            </a:r>
            <a:endParaRPr lang="zh-CN" altLang="en-US" sz="2000" b="1" dirty="0">
              <a:solidFill>
                <a:schemeClr val="accent1"/>
              </a:solidFill>
              <a:effectLst>
                <a:outerShdw blurRad="38100" dist="25400" dir="5400000" algn="ctr" rotWithShape="0">
                  <a:srgbClr val="6E747A">
                    <a:alpha val="43000"/>
                  </a:srgbClr>
                </a:outerShdw>
              </a:effectLst>
            </a:endParaRPr>
          </a:p>
        </p:txBody>
      </p:sp>
      <p:sp>
        <p:nvSpPr>
          <p:cNvPr id="11" name="矩形 10"/>
          <p:cNvSpPr/>
          <p:nvPr/>
        </p:nvSpPr>
        <p:spPr>
          <a:xfrm>
            <a:off x="8852032" y="1319196"/>
            <a:ext cx="808990" cy="891540"/>
          </a:xfrm>
          <a:prstGeom prst="rect">
            <a:avLst/>
          </a:prstGeom>
        </p:spPr>
        <p:txBody>
          <a:bodyPr wrap="none">
            <a:spAutoFit/>
          </a:bodyPr>
          <a:lstStyle/>
          <a:p>
            <a:pPr lvl="0">
              <a:lnSpc>
                <a:spcPct val="130000"/>
              </a:lnSpc>
            </a:pPr>
            <a:r>
              <a:rPr lang="en-US" altLang="zh-CN" sz="4000" b="1" dirty="0">
                <a:solidFill>
                  <a:schemeClr val="accent1"/>
                </a:solidFill>
                <a:effectLst>
                  <a:outerShdw blurRad="38100" dist="25400" dir="5400000" algn="ctr" rotWithShape="0">
                    <a:srgbClr val="6E747A">
                      <a:alpha val="43000"/>
                    </a:srgbClr>
                  </a:outerShdw>
                </a:effectLst>
              </a:rPr>
              <a:t>02</a:t>
            </a:r>
            <a:endParaRPr lang="en-US" altLang="zh-CN" sz="4000" b="1" dirty="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目录</a:t>
            </a:r>
            <a:endParaRPr kumimoji="1" lang="zh-CN" altLang="en-US" dirty="0"/>
          </a:p>
        </p:txBody>
      </p:sp>
      <p:sp>
        <p:nvSpPr>
          <p:cNvPr id="3" name="文本占位符 2"/>
          <p:cNvSpPr>
            <a:spLocks noGrp="1"/>
          </p:cNvSpPr>
          <p:nvPr>
            <p:ph type="body" sz="quarter" idx="14"/>
          </p:nvPr>
        </p:nvSpPr>
        <p:spPr/>
        <p:txBody>
          <a:bodyPr/>
          <a:lstStyle/>
          <a:p>
            <a:r>
              <a:rPr kumimoji="1" lang="en-US" altLang="zh-CN" dirty="0" smtClean="0"/>
              <a:t>CONTENTS</a:t>
            </a:r>
            <a:endParaRPr kumimoji="1" lang="zh-CN" altLang="en-US" dirty="0"/>
          </a:p>
        </p:txBody>
      </p:sp>
      <p:sp>
        <p:nvSpPr>
          <p:cNvPr id="4" name="文本占位符 3"/>
          <p:cNvSpPr>
            <a:spLocks noGrp="1"/>
          </p:cNvSpPr>
          <p:nvPr>
            <p:ph type="body" sz="quarter" idx="15"/>
          </p:nvPr>
        </p:nvSpPr>
        <p:spPr/>
        <p:txBody>
          <a:bodyPr/>
          <a:lstStyle/>
          <a:p>
            <a:r>
              <a:rPr kumimoji="1" lang="en-US" altLang="zh-CN" dirty="0" smtClean="0"/>
              <a:t>01</a:t>
            </a:r>
            <a:endParaRPr kumimoji="1" lang="zh-CN" altLang="en-US" dirty="0"/>
          </a:p>
        </p:txBody>
      </p:sp>
      <p:sp>
        <p:nvSpPr>
          <p:cNvPr id="5" name="文本占位符 4"/>
          <p:cNvSpPr>
            <a:spLocks noGrp="1"/>
          </p:cNvSpPr>
          <p:nvPr>
            <p:ph type="body" sz="quarter" idx="16"/>
          </p:nvPr>
        </p:nvSpPr>
        <p:spPr/>
        <p:txBody>
          <a:bodyPr/>
          <a:lstStyle/>
          <a:p>
            <a:r>
              <a:rPr kumimoji="1" lang="zh-CN" altLang="en-US" dirty="0"/>
              <a:t>选题</a:t>
            </a:r>
            <a:r>
              <a:rPr kumimoji="1" lang="zh-CN" altLang="en-US" dirty="0" smtClean="0"/>
              <a:t>背景</a:t>
            </a:r>
            <a:endParaRPr kumimoji="1" lang="zh-CN" altLang="en-US" dirty="0"/>
          </a:p>
        </p:txBody>
      </p:sp>
      <p:sp>
        <p:nvSpPr>
          <p:cNvPr id="6" name="文本占位符 5"/>
          <p:cNvSpPr>
            <a:spLocks noGrp="1"/>
          </p:cNvSpPr>
          <p:nvPr>
            <p:ph type="body" sz="quarter" idx="17"/>
          </p:nvPr>
        </p:nvSpPr>
        <p:spPr/>
        <p:txBody>
          <a:bodyPr/>
          <a:lstStyle/>
          <a:p>
            <a:r>
              <a:rPr kumimoji="1" lang="en-US" altLang="zh-CN" dirty="0" smtClean="0"/>
              <a:t>02</a:t>
            </a:r>
            <a:endParaRPr kumimoji="1" lang="zh-CN" altLang="en-US" dirty="0"/>
          </a:p>
        </p:txBody>
      </p:sp>
      <p:sp>
        <p:nvSpPr>
          <p:cNvPr id="7" name="文本占位符 6"/>
          <p:cNvSpPr>
            <a:spLocks noGrp="1"/>
          </p:cNvSpPr>
          <p:nvPr>
            <p:ph type="body" sz="quarter" idx="18"/>
          </p:nvPr>
        </p:nvSpPr>
        <p:spPr/>
        <p:txBody>
          <a:bodyPr/>
          <a:lstStyle/>
          <a:p>
            <a:r>
              <a:rPr kumimoji="1" lang="zh-CN" altLang="en-US" dirty="0" smtClean="0"/>
              <a:t>作品概述</a:t>
            </a:r>
            <a:endParaRPr kumimoji="1" lang="zh-CN" altLang="en-US" dirty="0"/>
          </a:p>
        </p:txBody>
      </p:sp>
      <p:sp>
        <p:nvSpPr>
          <p:cNvPr id="8" name="文本占位符 7"/>
          <p:cNvSpPr>
            <a:spLocks noGrp="1"/>
          </p:cNvSpPr>
          <p:nvPr>
            <p:ph type="body" sz="quarter" idx="19"/>
          </p:nvPr>
        </p:nvSpPr>
        <p:spPr/>
        <p:txBody>
          <a:bodyPr/>
          <a:lstStyle/>
          <a:p>
            <a:r>
              <a:rPr kumimoji="1" lang="en-US" altLang="zh-CN" dirty="0" smtClean="0"/>
              <a:t>03</a:t>
            </a:r>
            <a:endParaRPr kumimoji="1" lang="zh-CN" altLang="en-US" dirty="0"/>
          </a:p>
        </p:txBody>
      </p:sp>
      <p:sp>
        <p:nvSpPr>
          <p:cNvPr id="9" name="文本占位符 8"/>
          <p:cNvSpPr>
            <a:spLocks noGrp="1"/>
          </p:cNvSpPr>
          <p:nvPr>
            <p:ph type="body" sz="quarter" idx="20"/>
          </p:nvPr>
        </p:nvSpPr>
        <p:spPr/>
        <p:txBody>
          <a:bodyPr/>
          <a:lstStyle/>
          <a:p>
            <a:r>
              <a:rPr kumimoji="1" lang="zh-CN" altLang="en-US" dirty="0" smtClean="0"/>
              <a:t>制作过程</a:t>
            </a:r>
            <a:endParaRPr kumimoji="1" lang="zh-CN" altLang="en-US" dirty="0"/>
          </a:p>
        </p:txBody>
      </p:sp>
      <p:sp>
        <p:nvSpPr>
          <p:cNvPr id="10" name="文本占位符 9"/>
          <p:cNvSpPr>
            <a:spLocks noGrp="1"/>
          </p:cNvSpPr>
          <p:nvPr>
            <p:ph type="body" sz="quarter" idx="21"/>
          </p:nvPr>
        </p:nvSpPr>
        <p:spPr/>
        <p:txBody>
          <a:bodyPr/>
          <a:lstStyle/>
          <a:p>
            <a:r>
              <a:rPr kumimoji="1" lang="en-US" altLang="zh-CN" dirty="0" smtClean="0"/>
              <a:t>04</a:t>
            </a:r>
            <a:endParaRPr kumimoji="1" lang="zh-CN" altLang="en-US" dirty="0"/>
          </a:p>
        </p:txBody>
      </p:sp>
      <p:sp>
        <p:nvSpPr>
          <p:cNvPr id="11" name="文本占位符 10"/>
          <p:cNvSpPr>
            <a:spLocks noGrp="1"/>
          </p:cNvSpPr>
          <p:nvPr>
            <p:ph type="body" sz="quarter" idx="22"/>
          </p:nvPr>
        </p:nvSpPr>
        <p:spPr/>
        <p:txBody>
          <a:bodyPr/>
          <a:lstStyle/>
          <a:p>
            <a:r>
              <a:rPr kumimoji="1" lang="zh-CN" altLang="en-US" dirty="0" smtClean="0"/>
              <a:t>作品展示</a:t>
            </a:r>
            <a:endParaRPr kumimoji="1" lang="zh-CN" altLang="en-US" dirty="0"/>
          </a:p>
        </p:txBody>
      </p:sp>
      <p:sp>
        <p:nvSpPr>
          <p:cNvPr id="12" name="文本占位符 11"/>
          <p:cNvSpPr>
            <a:spLocks noGrp="1"/>
          </p:cNvSpPr>
          <p:nvPr>
            <p:ph type="body" sz="quarter" idx="23"/>
          </p:nvPr>
        </p:nvSpPr>
        <p:spPr/>
        <p:txBody>
          <a:bodyPr/>
          <a:lstStyle/>
          <a:p>
            <a:r>
              <a:rPr kumimoji="1" lang="en-US" altLang="zh-CN" dirty="0" smtClean="0"/>
              <a:t>05</a:t>
            </a:r>
            <a:endParaRPr kumimoji="1" lang="zh-CN" altLang="en-US" dirty="0"/>
          </a:p>
        </p:txBody>
      </p:sp>
      <p:sp>
        <p:nvSpPr>
          <p:cNvPr id="13" name="文本占位符 12"/>
          <p:cNvSpPr>
            <a:spLocks noGrp="1"/>
          </p:cNvSpPr>
          <p:nvPr>
            <p:ph type="body" sz="quarter" idx="24"/>
          </p:nvPr>
        </p:nvSpPr>
        <p:spPr/>
        <p:txBody>
          <a:bodyPr/>
          <a:lstStyle/>
          <a:p>
            <a:r>
              <a:rPr kumimoji="1" lang="zh-CN" altLang="en-US" dirty="0" smtClean="0"/>
              <a:t>总结回顾</a:t>
            </a:r>
            <a:endParaRPr kumimoji="1" lang="zh-CN" altLang="en-US" dirty="0"/>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作品展示</a:t>
            </a:r>
            <a:endParaRPr kumimoji="1" lang="zh-CN" altLang="en-US" dirty="0"/>
          </a:p>
        </p:txBody>
      </p:sp>
      <p:pic>
        <p:nvPicPr>
          <p:cNvPr id="19" name="图片 18" descr="C:\Users\CHENMA11\Desktop\jjjj.PNGjjjj"/>
          <p:cNvPicPr>
            <a:picLocks noChangeAspect="1"/>
          </p:cNvPicPr>
          <p:nvPr/>
        </p:nvPicPr>
        <p:blipFill rotWithShape="1">
          <a:blip r:embed="rId1"/>
          <a:srcRect/>
          <a:stretch>
            <a:fillRect/>
          </a:stretch>
        </p:blipFill>
        <p:spPr>
          <a:xfrm>
            <a:off x="706120" y="1615440"/>
            <a:ext cx="8145780" cy="3985260"/>
          </a:xfrm>
          <a:prstGeom prst="roundRect">
            <a:avLst>
              <a:gd name="adj" fmla="val 2933"/>
            </a:avLst>
          </a:prstGeom>
          <a:solidFill>
            <a:srgbClr val="FFFFFF">
              <a:shade val="85000"/>
            </a:srgbClr>
          </a:solidFill>
          <a:ln>
            <a:noFill/>
          </a:ln>
          <a:effectLst>
            <a:reflection blurRad="12700" stA="38000" endPos="28000" dist="5000" dir="5400000" sy="-100000" algn="bl" rotWithShape="0"/>
          </a:effectLst>
        </p:spPr>
      </p:pic>
      <p:sp>
        <p:nvSpPr>
          <p:cNvPr id="22" name="矩形 21"/>
          <p:cNvSpPr/>
          <p:nvPr/>
        </p:nvSpPr>
        <p:spPr>
          <a:xfrm>
            <a:off x="706120" y="5400675"/>
            <a:ext cx="8145780" cy="491490"/>
          </a:xfrm>
          <a:prstGeom prst="rect">
            <a:avLst/>
          </a:prstGeom>
          <a:solidFill>
            <a:srgbClr val="1F8CC0"/>
          </a:solidFill>
        </p:spPr>
        <p:txBody>
          <a:bodyPr wrap="square">
            <a:spAutoFit/>
          </a:bodyPr>
          <a:lstStyle/>
          <a:p>
            <a:pPr lvl="0" algn="ctr">
              <a:lnSpc>
                <a:spcPct val="130000"/>
              </a:lnSpc>
            </a:pPr>
            <a:r>
              <a:rPr lang="zh-CN" altLang="en-US" sz="2000" b="1" dirty="0">
                <a:solidFill>
                  <a:schemeClr val="bg1"/>
                </a:solidFill>
              </a:rPr>
              <a:t>主界面</a:t>
            </a:r>
            <a:r>
              <a:rPr lang="en-US" altLang="zh-CN" sz="2000" b="1" dirty="0">
                <a:solidFill>
                  <a:schemeClr val="bg1"/>
                </a:solidFill>
              </a:rPr>
              <a:t>XXX</a:t>
            </a:r>
            <a:endParaRPr lang="en-US" altLang="zh-CN" sz="2000" b="1" dirty="0">
              <a:solidFill>
                <a:schemeClr val="bg1"/>
              </a:solidFill>
            </a:endParaRPr>
          </a:p>
        </p:txBody>
      </p:sp>
      <p:sp>
        <p:nvSpPr>
          <p:cNvPr id="8" name="矩形 7"/>
          <p:cNvSpPr/>
          <p:nvPr/>
        </p:nvSpPr>
        <p:spPr>
          <a:xfrm flipV="1">
            <a:off x="8888944" y="1319196"/>
            <a:ext cx="765739" cy="45719"/>
          </a:xfrm>
          <a:prstGeom prst="rect">
            <a:avLst/>
          </a:prstGeom>
          <a:solidFill>
            <a:srgbClr val="1F8C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9644786" y="1811639"/>
            <a:ext cx="2517668" cy="4843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1400" dirty="0">
                <a:solidFill>
                  <a:schemeClr val="tx1">
                    <a:lumMod val="75000"/>
                    <a:lumOff val="25000"/>
                  </a:schemeClr>
                </a:solidFill>
                <a:latin typeface="+mn-ea"/>
              </a:rPr>
              <a:t>用户登陆系统后进入系统的主界面（如图4-2所示），进入界面之后用户可浏览到近期系统中订阅数比较高的商品，并显示他的销售价格，打折后价格，交易量等数据，用户可进行订阅。用户可以点击搜索框通过商品关键字或链接来搜索商品，系统先进行数据库的查找，要是数据库中存有数据，便将数据反馈给用户，如果数据库没有该商品订阅记录，将提醒用户是否要订阅该商品，用户若选择订阅该商品，该商品将在第一位订阅用户点击订阅的时间起，定时进行数据的抓取与存储</a:t>
            </a:r>
            <a:r>
              <a:rPr lang="zh-CN" altLang="en-US" sz="1400" dirty="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sp>
        <p:nvSpPr>
          <p:cNvPr id="10" name="矩形 9"/>
          <p:cNvSpPr/>
          <p:nvPr/>
        </p:nvSpPr>
        <p:spPr>
          <a:xfrm>
            <a:off x="9701013" y="1364357"/>
            <a:ext cx="1960880" cy="491490"/>
          </a:xfrm>
          <a:prstGeom prst="rect">
            <a:avLst/>
          </a:prstGeom>
        </p:spPr>
        <p:txBody>
          <a:bodyPr wrap="none">
            <a:spAutoFit/>
          </a:bodyPr>
          <a:lstStyle/>
          <a:p>
            <a:pPr lvl="0">
              <a:lnSpc>
                <a:spcPct val="130000"/>
              </a:lnSpc>
            </a:pPr>
            <a:r>
              <a:rPr lang="zh-CN" altLang="en-US" sz="2000" b="1" dirty="0">
                <a:solidFill>
                  <a:schemeClr val="accent1"/>
                </a:solidFill>
                <a:effectLst>
                  <a:outerShdw blurRad="38100" dist="25400" dir="5400000" algn="ctr" rotWithShape="0">
                    <a:srgbClr val="6E747A">
                      <a:alpha val="43000"/>
                    </a:srgbClr>
                  </a:outerShdw>
                </a:effectLst>
              </a:rPr>
              <a:t>已订阅商品模块</a:t>
            </a:r>
            <a:endParaRPr lang="zh-CN" altLang="en-US" sz="2000" b="1" dirty="0">
              <a:solidFill>
                <a:schemeClr val="accent1"/>
              </a:solidFill>
              <a:effectLst>
                <a:outerShdw blurRad="38100" dist="25400" dir="5400000" algn="ctr" rotWithShape="0">
                  <a:srgbClr val="6E747A">
                    <a:alpha val="43000"/>
                  </a:srgbClr>
                </a:outerShdw>
              </a:effectLst>
            </a:endParaRPr>
          </a:p>
        </p:txBody>
      </p:sp>
      <p:sp>
        <p:nvSpPr>
          <p:cNvPr id="11" name="矩形 10"/>
          <p:cNvSpPr/>
          <p:nvPr/>
        </p:nvSpPr>
        <p:spPr>
          <a:xfrm>
            <a:off x="8852032" y="1309671"/>
            <a:ext cx="808990" cy="891540"/>
          </a:xfrm>
          <a:prstGeom prst="rect">
            <a:avLst/>
          </a:prstGeom>
        </p:spPr>
        <p:txBody>
          <a:bodyPr wrap="none">
            <a:spAutoFit/>
          </a:bodyPr>
          <a:lstStyle/>
          <a:p>
            <a:pPr lvl="0">
              <a:lnSpc>
                <a:spcPct val="130000"/>
              </a:lnSpc>
            </a:pPr>
            <a:r>
              <a:rPr lang="en-US" altLang="zh-CN" sz="4000" b="1" dirty="0">
                <a:solidFill>
                  <a:schemeClr val="accent1"/>
                </a:solidFill>
                <a:effectLst>
                  <a:outerShdw blurRad="38100" dist="25400" dir="5400000" algn="ctr" rotWithShape="0">
                    <a:srgbClr val="6E747A">
                      <a:alpha val="43000"/>
                    </a:srgbClr>
                  </a:outerShdw>
                </a:effectLst>
              </a:rPr>
              <a:t>02</a:t>
            </a:r>
            <a:endParaRPr lang="en-US" altLang="zh-CN" sz="4000" b="1" dirty="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作品展示</a:t>
            </a:r>
            <a:endParaRPr kumimoji="1" lang="zh-CN" altLang="en-US" dirty="0"/>
          </a:p>
        </p:txBody>
      </p:sp>
      <p:pic>
        <p:nvPicPr>
          <p:cNvPr id="19" name="图片 18"/>
          <p:cNvPicPr>
            <a:picLocks noChangeAspect="1"/>
          </p:cNvPicPr>
          <p:nvPr/>
        </p:nvPicPr>
        <p:blipFill rotWithShape="1">
          <a:blip r:embed="rId1"/>
          <a:srcRect l="28780" t="-243" r="29054" b="243"/>
          <a:stretch>
            <a:fillRect/>
          </a:stretch>
        </p:blipFill>
        <p:spPr>
          <a:xfrm>
            <a:off x="1409491" y="1535400"/>
            <a:ext cx="2936878" cy="3915837"/>
          </a:xfrm>
          <a:prstGeom prst="roundRect">
            <a:avLst>
              <a:gd name="adj" fmla="val 2933"/>
            </a:avLst>
          </a:prstGeom>
          <a:solidFill>
            <a:srgbClr val="FFFFFF">
              <a:shade val="85000"/>
            </a:srgbClr>
          </a:solidFill>
          <a:ln>
            <a:noFill/>
          </a:ln>
          <a:effectLst>
            <a:reflection blurRad="12700" stA="38000" endPos="28000" dist="5000" dir="5400000" sy="-100000" algn="bl" rotWithShape="0"/>
          </a:effectLst>
        </p:spPr>
      </p:pic>
      <p:sp>
        <p:nvSpPr>
          <p:cNvPr id="22" name="矩形 21"/>
          <p:cNvSpPr/>
          <p:nvPr/>
        </p:nvSpPr>
        <p:spPr>
          <a:xfrm>
            <a:off x="1409491" y="4590997"/>
            <a:ext cx="2936878" cy="491490"/>
          </a:xfrm>
          <a:prstGeom prst="rect">
            <a:avLst/>
          </a:prstGeom>
          <a:solidFill>
            <a:srgbClr val="1F8CC0"/>
          </a:solidFill>
        </p:spPr>
        <p:txBody>
          <a:bodyPr wrap="square">
            <a:spAutoFit/>
          </a:bodyPr>
          <a:lstStyle/>
          <a:p>
            <a:pPr lvl="0" algn="ctr">
              <a:lnSpc>
                <a:spcPct val="130000"/>
              </a:lnSpc>
            </a:pPr>
            <a:r>
              <a:rPr lang="zh-CN" altLang="en-US" sz="2000" b="1" dirty="0">
                <a:solidFill>
                  <a:schemeClr val="bg1"/>
                </a:solidFill>
              </a:rPr>
              <a:t>点击此处添加标题</a:t>
            </a:r>
            <a:endParaRPr lang="en-US" altLang="zh-CN" sz="2000" b="1" dirty="0">
              <a:solidFill>
                <a:schemeClr val="bg1"/>
              </a:solidFill>
            </a:endParaRPr>
          </a:p>
        </p:txBody>
      </p:sp>
      <p:pic>
        <p:nvPicPr>
          <p:cNvPr id="24" name="图片 23"/>
          <p:cNvPicPr>
            <a:picLocks noChangeAspect="1"/>
          </p:cNvPicPr>
          <p:nvPr/>
        </p:nvPicPr>
        <p:blipFill rotWithShape="1">
          <a:blip r:embed="rId1"/>
          <a:srcRect l="28917" r="28917"/>
          <a:stretch>
            <a:fillRect/>
          </a:stretch>
        </p:blipFill>
        <p:spPr>
          <a:xfrm>
            <a:off x="4590099" y="1535400"/>
            <a:ext cx="2936878" cy="3915837"/>
          </a:xfrm>
          <a:prstGeom prst="roundRect">
            <a:avLst>
              <a:gd name="adj" fmla="val 2933"/>
            </a:avLst>
          </a:prstGeom>
          <a:solidFill>
            <a:srgbClr val="FFFFFF">
              <a:shade val="85000"/>
            </a:srgbClr>
          </a:solidFill>
          <a:ln>
            <a:noFill/>
          </a:ln>
          <a:effectLst>
            <a:reflection blurRad="12700" stA="38000" endPos="28000" dist="5000" dir="5400000" sy="-100000" algn="bl" rotWithShape="0"/>
          </a:effectLst>
        </p:spPr>
      </p:pic>
      <p:sp>
        <p:nvSpPr>
          <p:cNvPr id="25" name="矩形 24"/>
          <p:cNvSpPr/>
          <p:nvPr/>
        </p:nvSpPr>
        <p:spPr>
          <a:xfrm>
            <a:off x="4590099" y="4590997"/>
            <a:ext cx="2936878" cy="491490"/>
          </a:xfrm>
          <a:prstGeom prst="rect">
            <a:avLst/>
          </a:prstGeom>
          <a:solidFill>
            <a:srgbClr val="1F8CC0"/>
          </a:solidFill>
        </p:spPr>
        <p:txBody>
          <a:bodyPr wrap="square">
            <a:spAutoFit/>
          </a:bodyPr>
          <a:lstStyle/>
          <a:p>
            <a:pPr lvl="0" algn="ctr">
              <a:lnSpc>
                <a:spcPct val="130000"/>
              </a:lnSpc>
            </a:pPr>
            <a:r>
              <a:rPr lang="zh-CN" altLang="en-US" sz="2000" b="1" dirty="0">
                <a:solidFill>
                  <a:schemeClr val="bg1"/>
                </a:solidFill>
              </a:rPr>
              <a:t>点击此处添加标题</a:t>
            </a:r>
            <a:endParaRPr lang="en-US" altLang="zh-CN" sz="2000" b="1" dirty="0">
              <a:solidFill>
                <a:schemeClr val="bg1"/>
              </a:solidFill>
            </a:endParaRPr>
          </a:p>
        </p:txBody>
      </p:sp>
      <p:pic>
        <p:nvPicPr>
          <p:cNvPr id="27" name="图片 26"/>
          <p:cNvPicPr>
            <a:picLocks noChangeAspect="1"/>
          </p:cNvPicPr>
          <p:nvPr/>
        </p:nvPicPr>
        <p:blipFill rotWithShape="1">
          <a:blip r:embed="rId1"/>
          <a:srcRect l="28917" r="28917"/>
          <a:stretch>
            <a:fillRect/>
          </a:stretch>
        </p:blipFill>
        <p:spPr>
          <a:xfrm>
            <a:off x="7770707" y="1535400"/>
            <a:ext cx="2936878" cy="3915837"/>
          </a:xfrm>
          <a:prstGeom prst="roundRect">
            <a:avLst>
              <a:gd name="adj" fmla="val 2933"/>
            </a:avLst>
          </a:prstGeom>
          <a:solidFill>
            <a:srgbClr val="FFFFFF">
              <a:shade val="85000"/>
            </a:srgbClr>
          </a:solidFill>
          <a:ln>
            <a:noFill/>
          </a:ln>
          <a:effectLst>
            <a:reflection blurRad="12700" stA="38000" endPos="28000" dist="5000" dir="5400000" sy="-100000" algn="bl" rotWithShape="0"/>
          </a:effectLst>
        </p:spPr>
      </p:pic>
      <p:sp>
        <p:nvSpPr>
          <p:cNvPr id="28" name="矩形 27"/>
          <p:cNvSpPr/>
          <p:nvPr/>
        </p:nvSpPr>
        <p:spPr>
          <a:xfrm>
            <a:off x="7770707" y="4590997"/>
            <a:ext cx="2936878" cy="491490"/>
          </a:xfrm>
          <a:prstGeom prst="rect">
            <a:avLst/>
          </a:prstGeom>
          <a:solidFill>
            <a:srgbClr val="1F8CC0"/>
          </a:solidFill>
        </p:spPr>
        <p:txBody>
          <a:bodyPr wrap="square">
            <a:spAutoFit/>
          </a:bodyPr>
          <a:lstStyle/>
          <a:p>
            <a:pPr lvl="0" algn="ctr">
              <a:lnSpc>
                <a:spcPct val="130000"/>
              </a:lnSpc>
            </a:pPr>
            <a:r>
              <a:rPr lang="zh-CN" altLang="en-US" sz="2000" b="1" dirty="0">
                <a:solidFill>
                  <a:schemeClr val="bg1"/>
                </a:solidFill>
              </a:rPr>
              <a:t>点击此处添加标题</a:t>
            </a:r>
            <a:endParaRPr lang="en-US" altLang="zh-CN" sz="20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            04</a:t>
            </a:r>
            <a:r>
              <a:rPr kumimoji="1" lang="zh-CN" altLang="en-US" dirty="0" smtClean="0"/>
              <a:t> 作品展示</a:t>
            </a:r>
            <a:endParaRPr kumimoji="1" lang="zh-CN" altLang="en-US" dirty="0"/>
          </a:p>
        </p:txBody>
      </p:sp>
      <p:pic>
        <p:nvPicPr>
          <p:cNvPr id="3" name="图片 2"/>
          <p:cNvPicPr>
            <a:picLocks noChangeAspect="1"/>
          </p:cNvPicPr>
          <p:nvPr/>
        </p:nvPicPr>
        <p:blipFill>
          <a:blip r:embed="rId1"/>
          <a:stretch>
            <a:fillRect/>
          </a:stretch>
        </p:blipFill>
        <p:spPr>
          <a:xfrm>
            <a:off x="0" y="3349"/>
            <a:ext cx="12192000" cy="6854651"/>
          </a:xfrm>
          <a:prstGeom prst="rtTriangle">
            <a:avLst/>
          </a:prstGeom>
        </p:spPr>
      </p:pic>
      <p:sp>
        <p:nvSpPr>
          <p:cNvPr id="4" name="文本框 8"/>
          <p:cNvSpPr txBox="1"/>
          <p:nvPr/>
        </p:nvSpPr>
        <p:spPr>
          <a:xfrm>
            <a:off x="6842407" y="1979821"/>
            <a:ext cx="4902289" cy="12903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顶部</a:t>
            </a:r>
            <a:r>
              <a:rPr lang="zh-CN" altLang="en-US" sz="1200" dirty="0">
                <a:solidFill>
                  <a:schemeClr val="tx1">
                    <a:lumMod val="75000"/>
                    <a:lumOff val="25000"/>
                  </a:schemeClr>
                </a:solidFill>
                <a:latin typeface="+mn-ea"/>
              </a:rPr>
              <a:t>“开始”面板中可以对字体、字号、颜色、行距等进行修改。建议正文</a:t>
            </a:r>
            <a:r>
              <a:rPr lang="en-US" altLang="zh-CN" sz="1200" dirty="0">
                <a:solidFill>
                  <a:schemeClr val="tx1">
                    <a:lumMod val="75000"/>
                    <a:lumOff val="25000"/>
                  </a:schemeClr>
                </a:solidFill>
                <a:latin typeface="+mn-ea"/>
              </a:rPr>
              <a:t>8-14</a:t>
            </a:r>
            <a:r>
              <a:rPr lang="zh-CN" altLang="en-US" sz="1200" dirty="0">
                <a:solidFill>
                  <a:schemeClr val="tx1">
                    <a:lumMod val="75000"/>
                    <a:lumOff val="25000"/>
                  </a:schemeClr>
                </a:solidFill>
                <a:latin typeface="+mn-ea"/>
              </a:rPr>
              <a:t>号字，</a:t>
            </a:r>
            <a:r>
              <a:rPr lang="en-US" altLang="zh-CN" sz="1200" dirty="0">
                <a:solidFill>
                  <a:schemeClr val="tx1">
                    <a:lumMod val="75000"/>
                    <a:lumOff val="25000"/>
                  </a:schemeClr>
                </a:solidFill>
                <a:latin typeface="+mn-ea"/>
              </a:rPr>
              <a:t>1.3</a:t>
            </a:r>
            <a:r>
              <a:rPr lang="zh-CN" altLang="en-US" sz="1200" dirty="0">
                <a:solidFill>
                  <a:schemeClr val="tx1">
                    <a:lumMod val="75000"/>
                    <a:lumOff val="25000"/>
                  </a:schemeClr>
                </a:solidFill>
                <a:latin typeface="+mn-ea"/>
              </a:rPr>
              <a:t>倍字间距。顶部“开始”面板中可以对字体、字号、颜色、行距等进行修改。建议正文</a:t>
            </a:r>
            <a:r>
              <a:rPr lang="en-US" altLang="zh-CN" sz="1200" dirty="0">
                <a:solidFill>
                  <a:schemeClr val="tx1">
                    <a:lumMod val="75000"/>
                    <a:lumOff val="25000"/>
                  </a:schemeClr>
                </a:solidFill>
                <a:latin typeface="+mn-ea"/>
              </a:rPr>
              <a:t>8-14</a:t>
            </a:r>
            <a:r>
              <a:rPr lang="zh-CN" altLang="en-US" sz="1200" dirty="0">
                <a:solidFill>
                  <a:schemeClr val="tx1">
                    <a:lumMod val="75000"/>
                    <a:lumOff val="25000"/>
                  </a:schemeClr>
                </a:solidFill>
                <a:latin typeface="+mn-ea"/>
              </a:rPr>
              <a:t>号字，</a:t>
            </a:r>
            <a:r>
              <a:rPr lang="en-US" altLang="zh-CN" sz="1200" dirty="0">
                <a:solidFill>
                  <a:schemeClr val="tx1">
                    <a:lumMod val="75000"/>
                    <a:lumOff val="25000"/>
                  </a:schemeClr>
                </a:solidFill>
                <a:latin typeface="+mn-ea"/>
              </a:rPr>
              <a:t>1.3</a:t>
            </a:r>
            <a:r>
              <a:rPr lang="zh-CN" altLang="en-US" sz="1200" dirty="0">
                <a:solidFill>
                  <a:schemeClr val="tx1">
                    <a:lumMod val="75000"/>
                    <a:lumOff val="25000"/>
                  </a:schemeClr>
                </a:solidFill>
                <a:latin typeface="+mn-ea"/>
              </a:rPr>
              <a:t>倍字间距</a:t>
            </a:r>
            <a:r>
              <a:rPr lang="zh-CN" altLang="en-US" sz="1200" dirty="0" smtClean="0">
                <a:solidFill>
                  <a:schemeClr val="tx1">
                    <a:lumMod val="75000"/>
                    <a:lumOff val="25000"/>
                  </a:schemeClr>
                </a:solidFill>
                <a:latin typeface="+mn-ea"/>
              </a:rPr>
              <a:t>。</a:t>
            </a:r>
            <a:r>
              <a:rPr lang="zh-CN" altLang="en-US" sz="1200" dirty="0">
                <a:solidFill>
                  <a:schemeClr val="tx1">
                    <a:lumMod val="75000"/>
                    <a:lumOff val="25000"/>
                  </a:schemeClr>
                </a:solidFill>
                <a:latin typeface="+mn-ea"/>
              </a:rPr>
              <a:t>顶部“开始”面板中可以对字体、字号、颜色、行距等进行修改。建议正文</a:t>
            </a:r>
            <a:r>
              <a:rPr lang="en-US" altLang="zh-CN" sz="1200" dirty="0">
                <a:solidFill>
                  <a:schemeClr val="tx1">
                    <a:lumMod val="75000"/>
                    <a:lumOff val="25000"/>
                  </a:schemeClr>
                </a:solidFill>
                <a:latin typeface="+mn-ea"/>
              </a:rPr>
              <a:t>8-14</a:t>
            </a:r>
            <a:r>
              <a:rPr lang="zh-CN" altLang="en-US" sz="1200" dirty="0">
                <a:solidFill>
                  <a:schemeClr val="tx1">
                    <a:lumMod val="75000"/>
                    <a:lumOff val="25000"/>
                  </a:schemeClr>
                </a:solidFill>
                <a:latin typeface="+mn-ea"/>
              </a:rPr>
              <a:t>号字，</a:t>
            </a:r>
            <a:r>
              <a:rPr lang="en-US" altLang="zh-CN" sz="1200" dirty="0">
                <a:solidFill>
                  <a:schemeClr val="tx1">
                    <a:lumMod val="75000"/>
                    <a:lumOff val="25000"/>
                  </a:schemeClr>
                </a:solidFill>
                <a:latin typeface="+mn-ea"/>
              </a:rPr>
              <a:t>1.3</a:t>
            </a:r>
            <a:r>
              <a:rPr lang="zh-CN" altLang="en-US" sz="1200" dirty="0">
                <a:solidFill>
                  <a:schemeClr val="tx1">
                    <a:lumMod val="75000"/>
                    <a:lumOff val="25000"/>
                  </a:schemeClr>
                </a:solidFill>
                <a:latin typeface="+mn-ea"/>
              </a:rPr>
              <a:t>倍字间距</a:t>
            </a:r>
            <a:r>
              <a:rPr lang="zh-CN" altLang="en-US" sz="1200" dirty="0" smtClean="0">
                <a:solidFill>
                  <a:schemeClr val="tx1">
                    <a:lumMod val="75000"/>
                    <a:lumOff val="25000"/>
                  </a:schemeClr>
                </a:solidFill>
                <a:latin typeface="+mn-ea"/>
              </a:rPr>
              <a:t>。</a:t>
            </a:r>
            <a:endParaRPr lang="zh-CN" altLang="en-US" sz="1200" dirty="0">
              <a:solidFill>
                <a:schemeClr val="tx1">
                  <a:lumMod val="75000"/>
                  <a:lumOff val="25000"/>
                </a:schemeClr>
              </a:solidFill>
              <a:latin typeface="+mn-ea"/>
            </a:endParaRPr>
          </a:p>
        </p:txBody>
      </p:sp>
      <p:sp>
        <p:nvSpPr>
          <p:cNvPr id="5" name="矩形 4"/>
          <p:cNvSpPr/>
          <p:nvPr/>
        </p:nvSpPr>
        <p:spPr>
          <a:xfrm>
            <a:off x="6842408" y="1525769"/>
            <a:ext cx="2214880" cy="491490"/>
          </a:xfrm>
          <a:prstGeom prst="rect">
            <a:avLst/>
          </a:prstGeom>
        </p:spPr>
        <p:txBody>
          <a:bodyPr wrap="none">
            <a:spAutoFit/>
          </a:bodyPr>
          <a:lstStyle/>
          <a:p>
            <a:pPr lvl="0">
              <a:lnSpc>
                <a:spcPct val="130000"/>
              </a:lnSpc>
            </a:pPr>
            <a:r>
              <a:rPr lang="zh-CN" altLang="en-US" sz="2000" b="1" dirty="0">
                <a:solidFill>
                  <a:schemeClr val="accent1"/>
                </a:solidFill>
                <a:effectLst>
                  <a:outerShdw blurRad="38100" dist="25400" dir="5400000" algn="ctr" rotWithShape="0">
                    <a:srgbClr val="6E747A">
                      <a:alpha val="43000"/>
                    </a:srgbClr>
                  </a:outerShdw>
                </a:effectLst>
              </a:rPr>
              <a:t>点击此处添加标题</a:t>
            </a:r>
            <a:endParaRPr lang="zh-CN" altLang="en-US" sz="2000" b="1" dirty="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总结回顾</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05</a:t>
            </a:r>
            <a:r>
              <a:rPr kumimoji="1" lang="zh-CN" altLang="en-US" dirty="0" smtClean="0"/>
              <a:t> 总结回顾</a:t>
            </a:r>
            <a:endParaRPr kumimoji="1" lang="zh-CN" altLang="en-US" dirty="0"/>
          </a:p>
        </p:txBody>
      </p:sp>
      <p:sp>
        <p:nvSpPr>
          <p:cNvPr id="3" name="矩形 2"/>
          <p:cNvSpPr/>
          <p:nvPr/>
        </p:nvSpPr>
        <p:spPr>
          <a:xfrm flipV="1">
            <a:off x="7162538" y="2234346"/>
            <a:ext cx="765739" cy="457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8"/>
          <p:cNvSpPr txBox="1"/>
          <p:nvPr/>
        </p:nvSpPr>
        <p:spPr>
          <a:xfrm>
            <a:off x="7974607" y="2812575"/>
            <a:ext cx="3339429" cy="17727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pPr>
            <a:r>
              <a:rPr lang="zh-CN" altLang="en-US" sz="1200" dirty="0">
                <a:solidFill>
                  <a:srgbClr val="000000"/>
                </a:solidFill>
                <a:latin typeface="+mn-ea"/>
              </a:rPr>
              <a:t>标题数字等都可以通过点击和重新输入进行更改，顶部“开始”面板中可以对字体、字号、颜色、行距等进行修改。建议正文</a:t>
            </a:r>
            <a:r>
              <a:rPr lang="en-US" altLang="zh-CN" sz="1200" dirty="0">
                <a:solidFill>
                  <a:srgbClr val="000000"/>
                </a:solidFill>
                <a:latin typeface="+mn-ea"/>
              </a:rPr>
              <a:t>8-14</a:t>
            </a:r>
            <a:r>
              <a:rPr lang="zh-CN" altLang="en-US" sz="1200" dirty="0">
                <a:solidFill>
                  <a:srgbClr val="000000"/>
                </a:solidFill>
                <a:latin typeface="+mn-ea"/>
              </a:rPr>
              <a:t>号字，</a:t>
            </a:r>
            <a:r>
              <a:rPr lang="en-US" altLang="zh-CN" sz="1200" dirty="0">
                <a:solidFill>
                  <a:srgbClr val="000000"/>
                </a:solidFill>
                <a:latin typeface="+mn-ea"/>
              </a:rPr>
              <a:t>1.3</a:t>
            </a:r>
            <a:r>
              <a:rPr lang="zh-CN" altLang="en-US" sz="1200" dirty="0">
                <a:solidFill>
                  <a:srgbClr val="000000"/>
                </a:solidFill>
                <a:latin typeface="+mn-ea"/>
              </a:rPr>
              <a:t>倍字间距。标题数字等都可以通过点击和重新输入进行更改，顶部“开始”面板中可以对字体、字号、颜色、行距等进行修改。建议正文</a:t>
            </a:r>
            <a:r>
              <a:rPr lang="en-US" altLang="zh-CN" sz="1200" dirty="0">
                <a:solidFill>
                  <a:srgbClr val="000000"/>
                </a:solidFill>
                <a:latin typeface="+mn-ea"/>
              </a:rPr>
              <a:t>8-14</a:t>
            </a:r>
            <a:r>
              <a:rPr lang="zh-CN" altLang="en-US" sz="1200" dirty="0">
                <a:solidFill>
                  <a:srgbClr val="000000"/>
                </a:solidFill>
                <a:latin typeface="+mn-ea"/>
              </a:rPr>
              <a:t>号字，</a:t>
            </a:r>
            <a:r>
              <a:rPr lang="en-US" altLang="zh-CN" sz="1200" dirty="0">
                <a:solidFill>
                  <a:srgbClr val="000000"/>
                </a:solidFill>
                <a:latin typeface="+mn-ea"/>
              </a:rPr>
              <a:t>1.3</a:t>
            </a:r>
            <a:r>
              <a:rPr lang="zh-CN" altLang="en-US" sz="1200" dirty="0">
                <a:solidFill>
                  <a:srgbClr val="000000"/>
                </a:solidFill>
                <a:latin typeface="+mn-ea"/>
              </a:rPr>
              <a:t>倍字间距。</a:t>
            </a:r>
            <a:endParaRPr lang="zh-CN" altLang="en-US" sz="1200" dirty="0">
              <a:solidFill>
                <a:srgbClr val="000000"/>
              </a:solidFill>
              <a:latin typeface="+mn-ea"/>
            </a:endParaRPr>
          </a:p>
        </p:txBody>
      </p:sp>
      <p:sp>
        <p:nvSpPr>
          <p:cNvPr id="5" name="矩形 4"/>
          <p:cNvSpPr/>
          <p:nvPr/>
        </p:nvSpPr>
        <p:spPr>
          <a:xfrm>
            <a:off x="7974607" y="2279507"/>
            <a:ext cx="2236510" cy="492443"/>
          </a:xfrm>
          <a:prstGeom prst="rect">
            <a:avLst/>
          </a:prstGeom>
        </p:spPr>
        <p:txBody>
          <a:bodyPr wrap="none">
            <a:spAutoFit/>
          </a:bodyPr>
          <a:lstStyle/>
          <a:p>
            <a:pPr lvl="0">
              <a:lnSpc>
                <a:spcPct val="130000"/>
              </a:lnSpc>
            </a:pPr>
            <a:r>
              <a:rPr lang="zh-CN" altLang="en-US" sz="2000" b="1" dirty="0">
                <a:solidFill>
                  <a:schemeClr val="accent5">
                    <a:lumMod val="75000"/>
                  </a:schemeClr>
                </a:solidFill>
              </a:rPr>
              <a:t>点击此处添加标题</a:t>
            </a:r>
            <a:endParaRPr lang="en-US" altLang="zh-CN" sz="2000" b="1" dirty="0">
              <a:solidFill>
                <a:schemeClr val="accent5">
                  <a:lumMod val="75000"/>
                </a:schemeClr>
              </a:solidFill>
            </a:endParaRPr>
          </a:p>
        </p:txBody>
      </p:sp>
      <p:sp>
        <p:nvSpPr>
          <p:cNvPr id="6" name="矩形 5"/>
          <p:cNvSpPr/>
          <p:nvPr/>
        </p:nvSpPr>
        <p:spPr>
          <a:xfrm>
            <a:off x="7102131" y="2234346"/>
            <a:ext cx="816249" cy="892552"/>
          </a:xfrm>
          <a:prstGeom prst="rect">
            <a:avLst/>
          </a:prstGeom>
        </p:spPr>
        <p:txBody>
          <a:bodyPr wrap="none">
            <a:spAutoFit/>
          </a:bodyPr>
          <a:lstStyle/>
          <a:p>
            <a:pPr lvl="0">
              <a:lnSpc>
                <a:spcPct val="130000"/>
              </a:lnSpc>
            </a:pPr>
            <a:r>
              <a:rPr lang="en-US" altLang="zh-CN" sz="4000" b="1" dirty="0" smtClean="0">
                <a:solidFill>
                  <a:schemeClr val="accent5">
                    <a:lumMod val="75000"/>
                  </a:schemeClr>
                </a:solidFill>
              </a:rPr>
              <a:t>01</a:t>
            </a:r>
            <a:endParaRPr lang="en-US" altLang="zh-CN" sz="4000" b="1" dirty="0">
              <a:solidFill>
                <a:schemeClr val="accent5">
                  <a:lumMod val="75000"/>
                </a:schemeClr>
              </a:solidFill>
            </a:endParaRPr>
          </a:p>
        </p:txBody>
      </p:sp>
      <p:graphicFrame>
        <p:nvGraphicFramePr>
          <p:cNvPr id="8" name="表格 7"/>
          <p:cNvGraphicFramePr>
            <a:graphicFrameLocks noGrp="1"/>
          </p:cNvGraphicFramePr>
          <p:nvPr/>
        </p:nvGraphicFramePr>
        <p:xfrm>
          <a:off x="651488" y="1548451"/>
          <a:ext cx="4380675" cy="4301040"/>
        </p:xfrm>
        <a:graphic>
          <a:graphicData uri="http://schemas.openxmlformats.org/drawingml/2006/table">
            <a:tbl>
              <a:tblPr firstRow="1" bandRow="1">
                <a:tableStyleId>{7DF18680-E054-41AD-8BC1-D1AEF772440D}</a:tableStyleId>
              </a:tblPr>
              <a:tblGrid>
                <a:gridCol w="3243618"/>
                <a:gridCol w="1137057"/>
              </a:tblGrid>
              <a:tr h="537630">
                <a:tc>
                  <a:txBody>
                    <a:bodyPr/>
                    <a:lstStyle/>
                    <a:p>
                      <a:r>
                        <a:rPr lang="en-US" altLang="zh-CN" dirty="0" smtClean="0">
                          <a:solidFill>
                            <a:schemeClr val="bg1"/>
                          </a:solidFill>
                        </a:rPr>
                        <a:t>TITLE</a:t>
                      </a:r>
                      <a:r>
                        <a:rPr lang="zh-CN" altLang="en-US" dirty="0" smtClean="0">
                          <a:solidFill>
                            <a:schemeClr val="bg1"/>
                          </a:solidFill>
                        </a:rPr>
                        <a:t> </a:t>
                      </a:r>
                      <a:r>
                        <a:rPr lang="en-US" altLang="zh-CN" dirty="0" smtClean="0">
                          <a:solidFill>
                            <a:schemeClr val="bg1"/>
                          </a:solidFill>
                        </a:rPr>
                        <a:t>HERE</a:t>
                      </a:r>
                      <a:endParaRPr lang="zh-CN" altLang="en-US" dirty="0">
                        <a:solidFill>
                          <a:schemeClr val="bg1"/>
                        </a:solidFill>
                      </a:endParaRPr>
                    </a:p>
                  </a:txBody>
                  <a:tcPr anchor="ctr"/>
                </a:tc>
                <a:tc>
                  <a:txBody>
                    <a:bodyPr/>
                    <a:lstStyle/>
                    <a:p>
                      <a:r>
                        <a:rPr lang="en-US" altLang="zh-CN" dirty="0" smtClean="0">
                          <a:solidFill>
                            <a:schemeClr val="bg1"/>
                          </a:solidFill>
                        </a:rPr>
                        <a:t>CHECK</a:t>
                      </a:r>
                      <a:endParaRPr lang="zh-CN" altLang="en-US" dirty="0">
                        <a:solidFill>
                          <a:schemeClr val="bg1"/>
                        </a:solidFill>
                      </a:endParaRPr>
                    </a:p>
                  </a:txBody>
                  <a:tcPr anchor="ctr"/>
                </a:tc>
              </a:tr>
              <a:tr h="537630">
                <a:tc>
                  <a:txBody>
                    <a:bodyPr/>
                    <a:lstStyle/>
                    <a:p>
                      <a:r>
                        <a:rPr lang="en-US" altLang="zh-CN" sz="1600" dirty="0" smtClean="0"/>
                        <a:t>Title</a:t>
                      </a:r>
                      <a:r>
                        <a:rPr lang="zh-CN" altLang="en-US" sz="1600" dirty="0" smtClean="0"/>
                        <a:t> </a:t>
                      </a:r>
                      <a:r>
                        <a:rPr lang="en-US" altLang="zh-CN" sz="1600" dirty="0" smtClean="0"/>
                        <a:t>here</a:t>
                      </a:r>
                      <a:endParaRPr lang="zh-CN" altLang="en-US" sz="1600" dirty="0" smtClean="0"/>
                    </a:p>
                  </a:txBody>
                  <a:tcPr anchor="ctr"/>
                </a:tc>
                <a:tc>
                  <a:txBody>
                    <a:bodyPr/>
                    <a:lstStyle/>
                    <a:p>
                      <a:endParaRPr lang="zh-CN" altLang="en-US" sz="1600" dirty="0"/>
                    </a:p>
                  </a:txBody>
                  <a:tcPr anchor="ctr"/>
                </a:tc>
              </a:tr>
              <a:tr h="53763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Title</a:t>
                      </a:r>
                      <a:r>
                        <a:rPr lang="zh-CN" altLang="en-US" sz="1600" dirty="0" smtClean="0"/>
                        <a:t> </a:t>
                      </a:r>
                      <a:r>
                        <a:rPr lang="en-US" altLang="zh-CN" sz="1600" dirty="0" smtClean="0"/>
                        <a:t>here</a:t>
                      </a:r>
                      <a:endParaRPr lang="zh-CN" altLang="en-US" sz="1600" dirty="0" smtClean="0"/>
                    </a:p>
                  </a:txBody>
                  <a:tcPr anchor="ctr"/>
                </a:tc>
                <a:tc>
                  <a:txBody>
                    <a:bodyPr/>
                    <a:lstStyle/>
                    <a:p>
                      <a:endParaRPr lang="zh-CN" altLang="en-US" sz="1600" dirty="0"/>
                    </a:p>
                  </a:txBody>
                  <a:tcPr anchor="ctr"/>
                </a:tc>
              </a:tr>
              <a:tr h="53763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Title</a:t>
                      </a:r>
                      <a:r>
                        <a:rPr lang="zh-CN" altLang="en-US" sz="1600" dirty="0" smtClean="0"/>
                        <a:t> </a:t>
                      </a:r>
                      <a:r>
                        <a:rPr lang="en-US" altLang="zh-CN" sz="1600" dirty="0" smtClean="0"/>
                        <a:t>here</a:t>
                      </a:r>
                      <a:endParaRPr lang="zh-CN" altLang="en-US" sz="1600" dirty="0" smtClean="0"/>
                    </a:p>
                  </a:txBody>
                  <a:tcPr anchor="ctr"/>
                </a:tc>
                <a:tc>
                  <a:txBody>
                    <a:bodyPr/>
                    <a:lstStyle/>
                    <a:p>
                      <a:endParaRPr lang="zh-CN" altLang="en-US" sz="1600" dirty="0"/>
                    </a:p>
                  </a:txBody>
                  <a:tcPr anchor="ctr"/>
                </a:tc>
              </a:tr>
              <a:tr h="53763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Title</a:t>
                      </a:r>
                      <a:r>
                        <a:rPr lang="zh-CN" altLang="en-US" sz="1600" dirty="0" smtClean="0"/>
                        <a:t> </a:t>
                      </a:r>
                      <a:r>
                        <a:rPr lang="en-US" altLang="zh-CN" sz="1600" dirty="0" smtClean="0"/>
                        <a:t>here</a:t>
                      </a:r>
                      <a:endParaRPr lang="zh-CN" altLang="en-US" sz="1600" dirty="0" smtClean="0"/>
                    </a:p>
                  </a:txBody>
                  <a:tcPr anchor="ctr"/>
                </a:tc>
                <a:tc>
                  <a:txBody>
                    <a:bodyPr/>
                    <a:lstStyle/>
                    <a:p>
                      <a:endParaRPr lang="zh-CN" altLang="en-US" sz="1600"/>
                    </a:p>
                  </a:txBody>
                  <a:tcPr anchor="ctr"/>
                </a:tc>
              </a:tr>
              <a:tr h="53763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Title</a:t>
                      </a:r>
                      <a:r>
                        <a:rPr lang="zh-CN" altLang="en-US" sz="1600" dirty="0" smtClean="0"/>
                        <a:t> </a:t>
                      </a:r>
                      <a:r>
                        <a:rPr lang="en-US" altLang="zh-CN" sz="1600" dirty="0" smtClean="0"/>
                        <a:t>here</a:t>
                      </a:r>
                      <a:endParaRPr lang="zh-CN" altLang="en-US" sz="1600" dirty="0" smtClean="0"/>
                    </a:p>
                  </a:txBody>
                  <a:tcPr anchor="ctr"/>
                </a:tc>
                <a:tc>
                  <a:txBody>
                    <a:bodyPr/>
                    <a:lstStyle/>
                    <a:p>
                      <a:endParaRPr lang="zh-CN" altLang="en-US" sz="1600" dirty="0"/>
                    </a:p>
                  </a:txBody>
                  <a:tcPr anchor="ctr"/>
                </a:tc>
              </a:tr>
              <a:tr h="53763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Title</a:t>
                      </a:r>
                      <a:r>
                        <a:rPr lang="zh-CN" altLang="en-US" sz="1600" dirty="0" smtClean="0"/>
                        <a:t> </a:t>
                      </a:r>
                      <a:r>
                        <a:rPr lang="en-US" altLang="zh-CN" sz="1600" dirty="0" smtClean="0"/>
                        <a:t>here</a:t>
                      </a:r>
                      <a:endParaRPr lang="zh-CN" altLang="en-US" sz="1600" dirty="0" smtClean="0"/>
                    </a:p>
                  </a:txBody>
                  <a:tcPr anchor="ctr"/>
                </a:tc>
                <a:tc>
                  <a:txBody>
                    <a:bodyPr/>
                    <a:lstStyle/>
                    <a:p>
                      <a:endParaRPr lang="zh-CN" altLang="en-US" sz="1600" dirty="0"/>
                    </a:p>
                  </a:txBody>
                  <a:tcPr anchor="ctr"/>
                </a:tc>
              </a:tr>
              <a:tr h="53763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Title</a:t>
                      </a:r>
                      <a:r>
                        <a:rPr lang="zh-CN" altLang="en-US" sz="1600" dirty="0" smtClean="0"/>
                        <a:t> </a:t>
                      </a:r>
                      <a:r>
                        <a:rPr lang="en-US" altLang="zh-CN" sz="1600" dirty="0" smtClean="0"/>
                        <a:t>here</a:t>
                      </a:r>
                      <a:endParaRPr lang="zh-CN" altLang="en-US" sz="1600" dirty="0" smtClean="0"/>
                    </a:p>
                  </a:txBody>
                  <a:tcPr anchor="ctr"/>
                </a:tc>
                <a:tc>
                  <a:txBody>
                    <a:bodyPr/>
                    <a:lstStyle/>
                    <a:p>
                      <a:endParaRPr lang="zh-CN" altLang="en-US" sz="1600" dirty="0"/>
                    </a:p>
                  </a:txBody>
                  <a:tcPr anchor="ctr"/>
                </a:tc>
              </a:tr>
            </a:tbl>
          </a:graphicData>
        </a:graphic>
      </p:graphicFrame>
      <p:sp>
        <p:nvSpPr>
          <p:cNvPr id="9" name="L 形 8"/>
          <p:cNvSpPr/>
          <p:nvPr/>
        </p:nvSpPr>
        <p:spPr>
          <a:xfrm rot="18900000">
            <a:off x="4288610" y="2188026"/>
            <a:ext cx="312869" cy="182961"/>
          </a:xfrm>
          <a:prstGeom prst="corner">
            <a:avLst>
              <a:gd name="adj1" fmla="val 28880"/>
              <a:gd name="adj2" fmla="val 270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10" name="L 形 9"/>
          <p:cNvSpPr/>
          <p:nvPr/>
        </p:nvSpPr>
        <p:spPr>
          <a:xfrm rot="18900000">
            <a:off x="4284436" y="3314202"/>
            <a:ext cx="312869" cy="182961"/>
          </a:xfrm>
          <a:prstGeom prst="corner">
            <a:avLst>
              <a:gd name="adj1" fmla="val 28880"/>
              <a:gd name="adj2" fmla="val 270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11" name="L 形 10"/>
          <p:cNvSpPr/>
          <p:nvPr/>
        </p:nvSpPr>
        <p:spPr>
          <a:xfrm rot="18900000">
            <a:off x="4284436" y="4375640"/>
            <a:ext cx="312869" cy="182961"/>
          </a:xfrm>
          <a:prstGeom prst="corner">
            <a:avLst>
              <a:gd name="adj1" fmla="val 28880"/>
              <a:gd name="adj2" fmla="val 270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12" name="L 形 11"/>
          <p:cNvSpPr/>
          <p:nvPr/>
        </p:nvSpPr>
        <p:spPr>
          <a:xfrm rot="18900000">
            <a:off x="4284436" y="4884258"/>
            <a:ext cx="312869" cy="182961"/>
          </a:xfrm>
          <a:prstGeom prst="corner">
            <a:avLst>
              <a:gd name="adj1" fmla="val 28880"/>
              <a:gd name="adj2" fmla="val 270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13" name="L 形 12"/>
          <p:cNvSpPr/>
          <p:nvPr/>
        </p:nvSpPr>
        <p:spPr>
          <a:xfrm rot="18900000">
            <a:off x="4284435" y="5453082"/>
            <a:ext cx="312869" cy="182961"/>
          </a:xfrm>
          <a:prstGeom prst="corner">
            <a:avLst>
              <a:gd name="adj1" fmla="val 28880"/>
              <a:gd name="adj2" fmla="val 270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05</a:t>
            </a:r>
            <a:r>
              <a:rPr kumimoji="1" lang="zh-CN" altLang="en-US" dirty="0" smtClean="0"/>
              <a:t> 总结回顾</a:t>
            </a:r>
            <a:endParaRPr kumimoji="1" lang="zh-CN" altLang="en-US" dirty="0"/>
          </a:p>
        </p:txBody>
      </p:sp>
      <p:sp>
        <p:nvSpPr>
          <p:cNvPr id="3" name="文本框 8"/>
          <p:cNvSpPr txBox="1"/>
          <p:nvPr/>
        </p:nvSpPr>
        <p:spPr>
          <a:xfrm>
            <a:off x="1075045" y="2230684"/>
            <a:ext cx="9125860"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pPr>
            <a:r>
              <a:rPr lang="zh-CN" altLang="en-US" sz="1200" dirty="0">
                <a:solidFill>
                  <a:srgbClr val="000000"/>
                </a:solidFill>
                <a:latin typeface="+mn-ea"/>
              </a:rPr>
              <a:t>标题数字等都可以通过点击和重新输入进行更改，顶部“开始”面板中可以对字体、字号、颜色、行距等进行修改。建议正文</a:t>
            </a:r>
            <a:r>
              <a:rPr lang="en-US" altLang="zh-CN" sz="1200" dirty="0">
                <a:solidFill>
                  <a:srgbClr val="000000"/>
                </a:solidFill>
                <a:latin typeface="+mn-ea"/>
              </a:rPr>
              <a:t>8-14</a:t>
            </a:r>
            <a:r>
              <a:rPr lang="zh-CN" altLang="en-US" sz="1200" dirty="0">
                <a:solidFill>
                  <a:srgbClr val="000000"/>
                </a:solidFill>
                <a:latin typeface="+mn-ea"/>
              </a:rPr>
              <a:t>号字，</a:t>
            </a:r>
            <a:r>
              <a:rPr lang="en-US" altLang="zh-CN" sz="1200" dirty="0">
                <a:solidFill>
                  <a:srgbClr val="000000"/>
                </a:solidFill>
                <a:latin typeface="+mn-ea"/>
              </a:rPr>
              <a:t>1.3</a:t>
            </a:r>
            <a:r>
              <a:rPr lang="zh-CN" altLang="en-US" sz="1200" dirty="0">
                <a:solidFill>
                  <a:srgbClr val="000000"/>
                </a:solidFill>
                <a:latin typeface="+mn-ea"/>
              </a:rPr>
              <a:t>倍字间距。标题数字等都可以通过点击和重新输入进行更改，顶部“开始”面板中可以对字体、字号、颜色、行距等进行修改。建议正文</a:t>
            </a:r>
            <a:r>
              <a:rPr lang="en-US" altLang="zh-CN" sz="1200" dirty="0">
                <a:solidFill>
                  <a:srgbClr val="000000"/>
                </a:solidFill>
                <a:latin typeface="+mn-ea"/>
              </a:rPr>
              <a:t>8-14</a:t>
            </a:r>
            <a:r>
              <a:rPr lang="zh-CN" altLang="en-US" sz="1200" dirty="0">
                <a:solidFill>
                  <a:srgbClr val="000000"/>
                </a:solidFill>
                <a:latin typeface="+mn-ea"/>
              </a:rPr>
              <a:t>号字，</a:t>
            </a:r>
            <a:r>
              <a:rPr lang="en-US" altLang="zh-CN" sz="1200" dirty="0">
                <a:solidFill>
                  <a:srgbClr val="000000"/>
                </a:solidFill>
                <a:latin typeface="+mn-ea"/>
              </a:rPr>
              <a:t>1.3</a:t>
            </a:r>
            <a:r>
              <a:rPr lang="zh-CN" altLang="en-US" sz="1200" dirty="0">
                <a:solidFill>
                  <a:srgbClr val="000000"/>
                </a:solidFill>
                <a:latin typeface="+mn-ea"/>
              </a:rPr>
              <a:t>倍字间距。</a:t>
            </a:r>
            <a:endParaRPr lang="zh-CN" altLang="en-US" sz="1200" dirty="0">
              <a:solidFill>
                <a:srgbClr val="000000"/>
              </a:solidFill>
              <a:latin typeface="+mn-ea"/>
            </a:endParaRPr>
          </a:p>
        </p:txBody>
      </p:sp>
      <p:sp>
        <p:nvSpPr>
          <p:cNvPr id="4" name="矩形 3"/>
          <p:cNvSpPr/>
          <p:nvPr/>
        </p:nvSpPr>
        <p:spPr>
          <a:xfrm>
            <a:off x="1075045" y="1697616"/>
            <a:ext cx="2236510" cy="492443"/>
          </a:xfrm>
          <a:prstGeom prst="rect">
            <a:avLst/>
          </a:prstGeom>
          <a:solidFill>
            <a:schemeClr val="accent5">
              <a:lumMod val="75000"/>
            </a:schemeClr>
          </a:solidFill>
        </p:spPr>
        <p:txBody>
          <a:bodyPr wrap="none">
            <a:spAutoFit/>
          </a:bodyPr>
          <a:lstStyle/>
          <a:p>
            <a:pPr lvl="0">
              <a:lnSpc>
                <a:spcPct val="130000"/>
              </a:lnSpc>
            </a:pPr>
            <a:r>
              <a:rPr lang="zh-CN" altLang="en-US" sz="2000" b="1" dirty="0">
                <a:solidFill>
                  <a:schemeClr val="bg1"/>
                </a:solidFill>
              </a:rPr>
              <a:t>点击此处添加标题</a:t>
            </a:r>
            <a:endParaRPr lang="en-US" altLang="zh-CN" sz="2000" b="1" dirty="0">
              <a:solidFill>
                <a:schemeClr val="bg1"/>
              </a:solidFill>
            </a:endParaRPr>
          </a:p>
        </p:txBody>
      </p:sp>
      <p:sp>
        <p:nvSpPr>
          <p:cNvPr id="5" name="矩形 4"/>
          <p:cNvSpPr/>
          <p:nvPr/>
        </p:nvSpPr>
        <p:spPr>
          <a:xfrm>
            <a:off x="1075046" y="3457060"/>
            <a:ext cx="1786908" cy="143557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2861953" y="3457060"/>
            <a:ext cx="4536373" cy="14355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7398326" y="3457060"/>
            <a:ext cx="702624" cy="143557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8100949" y="3457060"/>
            <a:ext cx="3026229" cy="143557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连接符 10"/>
          <p:cNvCxnSpPr/>
          <p:nvPr/>
        </p:nvCxnSpPr>
        <p:spPr>
          <a:xfrm>
            <a:off x="1075045" y="4892634"/>
            <a:ext cx="0" cy="114003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2861953" y="4892634"/>
            <a:ext cx="0" cy="114003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a:off x="7390737" y="4892634"/>
            <a:ext cx="0" cy="114003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8081485" y="4892634"/>
            <a:ext cx="0" cy="114003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11131465" y="4892634"/>
            <a:ext cx="0" cy="114003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008090" y="5292728"/>
            <a:ext cx="2236510" cy="492443"/>
          </a:xfrm>
          <a:prstGeom prst="rect">
            <a:avLst/>
          </a:prstGeom>
        </p:spPr>
        <p:txBody>
          <a:bodyPr wrap="none">
            <a:spAutoFit/>
          </a:bodyPr>
          <a:lstStyle/>
          <a:p>
            <a:pPr lvl="0">
              <a:lnSpc>
                <a:spcPct val="130000"/>
              </a:lnSpc>
            </a:pPr>
            <a:r>
              <a:rPr lang="zh-CN" altLang="en-US" sz="2000" b="1" dirty="0">
                <a:solidFill>
                  <a:schemeClr val="accent5">
                    <a:lumMod val="75000"/>
                  </a:schemeClr>
                </a:solidFill>
              </a:rPr>
              <a:t>点击此处添加标题</a:t>
            </a:r>
            <a:endParaRPr lang="en-US" altLang="zh-CN" sz="2000" b="1" dirty="0">
              <a:solidFill>
                <a:schemeClr val="accent5">
                  <a:lumMod val="75000"/>
                </a:schemeClr>
              </a:solidFill>
            </a:endParaRPr>
          </a:p>
        </p:txBody>
      </p:sp>
      <p:sp>
        <p:nvSpPr>
          <p:cNvPr id="17" name="矩形 16"/>
          <p:cNvSpPr/>
          <p:nvPr/>
        </p:nvSpPr>
        <p:spPr>
          <a:xfrm>
            <a:off x="8497953" y="5292727"/>
            <a:ext cx="2236510" cy="492443"/>
          </a:xfrm>
          <a:prstGeom prst="rect">
            <a:avLst/>
          </a:prstGeom>
        </p:spPr>
        <p:txBody>
          <a:bodyPr wrap="none">
            <a:spAutoFit/>
          </a:bodyPr>
          <a:lstStyle/>
          <a:p>
            <a:pPr lvl="0">
              <a:lnSpc>
                <a:spcPct val="130000"/>
              </a:lnSpc>
            </a:pPr>
            <a:r>
              <a:rPr lang="zh-CN" altLang="en-US" sz="2000" b="1" dirty="0">
                <a:solidFill>
                  <a:schemeClr val="accent5">
                    <a:lumMod val="75000"/>
                  </a:schemeClr>
                </a:solidFill>
              </a:rPr>
              <a:t>点击此处添加标题</a:t>
            </a:r>
            <a:endParaRPr lang="en-US" altLang="zh-CN" sz="2000" b="1" dirty="0">
              <a:solidFill>
                <a:schemeClr val="accent5">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05</a:t>
            </a:r>
            <a:r>
              <a:rPr kumimoji="1" lang="zh-CN" altLang="en-US" dirty="0" smtClean="0"/>
              <a:t> 总结回顾</a:t>
            </a:r>
            <a:endParaRPr kumimoji="1" lang="zh-CN" altLang="en-US" dirty="0"/>
          </a:p>
        </p:txBody>
      </p:sp>
      <p:sp>
        <p:nvSpPr>
          <p:cNvPr id="9" name="饼图 8"/>
          <p:cNvSpPr/>
          <p:nvPr/>
        </p:nvSpPr>
        <p:spPr>
          <a:xfrm>
            <a:off x="1306286"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椭圆 9"/>
          <p:cNvSpPr/>
          <p:nvPr/>
        </p:nvSpPr>
        <p:spPr>
          <a:xfrm>
            <a:off x="1486772"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8" name="组合 22"/>
          <p:cNvGrpSpPr/>
          <p:nvPr/>
        </p:nvGrpSpPr>
        <p:grpSpPr>
          <a:xfrm>
            <a:off x="2197313" y="2471176"/>
            <a:ext cx="794889" cy="623974"/>
            <a:chOff x="3654425" y="5089525"/>
            <a:chExt cx="1860550" cy="1460500"/>
          </a:xfrm>
          <a:solidFill>
            <a:schemeClr val="bg1"/>
          </a:solidFill>
        </p:grpSpPr>
        <p:sp>
          <p:nvSpPr>
            <p:cNvPr id="1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0"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1"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2"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3"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4"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5"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grpSp>
        <p:nvGrpSpPr>
          <p:cNvPr id="28" name="组 27"/>
          <p:cNvGrpSpPr/>
          <p:nvPr/>
        </p:nvGrpSpPr>
        <p:grpSpPr>
          <a:xfrm>
            <a:off x="1338760" y="4250611"/>
            <a:ext cx="2461442" cy="1674157"/>
            <a:chOff x="1030001" y="4724869"/>
            <a:chExt cx="2461442" cy="1674157"/>
          </a:xfrm>
        </p:grpSpPr>
        <p:sp>
          <p:nvSpPr>
            <p:cNvPr id="26" name="文本框 8"/>
            <p:cNvSpPr txBox="1"/>
            <p:nvPr/>
          </p:nvSpPr>
          <p:spPr>
            <a:xfrm>
              <a:off x="1030001" y="5346430"/>
              <a:ext cx="2461442"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mn-ea"/>
                </a:rPr>
                <a:t>标题数字等都可以通过点击和重新输入进行更改，顶部“开始”面板中可以对字体、字号、颜色、行距等进行修改</a:t>
              </a:r>
              <a:r>
                <a:rPr lang="zh-CN" altLang="en-US" sz="1200" dirty="0" smtClean="0">
                  <a:solidFill>
                    <a:schemeClr val="tx1">
                      <a:lumMod val="75000"/>
                      <a:lumOff val="25000"/>
                    </a:schemeClr>
                  </a:solidFill>
                  <a:latin typeface="+mn-ea"/>
                </a:rPr>
                <a:t>。</a:t>
              </a:r>
              <a:endParaRPr lang="zh-CN" altLang="en-US" sz="1200" dirty="0">
                <a:solidFill>
                  <a:schemeClr val="tx1">
                    <a:lumMod val="75000"/>
                    <a:lumOff val="25000"/>
                  </a:schemeClr>
                </a:solidFill>
                <a:latin typeface="+mn-ea"/>
              </a:endParaRPr>
            </a:p>
          </p:txBody>
        </p:sp>
        <p:sp>
          <p:nvSpPr>
            <p:cNvPr id="27" name="矩形 26"/>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a:solidFill>
                    <a:schemeClr val="bg1"/>
                  </a:solidFill>
                </a:rPr>
                <a:t>点击此处添加标题</a:t>
              </a:r>
              <a:endParaRPr lang="en-US" altLang="zh-CN" sz="2000" b="1" dirty="0">
                <a:solidFill>
                  <a:schemeClr val="bg1"/>
                </a:solidFill>
              </a:endParaRPr>
            </a:p>
          </p:txBody>
        </p:sp>
      </p:grpSp>
      <p:sp>
        <p:nvSpPr>
          <p:cNvPr id="32" name="饼图 31"/>
          <p:cNvSpPr/>
          <p:nvPr/>
        </p:nvSpPr>
        <p:spPr>
          <a:xfrm>
            <a:off x="4770472"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3" name="椭圆 32"/>
          <p:cNvSpPr/>
          <p:nvPr/>
        </p:nvSpPr>
        <p:spPr>
          <a:xfrm>
            <a:off x="4950958"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4" name="组合 22"/>
          <p:cNvGrpSpPr/>
          <p:nvPr/>
        </p:nvGrpSpPr>
        <p:grpSpPr>
          <a:xfrm>
            <a:off x="5661499" y="2471176"/>
            <a:ext cx="794889" cy="623974"/>
            <a:chOff x="3654425" y="5089525"/>
            <a:chExt cx="1860550" cy="1460500"/>
          </a:xfrm>
          <a:solidFill>
            <a:schemeClr val="bg1"/>
          </a:solidFill>
        </p:grpSpPr>
        <p:sp>
          <p:nvSpPr>
            <p:cNvPr id="38"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9"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0"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1"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2"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3"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4"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grpSp>
        <p:nvGrpSpPr>
          <p:cNvPr id="35" name="组 34"/>
          <p:cNvGrpSpPr/>
          <p:nvPr/>
        </p:nvGrpSpPr>
        <p:grpSpPr>
          <a:xfrm>
            <a:off x="4802946" y="4250611"/>
            <a:ext cx="2461442" cy="1674157"/>
            <a:chOff x="1030001" y="4724869"/>
            <a:chExt cx="2461442" cy="1674157"/>
          </a:xfrm>
        </p:grpSpPr>
        <p:sp>
          <p:nvSpPr>
            <p:cNvPr id="36" name="文本框 8"/>
            <p:cNvSpPr txBox="1"/>
            <p:nvPr/>
          </p:nvSpPr>
          <p:spPr>
            <a:xfrm>
              <a:off x="1030001" y="5346430"/>
              <a:ext cx="2461442"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mn-ea"/>
                </a:rPr>
                <a:t>标题数字等都可以通过点击和重新输入进行更改，顶部“开始”面板中可以对字体、字号、颜色、行距等进行修改</a:t>
              </a:r>
              <a:r>
                <a:rPr lang="zh-CN" altLang="en-US" sz="1200" dirty="0" smtClean="0">
                  <a:solidFill>
                    <a:schemeClr val="tx1">
                      <a:lumMod val="75000"/>
                      <a:lumOff val="25000"/>
                    </a:schemeClr>
                  </a:solidFill>
                  <a:latin typeface="+mn-ea"/>
                </a:rPr>
                <a:t>。</a:t>
              </a:r>
              <a:endParaRPr lang="zh-CN" altLang="en-US" sz="1200" dirty="0">
                <a:solidFill>
                  <a:schemeClr val="tx1">
                    <a:lumMod val="75000"/>
                    <a:lumOff val="25000"/>
                  </a:schemeClr>
                </a:solidFill>
                <a:latin typeface="+mn-ea"/>
              </a:endParaRPr>
            </a:p>
          </p:txBody>
        </p:sp>
        <p:sp>
          <p:nvSpPr>
            <p:cNvPr id="37" name="矩形 36"/>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a:solidFill>
                    <a:schemeClr val="bg1"/>
                  </a:solidFill>
                </a:rPr>
                <a:t>点击此处添加标题</a:t>
              </a:r>
              <a:endParaRPr lang="en-US" altLang="zh-CN" sz="2000" b="1" dirty="0">
                <a:solidFill>
                  <a:schemeClr val="bg1"/>
                </a:solidFill>
              </a:endParaRPr>
            </a:p>
          </p:txBody>
        </p:sp>
      </p:grpSp>
      <p:sp>
        <p:nvSpPr>
          <p:cNvPr id="46" name="饼图 45"/>
          <p:cNvSpPr/>
          <p:nvPr/>
        </p:nvSpPr>
        <p:spPr>
          <a:xfrm>
            <a:off x="8234658"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7" name="椭圆 46"/>
          <p:cNvSpPr/>
          <p:nvPr/>
        </p:nvSpPr>
        <p:spPr>
          <a:xfrm>
            <a:off x="8415144"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8" name="组合 22"/>
          <p:cNvGrpSpPr/>
          <p:nvPr/>
        </p:nvGrpSpPr>
        <p:grpSpPr>
          <a:xfrm>
            <a:off x="9125685" y="2471176"/>
            <a:ext cx="794889" cy="623974"/>
            <a:chOff x="3654425" y="5089525"/>
            <a:chExt cx="1860550" cy="1460500"/>
          </a:xfrm>
          <a:solidFill>
            <a:schemeClr val="bg1"/>
          </a:solidFill>
        </p:grpSpPr>
        <p:sp>
          <p:nvSpPr>
            <p:cNvPr id="52"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53"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54"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55"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56"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57"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58"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grpSp>
        <p:nvGrpSpPr>
          <p:cNvPr id="49" name="组 48"/>
          <p:cNvGrpSpPr/>
          <p:nvPr/>
        </p:nvGrpSpPr>
        <p:grpSpPr>
          <a:xfrm>
            <a:off x="8267132" y="4250611"/>
            <a:ext cx="2461442" cy="1674157"/>
            <a:chOff x="1030001" y="4724869"/>
            <a:chExt cx="2461442" cy="1674157"/>
          </a:xfrm>
        </p:grpSpPr>
        <p:sp>
          <p:nvSpPr>
            <p:cNvPr id="50" name="文本框 8"/>
            <p:cNvSpPr txBox="1"/>
            <p:nvPr/>
          </p:nvSpPr>
          <p:spPr>
            <a:xfrm>
              <a:off x="1030001" y="5346430"/>
              <a:ext cx="2461442"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mn-ea"/>
                </a:rPr>
                <a:t>标题数字等都可以通过点击和重新输入进行更改，顶部“开始”面板中可以对字体、字号、颜色、行距等进行修改</a:t>
              </a:r>
              <a:r>
                <a:rPr lang="zh-CN" altLang="en-US" sz="1200" dirty="0" smtClean="0">
                  <a:solidFill>
                    <a:schemeClr val="tx1">
                      <a:lumMod val="75000"/>
                      <a:lumOff val="25000"/>
                    </a:schemeClr>
                  </a:solidFill>
                  <a:latin typeface="+mn-ea"/>
                </a:rPr>
                <a:t>。</a:t>
              </a:r>
              <a:endParaRPr lang="zh-CN" altLang="en-US" sz="1200" dirty="0">
                <a:solidFill>
                  <a:schemeClr val="tx1">
                    <a:lumMod val="75000"/>
                    <a:lumOff val="25000"/>
                  </a:schemeClr>
                </a:solidFill>
                <a:latin typeface="+mn-ea"/>
              </a:endParaRPr>
            </a:p>
          </p:txBody>
        </p:sp>
        <p:sp>
          <p:nvSpPr>
            <p:cNvPr id="51" name="矩形 50"/>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a:solidFill>
                    <a:schemeClr val="bg1"/>
                  </a:solidFill>
                </a:rPr>
                <a:t>点击此处添加标题</a:t>
              </a:r>
              <a:endParaRPr lang="en-US" altLang="zh-CN" sz="20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smtClean="0"/>
              <a:t>THANK</a:t>
            </a:r>
            <a:r>
              <a:rPr kumimoji="1" lang="zh-CN" altLang="en-US" dirty="0" smtClean="0"/>
              <a:t> </a:t>
            </a:r>
            <a:r>
              <a:rPr kumimoji="1" lang="en-US" altLang="zh-CN" dirty="0" smtClean="0"/>
              <a:t>YOU!</a:t>
            </a:r>
            <a:endParaRPr kumimoji="1" lang="zh-CN" altLang="en-US" dirty="0"/>
          </a:p>
        </p:txBody>
      </p:sp>
      <p:sp>
        <p:nvSpPr>
          <p:cNvPr id="3" name="文本占位符 2"/>
          <p:cNvSpPr>
            <a:spLocks noGrp="1"/>
          </p:cNvSpPr>
          <p:nvPr>
            <p:ph type="body" sz="quarter" idx="14"/>
          </p:nvPr>
        </p:nvSpPr>
        <p:spPr/>
        <p:txBody>
          <a:bodyPr/>
          <a:lstStyle/>
          <a:p>
            <a:r>
              <a:rPr kumimoji="1" dirty="0" smtClean="0">
                <a:sym typeface="+mn-ea"/>
              </a:rPr>
              <a:t>基于WEB的商品价格监测对比系统的设计与实现</a:t>
            </a:r>
            <a:endParaRPr kumimoji="1" lang="zh-CN" altLang="en-US" dirty="0"/>
          </a:p>
        </p:txBody>
      </p:sp>
      <p:sp>
        <p:nvSpPr>
          <p:cNvPr id="4" name="文本占位符 3"/>
          <p:cNvSpPr>
            <a:spLocks noGrp="1"/>
          </p:cNvSpPr>
          <p:nvPr>
            <p:ph type="body" sz="quarter" idx="15"/>
          </p:nvPr>
        </p:nvSpPr>
        <p:spPr>
          <a:xfrm>
            <a:off x="2915213" y="4033466"/>
            <a:ext cx="8084654" cy="1386027"/>
          </a:xfrm>
        </p:spPr>
        <p:txBody>
          <a:bodyPr/>
          <a:lstStyle/>
          <a:p>
            <a:r>
              <a:rPr kumimoji="1" lang="zh-CN" altLang="en-US" dirty="0" smtClean="0">
                <a:sym typeface="+mn-ea"/>
              </a:rPr>
              <a:t>答辩人：陈文婷</a:t>
            </a:r>
            <a:endParaRPr kumimoji="1" lang="zh-CN" altLang="en-US" dirty="0" smtClean="0"/>
          </a:p>
          <a:p>
            <a:r>
              <a:rPr kumimoji="1" lang="zh-CN" altLang="en-US" dirty="0" smtClean="0">
                <a:sym typeface="+mn-ea"/>
              </a:rPr>
              <a:t>专业名称：软件工程</a:t>
            </a:r>
            <a:endParaRPr kumimoji="1" lang="zh-CN" altLang="en-US" dirty="0" smtClean="0"/>
          </a:p>
          <a:p>
            <a:r>
              <a:rPr kumimoji="1" lang="zh-CN" altLang="en-US" dirty="0" smtClean="0">
                <a:sym typeface="+mn-ea"/>
              </a:rPr>
              <a:t>指导老师：王舒讲师</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7956" cy="6858000"/>
          </a:xfrm>
          <a:prstGeom prst="rect">
            <a:avLst/>
          </a:prstGeom>
        </p:spPr>
      </p:pic>
      <p:sp>
        <p:nvSpPr>
          <p:cNvPr id="3" name="矩形 2"/>
          <p:cNvSpPr/>
          <p:nvPr/>
        </p:nvSpPr>
        <p:spPr>
          <a:xfrm>
            <a:off x="440603" y="759873"/>
            <a:ext cx="1569660" cy="369332"/>
          </a:xfrm>
          <a:prstGeom prst="rect">
            <a:avLst/>
          </a:prstGeom>
        </p:spPr>
        <p:txBody>
          <a:bodyPr wrap="none">
            <a:spAutoFit/>
          </a:bodyPr>
          <a:lstStyle/>
          <a:p>
            <a:pPr defTabSz="608965"/>
            <a:r>
              <a:rPr lang="zh-CN" altLang="en-US" sz="1800" dirty="0">
                <a:solidFill>
                  <a:schemeClr val="bg1"/>
                </a:solidFill>
                <a:latin typeface="Segoe UI Light" panose="020B0502040204020203"/>
                <a:ea typeface="Microsoft YaHei" panose="020B0503020204020204" charset="-122"/>
                <a:cs typeface="Segoe UI Light" panose="020B0502040204020203"/>
              </a:rPr>
              <a:t>背景图片素材</a:t>
            </a:r>
            <a:endParaRPr lang="zh-CN" altLang="en-US" sz="1800" dirty="0">
              <a:solidFill>
                <a:schemeClr val="bg1"/>
              </a:solidFill>
              <a:latin typeface="Segoe UI Light" panose="020B0502040204020203"/>
              <a:ea typeface="Microsoft YaHei" panose="020B0503020204020204" charset="-122"/>
              <a:cs typeface="Segoe UI Light" panose="020B0502040204020203"/>
            </a:endParaRPr>
          </a:p>
        </p:txBody>
      </p:sp>
      <p:sp>
        <p:nvSpPr>
          <p:cNvPr id="4" name="矩形 3"/>
          <p:cNvSpPr/>
          <p:nvPr/>
        </p:nvSpPr>
        <p:spPr>
          <a:xfrm>
            <a:off x="440603" y="182445"/>
            <a:ext cx="777777" cy="246221"/>
          </a:xfrm>
          <a:prstGeom prst="rect">
            <a:avLst/>
          </a:prstGeom>
        </p:spPr>
        <p:txBody>
          <a:bodyPr wrap="none">
            <a:spAutoFit/>
          </a:bodyPr>
          <a:lstStyle/>
          <a:p>
            <a:pPr defTabSz="608965"/>
            <a:r>
              <a:rPr kumimoji="1" lang="en-US" altLang="zh-CN" sz="1000" dirty="0">
                <a:solidFill>
                  <a:schemeClr val="bg1"/>
                </a:solidFill>
                <a:latin typeface="Segoe UI Light" panose="020B0502040204020203"/>
                <a:ea typeface="Microsoft YaHei" panose="020B0503020204020204" charset="-122"/>
                <a:cs typeface="Segoe UI Light" panose="020B0502040204020203"/>
              </a:rPr>
              <a:t>OfficePLUS</a:t>
            </a:r>
            <a:endParaRPr lang="zh-CN" altLang="en-US" sz="1000" dirty="0">
              <a:solidFill>
                <a:schemeClr val="bg1"/>
              </a:solidFill>
              <a:latin typeface="Segoe UI Light" panose="020B0502040204020203"/>
              <a:ea typeface="Microsoft YaHei" panose="020B0503020204020204" charset="-122"/>
              <a:cs typeface="Segoe UI Light" panose="020B0502040204020203"/>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选题背景</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99099" y="268393"/>
            <a:ext cx="5302783" cy="721395"/>
          </a:xfrm>
        </p:spPr>
        <p:txBody>
          <a:bodyPr/>
          <a:p>
            <a:r>
              <a:rPr lang="en-US" altLang="zh-CN"/>
              <a:t>01.</a:t>
            </a:r>
            <a:r>
              <a:rPr lang="zh-CN" altLang="en-US"/>
              <a:t>选题背景</a:t>
            </a:r>
            <a:endParaRPr lang="zh-CN" altLang="en-US"/>
          </a:p>
        </p:txBody>
      </p:sp>
      <p:sp>
        <p:nvSpPr>
          <p:cNvPr id="4" name="菱形 3"/>
          <p:cNvSpPr/>
          <p:nvPr/>
        </p:nvSpPr>
        <p:spPr>
          <a:xfrm>
            <a:off x="4813894" y="1379001"/>
            <a:ext cx="4572007" cy="4572007"/>
          </a:xfrm>
          <a:prstGeom prst="diamond">
            <a:avLst/>
          </a:prstGeom>
          <a:solidFill>
            <a:srgbClr val="1E83B3"/>
          </a:solidFill>
          <a:ln>
            <a:noFill/>
          </a:ln>
          <a:effectLst>
            <a:innerShdw blurRad="2413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5515823" y="2020539"/>
            <a:ext cx="852201" cy="860498"/>
            <a:chOff x="95769" y="1405459"/>
            <a:chExt cx="1191557" cy="1203157"/>
          </a:xfrm>
          <a:solidFill>
            <a:schemeClr val="accent1">
              <a:lumMod val="40000"/>
              <a:lumOff val="60000"/>
            </a:schemeClr>
          </a:solidFill>
        </p:grpSpPr>
        <p:sp>
          <p:nvSpPr>
            <p:cNvPr id="13" name="椭圆 12"/>
            <p:cNvSpPr/>
            <p:nvPr/>
          </p:nvSpPr>
          <p:spPr>
            <a:xfrm>
              <a:off x="95769" y="1405459"/>
              <a:ext cx="1191557" cy="1203157"/>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95769" y="1405459"/>
              <a:ext cx="1191557" cy="1203157"/>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7" name="组合 26"/>
          <p:cNvGrpSpPr/>
          <p:nvPr/>
        </p:nvGrpSpPr>
        <p:grpSpPr>
          <a:xfrm>
            <a:off x="7845425" y="2020539"/>
            <a:ext cx="852201" cy="860498"/>
            <a:chOff x="95769" y="1405459"/>
            <a:chExt cx="1191557" cy="1203157"/>
          </a:xfrm>
          <a:solidFill>
            <a:schemeClr val="accent1">
              <a:lumMod val="40000"/>
              <a:lumOff val="60000"/>
            </a:schemeClr>
          </a:solidFill>
        </p:grpSpPr>
        <p:sp>
          <p:nvSpPr>
            <p:cNvPr id="28" name="椭圆 27"/>
            <p:cNvSpPr/>
            <p:nvPr/>
          </p:nvSpPr>
          <p:spPr>
            <a:xfrm>
              <a:off x="95769" y="1405459"/>
              <a:ext cx="1191557" cy="1203157"/>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5769" y="1405459"/>
              <a:ext cx="1191557" cy="1203157"/>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0" name="组合 29"/>
          <p:cNvGrpSpPr/>
          <p:nvPr/>
        </p:nvGrpSpPr>
        <p:grpSpPr>
          <a:xfrm>
            <a:off x="5515823" y="4167727"/>
            <a:ext cx="852201" cy="860498"/>
            <a:chOff x="95769" y="1405459"/>
            <a:chExt cx="1191557" cy="1203157"/>
          </a:xfrm>
          <a:solidFill>
            <a:schemeClr val="accent1">
              <a:lumMod val="40000"/>
              <a:lumOff val="60000"/>
            </a:schemeClr>
          </a:solidFill>
        </p:grpSpPr>
        <p:sp>
          <p:nvSpPr>
            <p:cNvPr id="31" name="椭圆 30"/>
            <p:cNvSpPr/>
            <p:nvPr/>
          </p:nvSpPr>
          <p:spPr>
            <a:xfrm>
              <a:off x="95769" y="1405459"/>
              <a:ext cx="1191557" cy="1203157"/>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95769" y="1405459"/>
              <a:ext cx="1191557" cy="1203157"/>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3" name="组合 32"/>
          <p:cNvGrpSpPr/>
          <p:nvPr/>
        </p:nvGrpSpPr>
        <p:grpSpPr>
          <a:xfrm>
            <a:off x="7874000" y="4167727"/>
            <a:ext cx="852201" cy="860498"/>
            <a:chOff x="95769" y="1405459"/>
            <a:chExt cx="1191557" cy="1203157"/>
          </a:xfrm>
          <a:solidFill>
            <a:schemeClr val="accent1">
              <a:lumMod val="40000"/>
              <a:lumOff val="60000"/>
            </a:schemeClr>
          </a:solidFill>
        </p:grpSpPr>
        <p:sp>
          <p:nvSpPr>
            <p:cNvPr id="34" name="椭圆 33"/>
            <p:cNvSpPr/>
            <p:nvPr/>
          </p:nvSpPr>
          <p:spPr>
            <a:xfrm>
              <a:off x="95769" y="1405459"/>
              <a:ext cx="1191557" cy="1203157"/>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5769" y="1405459"/>
              <a:ext cx="1191557" cy="1203157"/>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7" name="文本框 36"/>
          <p:cNvSpPr txBox="1"/>
          <p:nvPr/>
        </p:nvSpPr>
        <p:spPr>
          <a:xfrm>
            <a:off x="5675931" y="2097440"/>
            <a:ext cx="495935" cy="706755"/>
          </a:xfrm>
          <a:prstGeom prst="rect">
            <a:avLst/>
          </a:prstGeom>
          <a:noFill/>
        </p:spPr>
        <p:txBody>
          <a:bodyPr wrap="none" rtlCol="0">
            <a:spAutoFit/>
          </a:bodyPr>
          <a:lstStyle/>
          <a:p>
            <a:r>
              <a:rPr lang="en-US" altLang="zh-CN" sz="4000" b="1" dirty="0">
                <a:solidFill>
                  <a:schemeClr val="bg1"/>
                </a:solidFill>
              </a:rPr>
              <a:t>1</a:t>
            </a:r>
            <a:endParaRPr lang="en-US" altLang="zh-CN" sz="4000" b="1" dirty="0">
              <a:solidFill>
                <a:schemeClr val="bg1"/>
              </a:solidFill>
            </a:endParaRPr>
          </a:p>
        </p:txBody>
      </p:sp>
      <p:sp>
        <p:nvSpPr>
          <p:cNvPr id="38" name="文本框 37"/>
          <p:cNvSpPr txBox="1"/>
          <p:nvPr/>
        </p:nvSpPr>
        <p:spPr>
          <a:xfrm>
            <a:off x="8005534" y="2114586"/>
            <a:ext cx="495935" cy="706755"/>
          </a:xfrm>
          <a:prstGeom prst="rect">
            <a:avLst/>
          </a:prstGeom>
          <a:noFill/>
        </p:spPr>
        <p:txBody>
          <a:bodyPr wrap="none" rtlCol="0">
            <a:spAutoFit/>
          </a:bodyPr>
          <a:lstStyle/>
          <a:p>
            <a:r>
              <a:rPr lang="en-US" altLang="zh-CN" sz="4000" b="1" dirty="0" smtClean="0">
                <a:solidFill>
                  <a:schemeClr val="bg1"/>
                </a:solidFill>
              </a:rPr>
              <a:t>2</a:t>
            </a:r>
            <a:endParaRPr lang="en-US" altLang="zh-CN" sz="4000" b="1" dirty="0" smtClean="0">
              <a:solidFill>
                <a:schemeClr val="bg1"/>
              </a:solidFill>
            </a:endParaRPr>
          </a:p>
        </p:txBody>
      </p:sp>
      <p:sp>
        <p:nvSpPr>
          <p:cNvPr id="39" name="文本框 38"/>
          <p:cNvSpPr txBox="1"/>
          <p:nvPr/>
        </p:nvSpPr>
        <p:spPr>
          <a:xfrm>
            <a:off x="8034109" y="4272539"/>
            <a:ext cx="495935" cy="706755"/>
          </a:xfrm>
          <a:prstGeom prst="rect">
            <a:avLst/>
          </a:prstGeom>
          <a:noFill/>
        </p:spPr>
        <p:txBody>
          <a:bodyPr wrap="none" rtlCol="0">
            <a:spAutoFit/>
          </a:bodyPr>
          <a:lstStyle/>
          <a:p>
            <a:r>
              <a:rPr lang="en-US" altLang="zh-CN" sz="4000" b="1" dirty="0" smtClean="0">
                <a:solidFill>
                  <a:schemeClr val="bg1"/>
                </a:solidFill>
              </a:rPr>
              <a:t>4</a:t>
            </a:r>
            <a:endParaRPr lang="en-US" altLang="zh-CN" sz="4000" b="1" dirty="0" smtClean="0">
              <a:solidFill>
                <a:schemeClr val="bg1"/>
              </a:solidFill>
            </a:endParaRPr>
          </a:p>
        </p:txBody>
      </p:sp>
      <p:sp>
        <p:nvSpPr>
          <p:cNvPr id="40" name="文本框 39"/>
          <p:cNvSpPr txBox="1"/>
          <p:nvPr/>
        </p:nvSpPr>
        <p:spPr>
          <a:xfrm>
            <a:off x="5675931" y="4255604"/>
            <a:ext cx="495935" cy="706755"/>
          </a:xfrm>
          <a:prstGeom prst="rect">
            <a:avLst/>
          </a:prstGeom>
          <a:noFill/>
        </p:spPr>
        <p:txBody>
          <a:bodyPr wrap="none" rtlCol="0">
            <a:spAutoFit/>
          </a:bodyPr>
          <a:lstStyle/>
          <a:p>
            <a:r>
              <a:rPr lang="en-US" altLang="zh-CN" sz="4000" b="1" dirty="0" smtClean="0">
                <a:solidFill>
                  <a:schemeClr val="bg1"/>
                </a:solidFill>
              </a:rPr>
              <a:t>3</a:t>
            </a:r>
            <a:endParaRPr lang="en-US" altLang="zh-CN" sz="4000" b="1" dirty="0" smtClean="0">
              <a:solidFill>
                <a:schemeClr val="bg1"/>
              </a:solidFill>
            </a:endParaRPr>
          </a:p>
        </p:txBody>
      </p:sp>
      <p:sp>
        <p:nvSpPr>
          <p:cNvPr id="11" name="矩形 10"/>
          <p:cNvSpPr/>
          <p:nvPr/>
        </p:nvSpPr>
        <p:spPr>
          <a:xfrm>
            <a:off x="6398838" y="2881037"/>
            <a:ext cx="1402080" cy="1568450"/>
          </a:xfrm>
          <a:prstGeom prst="rect">
            <a:avLst/>
          </a:prstGeom>
          <a:effectLst>
            <a:innerShdw blurRad="114300">
              <a:prstClr val="black"/>
            </a:innerShdw>
          </a:effectLst>
        </p:spPr>
        <p:txBody>
          <a:bodyPr wrap="none">
            <a:spAutoFit/>
          </a:bodyPr>
          <a:lstStyle/>
          <a:p>
            <a:r>
              <a:rPr lang="zh-CN" altLang="en-US" sz="4800" b="1" dirty="0">
                <a:solidFill>
                  <a:schemeClr val="bg1"/>
                </a:solidFill>
              </a:rPr>
              <a:t>背景</a:t>
            </a:r>
            <a:endParaRPr lang="zh-CN" altLang="en-US" sz="4800" b="1" dirty="0">
              <a:solidFill>
                <a:schemeClr val="bg1"/>
              </a:solidFill>
            </a:endParaRPr>
          </a:p>
          <a:p>
            <a:r>
              <a:rPr lang="zh-CN" altLang="en-US" sz="4800" b="1" dirty="0">
                <a:solidFill>
                  <a:schemeClr val="bg1"/>
                </a:solidFill>
              </a:rPr>
              <a:t>分析</a:t>
            </a:r>
            <a:endParaRPr lang="zh-CN" altLang="en-US" sz="4800" b="1" dirty="0">
              <a:solidFill>
                <a:schemeClr val="bg1"/>
              </a:solidFill>
            </a:endParaRPr>
          </a:p>
        </p:txBody>
      </p:sp>
      <p:sp>
        <p:nvSpPr>
          <p:cNvPr id="41" name="矩形 40"/>
          <p:cNvSpPr/>
          <p:nvPr/>
        </p:nvSpPr>
        <p:spPr>
          <a:xfrm>
            <a:off x="8726045" y="2172939"/>
            <a:ext cx="3027800" cy="370840"/>
          </a:xfrm>
          <a:prstGeom prst="rect">
            <a:avLst/>
          </a:prstGeom>
        </p:spPr>
        <p:txBody>
          <a:bodyPr wrap="square">
            <a:spAutoFit/>
          </a:bodyPr>
          <a:lstStyle/>
          <a:p>
            <a:pPr algn="just">
              <a:lnSpc>
                <a:spcPct val="130000"/>
              </a:lnSpc>
            </a:pPr>
            <a:r>
              <a:rPr lang="en-US" altLang="zh-CN" sz="1400" dirty="0">
                <a:effectLst>
                  <a:outerShdw blurRad="38100" dist="19050" dir="2700000" algn="tl" rotWithShape="0">
                    <a:schemeClr val="dk1">
                      <a:alpha val="40000"/>
                    </a:schemeClr>
                  </a:outerShdw>
                </a:effectLst>
                <a:latin typeface="KaiTi" panose="02010609060101010101" charset="-122"/>
                <a:ea typeface="KaiTi" panose="02010609060101010101" charset="-122"/>
                <a:sym typeface="+mn-ea"/>
              </a:rPr>
              <a:t>2.对于消费者来说</a:t>
            </a:r>
            <a:endParaRPr lang="en-US" altLang="zh-CN" sz="1400" dirty="0">
              <a:effectLst>
                <a:outerShdw blurRad="38100" dist="19050" dir="2700000" algn="tl" rotWithShape="0">
                  <a:schemeClr val="dk1">
                    <a:alpha val="40000"/>
                  </a:schemeClr>
                </a:outerShdw>
              </a:effectLst>
              <a:latin typeface="KaiTi" panose="02010609060101010101" charset="-122"/>
              <a:ea typeface="KaiTi" panose="02010609060101010101" charset="-122"/>
            </a:endParaRPr>
          </a:p>
        </p:txBody>
      </p:sp>
      <p:sp>
        <p:nvSpPr>
          <p:cNvPr id="43" name="矩形 42"/>
          <p:cNvSpPr/>
          <p:nvPr/>
        </p:nvSpPr>
        <p:spPr>
          <a:xfrm>
            <a:off x="3928110" y="2172970"/>
            <a:ext cx="1438910" cy="370840"/>
          </a:xfrm>
          <a:prstGeom prst="rect">
            <a:avLst/>
          </a:prstGeom>
        </p:spPr>
        <p:txBody>
          <a:bodyPr wrap="square">
            <a:spAutoFit/>
          </a:bodyPr>
          <a:lstStyle/>
          <a:p>
            <a:pPr algn="just">
              <a:lnSpc>
                <a:spcPct val="130000"/>
              </a:lnSpc>
            </a:pPr>
            <a:r>
              <a:rPr lang="en-US" altLang="zh-CN" sz="1400" dirty="0">
                <a:ln/>
                <a:solidFill>
                  <a:schemeClr val="tx1"/>
                </a:solidFill>
                <a:effectLst>
                  <a:outerShdw blurRad="38100" dist="19050" dir="2700000" algn="tl" rotWithShape="0">
                    <a:schemeClr val="dk1">
                      <a:alpha val="40000"/>
                    </a:schemeClr>
                  </a:outerShdw>
                </a:effectLst>
                <a:latin typeface="KaiTi" panose="02010609060101010101" charset="-122"/>
                <a:ea typeface="KaiTi" panose="02010609060101010101" charset="-122"/>
                <a:sym typeface="+mn-ea"/>
              </a:rPr>
              <a:t>1.</a:t>
            </a:r>
            <a:r>
              <a:rPr lang="zh-CN" altLang="en-US" sz="1400" dirty="0">
                <a:ln/>
                <a:solidFill>
                  <a:schemeClr val="tx1"/>
                </a:solidFill>
                <a:effectLst>
                  <a:outerShdw blurRad="38100" dist="19050" dir="2700000" algn="tl" rotWithShape="0">
                    <a:schemeClr val="dk1">
                      <a:alpha val="40000"/>
                    </a:schemeClr>
                  </a:outerShdw>
                </a:effectLst>
                <a:latin typeface="KaiTi" panose="02010609060101010101" charset="-122"/>
                <a:ea typeface="KaiTi" panose="02010609060101010101" charset="-122"/>
                <a:sym typeface="+mn-ea"/>
              </a:rPr>
              <a:t>从整体来看 </a:t>
            </a:r>
            <a:endParaRPr lang="zh-CN" altLang="en-US" sz="1400" dirty="0">
              <a:ln/>
              <a:solidFill>
                <a:schemeClr val="tx1"/>
              </a:solidFill>
              <a:effectLst>
                <a:outerShdw blurRad="38100" dist="19050" dir="2700000" algn="tl" rotWithShape="0">
                  <a:schemeClr val="dk1">
                    <a:alpha val="40000"/>
                  </a:schemeClr>
                </a:outerShdw>
              </a:effectLst>
              <a:latin typeface="KaiTi" panose="02010609060101010101" charset="-122"/>
              <a:ea typeface="KaiTi" panose="02010609060101010101" charset="-122"/>
              <a:sym typeface="+mn-ea"/>
            </a:endParaRPr>
          </a:p>
        </p:txBody>
      </p:sp>
      <p:sp>
        <p:nvSpPr>
          <p:cNvPr id="44" name="矩形 43"/>
          <p:cNvSpPr/>
          <p:nvPr/>
        </p:nvSpPr>
        <p:spPr>
          <a:xfrm>
            <a:off x="4115435" y="4449445"/>
            <a:ext cx="1251585" cy="370840"/>
          </a:xfrm>
          <a:prstGeom prst="rect">
            <a:avLst/>
          </a:prstGeom>
        </p:spPr>
        <p:txBody>
          <a:bodyPr wrap="square">
            <a:spAutoFit/>
          </a:bodyPr>
          <a:lstStyle/>
          <a:p>
            <a:pPr algn="just">
              <a:lnSpc>
                <a:spcPct val="130000"/>
              </a:lnSpc>
            </a:pPr>
            <a:r>
              <a:rPr lang="zh-CN" altLang="en-US" sz="1400" dirty="0">
                <a:effectLst>
                  <a:outerShdw blurRad="38100" dist="19050" dir="2700000" algn="tl" rotWithShape="0">
                    <a:schemeClr val="dk1">
                      <a:alpha val="40000"/>
                    </a:schemeClr>
                  </a:outerShdw>
                </a:effectLst>
                <a:latin typeface="KaiTi" panose="02010609060101010101" charset="-122"/>
                <a:ea typeface="KaiTi" panose="02010609060101010101" charset="-122"/>
                <a:sym typeface="+mn-ea"/>
              </a:rPr>
              <a:t>从企业角度讲</a:t>
            </a:r>
            <a:endParaRPr lang="zh-CN" altLang="en-US" sz="1400" dirty="0">
              <a:effectLst>
                <a:outerShdw blurRad="38100" dist="19050" dir="2700000" algn="tl" rotWithShape="0">
                  <a:schemeClr val="dk1">
                    <a:alpha val="40000"/>
                  </a:schemeClr>
                </a:outerShdw>
              </a:effectLst>
              <a:latin typeface="KaiTi" panose="02010609060101010101" charset="-122"/>
              <a:ea typeface="KaiTi"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选题背景</a:t>
            </a:r>
            <a:endParaRPr kumimoji="1" lang="zh-CN" altLang="en-US" dirty="0"/>
          </a:p>
        </p:txBody>
      </p:sp>
      <p:sp>
        <p:nvSpPr>
          <p:cNvPr id="3" name="矩形 2"/>
          <p:cNvSpPr/>
          <p:nvPr/>
        </p:nvSpPr>
        <p:spPr>
          <a:xfrm flipV="1">
            <a:off x="115868" y="1395529"/>
            <a:ext cx="765739" cy="45719"/>
          </a:xfrm>
          <a:prstGeom prst="rect">
            <a:avLst/>
          </a:prstGeom>
          <a:solidFill>
            <a:srgbClr val="1E8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8"/>
          <p:cNvSpPr txBox="1"/>
          <p:nvPr/>
        </p:nvSpPr>
        <p:spPr>
          <a:xfrm>
            <a:off x="790575" y="1884680"/>
            <a:ext cx="3114040" cy="29711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zh-CN" altLang="en-US" sz="1600" dirty="0">
                <a:solidFill>
                  <a:schemeClr val="tx1">
                    <a:lumMod val="75000"/>
                    <a:lumOff val="25000"/>
                  </a:schemeClr>
                </a:solidFill>
                <a:latin typeface="KaiTi" panose="02010609060101010101" charset="-122"/>
                <a:ea typeface="KaiTi" panose="02010609060101010101" charset="-122"/>
              </a:rPr>
              <a:t>近年来电子商务快速发展,网络购物已经成为人们日常购物的又一购买渠道,每天有成千上万的人通过网上的各大电子商务网站购买自己所需要的商品,中国已成为继美国后第二大网络购物国家。庞大的数据之下隐藏着多少因不为人所知的数据变化所带来的利益或损失。</a:t>
            </a:r>
            <a:endParaRPr lang="en-US" altLang="zh-CN" sz="1600" dirty="0">
              <a:solidFill>
                <a:schemeClr val="tx1">
                  <a:lumMod val="75000"/>
                  <a:lumOff val="25000"/>
                </a:schemeClr>
              </a:solidFill>
              <a:latin typeface="KaiTi" panose="02010609060101010101" charset="-122"/>
              <a:ea typeface="KaiTi" panose="02010609060101010101" charset="-122"/>
            </a:endParaRPr>
          </a:p>
        </p:txBody>
      </p:sp>
      <p:sp>
        <p:nvSpPr>
          <p:cNvPr id="5" name="矩形 4"/>
          <p:cNvSpPr/>
          <p:nvPr/>
        </p:nvSpPr>
        <p:spPr>
          <a:xfrm>
            <a:off x="927937" y="1440690"/>
            <a:ext cx="1452880" cy="491490"/>
          </a:xfrm>
          <a:prstGeom prst="rect">
            <a:avLst/>
          </a:prstGeom>
        </p:spPr>
        <p:txBody>
          <a:bodyPr wrap="none">
            <a:spAutoFit/>
          </a:bodyPr>
          <a:lstStyle/>
          <a:p>
            <a:pPr lvl="0" algn="l">
              <a:lnSpc>
                <a:spcPct val="130000"/>
              </a:lnSpc>
            </a:pPr>
            <a:r>
              <a:rPr lang="zh-CN" altLang="en-US" sz="2000" b="1" dirty="0">
                <a:solidFill>
                  <a:schemeClr val="accent1">
                    <a:lumMod val="75000"/>
                  </a:schemeClr>
                </a:solidFill>
              </a:rPr>
              <a:t>于整体而言</a:t>
            </a:r>
            <a:endParaRPr lang="zh-CN" altLang="en-US" sz="2000" b="1" dirty="0">
              <a:solidFill>
                <a:schemeClr val="accent1">
                  <a:lumMod val="75000"/>
                </a:schemeClr>
              </a:solidFill>
            </a:endParaRPr>
          </a:p>
        </p:txBody>
      </p:sp>
      <p:sp>
        <p:nvSpPr>
          <p:cNvPr id="6" name="矩形 5"/>
          <p:cNvSpPr/>
          <p:nvPr/>
        </p:nvSpPr>
        <p:spPr>
          <a:xfrm>
            <a:off x="55461" y="1366954"/>
            <a:ext cx="808990" cy="891540"/>
          </a:xfrm>
          <a:prstGeom prst="rect">
            <a:avLst/>
          </a:prstGeom>
        </p:spPr>
        <p:txBody>
          <a:bodyPr wrap="none">
            <a:spAutoFit/>
          </a:bodyPr>
          <a:lstStyle/>
          <a:p>
            <a:pPr lvl="0" algn="l">
              <a:lnSpc>
                <a:spcPct val="130000"/>
              </a:lnSpc>
            </a:pPr>
            <a:r>
              <a:rPr lang="en-US" altLang="zh-CN" sz="4000" b="1" dirty="0" smtClean="0">
                <a:solidFill>
                  <a:schemeClr val="accent1">
                    <a:lumMod val="75000"/>
                  </a:schemeClr>
                </a:solidFill>
              </a:rPr>
              <a:t>01</a:t>
            </a:r>
            <a:endParaRPr lang="en-US" altLang="zh-CN" sz="4000" b="1" dirty="0" smtClean="0">
              <a:solidFill>
                <a:schemeClr val="accent1">
                  <a:lumMod val="75000"/>
                </a:schemeClr>
              </a:solidFill>
            </a:endParaRPr>
          </a:p>
        </p:txBody>
      </p:sp>
      <p:grpSp>
        <p:nvGrpSpPr>
          <p:cNvPr id="17" name="组合 16"/>
          <p:cNvGrpSpPr/>
          <p:nvPr/>
        </p:nvGrpSpPr>
        <p:grpSpPr>
          <a:xfrm>
            <a:off x="8116271" y="1689534"/>
            <a:ext cx="3971589" cy="3798771"/>
            <a:chOff x="7264" y="4948"/>
            <a:chExt cx="6254" cy="5982"/>
          </a:xfrm>
        </p:grpSpPr>
        <p:sp>
          <p:nvSpPr>
            <p:cNvPr id="8" name="文本框 8"/>
            <p:cNvSpPr txBox="1"/>
            <p:nvPr/>
          </p:nvSpPr>
          <p:spPr>
            <a:xfrm>
              <a:off x="8340" y="5748"/>
              <a:ext cx="5178" cy="51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latin typeface="KaiTi" panose="02010609060101010101" charset="-122"/>
                  <a:ea typeface="KaiTi" panose="02010609060101010101" charset="-122"/>
                  <a:sym typeface="+mn-ea"/>
                </a:rPr>
                <a:t>从企业角度讲，在世界经济的发展中，基于管理效率和信息化的竞争已成为重要的企业战略，所以企业管理的数字化和信息化已成为企业发展的必然趋势。所谓知己知彼，百战百胜，也就是说企业对同行商品的定价的了解能更好的及时规划与调整公司的战略方针和政策，调整当前的销售价格和销售方案来与同行一较高下。</a:t>
              </a:r>
              <a:endParaRPr lang="zh-CN" altLang="en-US" sz="1600" dirty="0">
                <a:solidFill>
                  <a:schemeClr val="tx1">
                    <a:lumMod val="75000"/>
                    <a:lumOff val="25000"/>
                  </a:schemeClr>
                </a:solidFill>
                <a:latin typeface="KaiTi" panose="02010609060101010101" charset="-122"/>
                <a:ea typeface="KaiTi" panose="02010609060101010101" charset="-122"/>
                <a:sym typeface="+mn-ea"/>
              </a:endParaRPr>
            </a:p>
          </p:txBody>
        </p:sp>
        <p:sp>
          <p:nvSpPr>
            <p:cNvPr id="13" name="矩形 12"/>
            <p:cNvSpPr/>
            <p:nvPr/>
          </p:nvSpPr>
          <p:spPr>
            <a:xfrm>
              <a:off x="8541" y="5044"/>
              <a:ext cx="1888" cy="774"/>
            </a:xfrm>
            <a:prstGeom prst="rect">
              <a:avLst/>
            </a:prstGeom>
          </p:spPr>
          <p:txBody>
            <a:bodyPr wrap="none">
              <a:spAutoFit/>
            </a:bodyPr>
            <a:lstStyle/>
            <a:p>
              <a:pPr lvl="0" algn="l">
                <a:lnSpc>
                  <a:spcPct val="130000"/>
                </a:lnSpc>
              </a:pPr>
              <a:r>
                <a:rPr lang="zh-CN" altLang="en-US" sz="2000" b="1" dirty="0">
                  <a:solidFill>
                    <a:schemeClr val="accent1">
                      <a:lumMod val="75000"/>
                    </a:schemeClr>
                  </a:solidFill>
                  <a:sym typeface="+mn-ea"/>
                </a:rPr>
                <a:t>企业角度</a:t>
              </a:r>
              <a:endParaRPr lang="zh-CN" altLang="en-US" sz="2000" b="1" dirty="0">
                <a:solidFill>
                  <a:schemeClr val="accent1"/>
                </a:solidFill>
              </a:endParaRPr>
            </a:p>
          </p:txBody>
        </p:sp>
        <p:sp>
          <p:nvSpPr>
            <p:cNvPr id="15" name="矩形 14"/>
            <p:cNvSpPr/>
            <p:nvPr/>
          </p:nvSpPr>
          <p:spPr>
            <a:xfrm flipV="1">
              <a:off x="7359" y="4948"/>
              <a:ext cx="1206" cy="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16" name="矩形 15"/>
            <p:cNvSpPr/>
            <p:nvPr/>
          </p:nvSpPr>
          <p:spPr>
            <a:xfrm>
              <a:off x="7264" y="4948"/>
              <a:ext cx="1274" cy="1404"/>
            </a:xfrm>
            <a:prstGeom prst="rect">
              <a:avLst/>
            </a:prstGeom>
          </p:spPr>
          <p:txBody>
            <a:bodyPr wrap="none">
              <a:spAutoFit/>
            </a:bodyPr>
            <a:p>
              <a:pPr lvl="0">
                <a:lnSpc>
                  <a:spcPct val="130000"/>
                </a:lnSpc>
              </a:pPr>
              <a:r>
                <a:rPr lang="en-US" altLang="zh-CN" sz="4000" b="1" dirty="0" smtClean="0">
                  <a:solidFill>
                    <a:schemeClr val="accent1">
                      <a:lumMod val="75000"/>
                    </a:schemeClr>
                  </a:solidFill>
                </a:rPr>
                <a:t>03</a:t>
              </a:r>
              <a:endParaRPr lang="en-US" altLang="zh-CN" sz="4000" b="1" dirty="0">
                <a:solidFill>
                  <a:schemeClr val="accent1">
                    <a:lumMod val="75000"/>
                  </a:schemeClr>
                </a:solidFill>
              </a:endParaRPr>
            </a:p>
          </p:txBody>
        </p:sp>
      </p:grpSp>
      <p:grpSp>
        <p:nvGrpSpPr>
          <p:cNvPr id="19" name="组合 18"/>
          <p:cNvGrpSpPr/>
          <p:nvPr/>
        </p:nvGrpSpPr>
        <p:grpSpPr>
          <a:xfrm>
            <a:off x="3977005" y="2258695"/>
            <a:ext cx="4067175" cy="2823210"/>
            <a:chOff x="4769" y="2123"/>
            <a:chExt cx="6405" cy="4446"/>
          </a:xfrm>
        </p:grpSpPr>
        <p:sp>
          <p:nvSpPr>
            <p:cNvPr id="18" name="矩形 17"/>
            <p:cNvSpPr/>
            <p:nvPr/>
          </p:nvSpPr>
          <p:spPr>
            <a:xfrm flipV="1">
              <a:off x="4864" y="2123"/>
              <a:ext cx="1206" cy="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8"/>
            <p:cNvSpPr txBox="1"/>
            <p:nvPr/>
          </p:nvSpPr>
          <p:spPr>
            <a:xfrm>
              <a:off x="6042" y="2898"/>
              <a:ext cx="5132" cy="36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zh-CN" altLang="en-US" sz="1600" dirty="0">
                  <a:solidFill>
                    <a:schemeClr val="tx1">
                      <a:lumMod val="75000"/>
                      <a:lumOff val="25000"/>
                    </a:schemeClr>
                  </a:solidFill>
                  <a:latin typeface="KaiTi" panose="02010609060101010101" charset="-122"/>
                  <a:ea typeface="KaiTi" panose="02010609060101010101" charset="-122"/>
                  <a:sym typeface="+mn-ea"/>
                </a:rPr>
                <a:t>于消费者而言，由于互联网的商品的价格相比实体店的实惠，且</a:t>
              </a:r>
              <a:r>
                <a:rPr lang="zh-CN" altLang="en-US" sz="1600" dirty="0">
                  <a:solidFill>
                    <a:schemeClr val="tx1">
                      <a:lumMod val="75000"/>
                      <a:lumOff val="25000"/>
                    </a:schemeClr>
                  </a:solidFill>
                  <a:latin typeface="KaiTi" panose="02010609060101010101" charset="-122"/>
                  <a:ea typeface="KaiTi" panose="02010609060101010101" charset="-122"/>
                  <a:sym typeface="+mn-ea"/>
                </a:rPr>
                <a:t>不受时间地点的限制，现代人更青睐于网上购物</a:t>
              </a:r>
              <a:r>
                <a:rPr lang="zh-CN" altLang="en-US" sz="1600" dirty="0">
                  <a:solidFill>
                    <a:schemeClr val="tx1">
                      <a:lumMod val="75000"/>
                      <a:lumOff val="25000"/>
                    </a:schemeClr>
                  </a:solidFill>
                  <a:latin typeface="KaiTi" panose="02010609060101010101" charset="-122"/>
                  <a:ea typeface="KaiTi" panose="02010609060101010101" charset="-122"/>
                  <a:sym typeface="+mn-ea"/>
                </a:rPr>
                <a:t>。其实这存在着一定的弊端，当前网络上商品的价格是相对浮动与隐蔽的。很容易就秉着买便宜货的心情买了贵东西。</a:t>
              </a:r>
              <a:endParaRPr lang="zh-CN" altLang="en-US" sz="1600" dirty="0">
                <a:solidFill>
                  <a:schemeClr val="tx1">
                    <a:lumMod val="75000"/>
                    <a:lumOff val="25000"/>
                  </a:schemeClr>
                </a:solidFill>
                <a:latin typeface="KaiTi" panose="02010609060101010101" charset="-122"/>
                <a:ea typeface="KaiTi" panose="02010609060101010101" charset="-122"/>
                <a:sym typeface="+mn-ea"/>
              </a:endParaRPr>
            </a:p>
          </p:txBody>
        </p:sp>
        <p:sp>
          <p:nvSpPr>
            <p:cNvPr id="21" name="矩形 20"/>
            <p:cNvSpPr/>
            <p:nvPr/>
          </p:nvSpPr>
          <p:spPr>
            <a:xfrm>
              <a:off x="6143" y="2194"/>
              <a:ext cx="2288" cy="774"/>
            </a:xfrm>
            <a:prstGeom prst="rect">
              <a:avLst/>
            </a:prstGeom>
          </p:spPr>
          <p:txBody>
            <a:bodyPr wrap="none">
              <a:spAutoFit/>
            </a:bodyPr>
            <a:lstStyle/>
            <a:p>
              <a:pPr lvl="0">
                <a:lnSpc>
                  <a:spcPct val="130000"/>
                </a:lnSpc>
              </a:pPr>
              <a:r>
                <a:rPr lang="zh-CN" altLang="en-US" sz="2000" b="1" dirty="0">
                  <a:solidFill>
                    <a:schemeClr val="accent1">
                      <a:lumMod val="75000"/>
                    </a:schemeClr>
                  </a:solidFill>
                </a:rPr>
                <a:t>消费者角度</a:t>
              </a:r>
              <a:endParaRPr lang="zh-CN" altLang="en-US" sz="2000" b="1" dirty="0">
                <a:solidFill>
                  <a:schemeClr val="accent1">
                    <a:lumMod val="75000"/>
                  </a:schemeClr>
                </a:solidFill>
              </a:endParaRPr>
            </a:p>
          </p:txBody>
        </p:sp>
        <p:sp>
          <p:nvSpPr>
            <p:cNvPr id="22" name="矩形 21"/>
            <p:cNvSpPr/>
            <p:nvPr/>
          </p:nvSpPr>
          <p:spPr>
            <a:xfrm>
              <a:off x="4769" y="2123"/>
              <a:ext cx="1274" cy="1404"/>
            </a:xfrm>
            <a:prstGeom prst="rect">
              <a:avLst/>
            </a:prstGeom>
          </p:spPr>
          <p:txBody>
            <a:bodyPr wrap="none">
              <a:spAutoFit/>
            </a:bodyPr>
            <a:lstStyle/>
            <a:p>
              <a:pPr lvl="0">
                <a:lnSpc>
                  <a:spcPct val="130000"/>
                </a:lnSpc>
              </a:pPr>
              <a:r>
                <a:rPr lang="en-US" altLang="zh-CN" sz="4000" b="1" dirty="0" smtClean="0">
                  <a:solidFill>
                    <a:schemeClr val="accent1">
                      <a:lumMod val="75000"/>
                    </a:schemeClr>
                  </a:solidFill>
                </a:rPr>
                <a:t>02</a:t>
              </a:r>
              <a:endParaRPr lang="en-US" altLang="zh-CN" sz="4000" b="1" dirty="0">
                <a:solidFill>
                  <a:schemeClr val="accent1">
                    <a:lumMod val="75000"/>
                  </a:schemeClr>
                </a:solidFill>
              </a:endParaRPr>
            </a:p>
          </p:txBody>
        </p:sp>
      </p:grpSp>
      <p:sp>
        <p:nvSpPr>
          <p:cNvPr id="23" name="文本框 22"/>
          <p:cNvSpPr txBox="1"/>
          <p:nvPr/>
        </p:nvSpPr>
        <p:spPr>
          <a:xfrm>
            <a:off x="2779395" y="5755640"/>
            <a:ext cx="4431030" cy="922020"/>
          </a:xfrm>
          <a:prstGeom prst="rect">
            <a:avLst/>
          </a:prstGeom>
          <a:noFill/>
        </p:spPr>
        <p:txBody>
          <a:bodyPr wrap="square" rtlCol="0">
            <a:spAutoFit/>
          </a:bodyPr>
          <a:p>
            <a:r>
              <a:rPr lang="zh-CN" altLang="en-US" dirty="0">
                <a:ln/>
                <a:solidFill>
                  <a:schemeClr val="accent1"/>
                </a:solidFill>
                <a:effectLst>
                  <a:outerShdw blurRad="38100" dist="25400" dir="5400000" algn="ctr" rotWithShape="0">
                    <a:srgbClr val="6E747A">
                      <a:alpha val="43000"/>
                    </a:srgbClr>
                  </a:outerShdw>
                </a:effectLst>
                <a:latin typeface="KaiTi" panose="02010609060101010101" charset="-122"/>
                <a:ea typeface="KaiTi" panose="02010609060101010101" charset="-122"/>
                <a:sym typeface="+mn-ea"/>
              </a:rPr>
              <a:t>待选择语句：</a:t>
            </a:r>
            <a:r>
              <a:rPr lang="zh-CN" altLang="en-US" dirty="0">
                <a:solidFill>
                  <a:schemeClr val="tx1">
                    <a:lumMod val="75000"/>
                    <a:lumOff val="25000"/>
                  </a:schemeClr>
                </a:solidFill>
                <a:latin typeface="KaiTi" panose="02010609060101010101" charset="-122"/>
                <a:ea typeface="KaiTi" panose="02010609060101010101" charset="-122"/>
                <a:sym typeface="+mn-ea"/>
              </a:rPr>
              <a:t>其实消费者最初选择网上购物的一个很大的原因就是网上的商品更加的实惠，但是</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01</a:t>
            </a:r>
            <a:r>
              <a:rPr kumimoji="1" lang="zh-CN" altLang="en-US" dirty="0"/>
              <a:t> 选题</a:t>
            </a:r>
            <a:r>
              <a:rPr kumimoji="1" lang="zh-CN" altLang="en-US" dirty="0" smtClean="0"/>
              <a:t>背景</a:t>
            </a:r>
            <a:endParaRPr kumimoji="1" lang="zh-CN" altLang="en-US" dirty="0"/>
          </a:p>
        </p:txBody>
      </p:sp>
      <p:sp>
        <p:nvSpPr>
          <p:cNvPr id="3" name="文本框 8"/>
          <p:cNvSpPr txBox="1"/>
          <p:nvPr/>
        </p:nvSpPr>
        <p:spPr>
          <a:xfrm>
            <a:off x="994838" y="2968013"/>
            <a:ext cx="3889396" cy="35706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30000"/>
              </a:lnSpc>
              <a:buFont typeface="Arial" panose="020B0604020202020204" pitchFamily="34" charset="0"/>
              <a:buChar char="•"/>
            </a:pPr>
            <a:r>
              <a:rPr lang="zh-CN" sz="1600" dirty="0">
                <a:solidFill>
                  <a:schemeClr val="tx1">
                    <a:lumMod val="75000"/>
                    <a:lumOff val="25000"/>
                  </a:schemeClr>
                </a:solidFill>
                <a:latin typeface="KaiTi" panose="02010609060101010101" charset="-122"/>
                <a:ea typeface="KaiTi" panose="02010609060101010101" charset="-122"/>
              </a:rPr>
              <a:t>由此</a:t>
            </a:r>
            <a:r>
              <a:rPr sz="1600" dirty="0">
                <a:solidFill>
                  <a:schemeClr val="tx1">
                    <a:lumMod val="75000"/>
                    <a:lumOff val="25000"/>
                  </a:schemeClr>
                </a:solidFill>
                <a:latin typeface="KaiTi" panose="02010609060101010101" charset="-122"/>
                <a:ea typeface="KaiTi" panose="02010609060101010101" charset="-122"/>
              </a:rPr>
              <a:t>针对当前市场及用户需求,采用面向对象方法,设计与实现了一个基于web的商品价格监测对比系统</a:t>
            </a:r>
            <a:r>
              <a:rPr lang="zh-CN" sz="1600" dirty="0">
                <a:solidFill>
                  <a:schemeClr val="tx1">
                    <a:lumMod val="75000"/>
                    <a:lumOff val="25000"/>
                  </a:schemeClr>
                </a:solidFill>
                <a:latin typeface="KaiTi" panose="02010609060101010101" charset="-122"/>
                <a:ea typeface="KaiTi" panose="02010609060101010101" charset="-122"/>
              </a:rPr>
              <a:t>。</a:t>
            </a:r>
            <a:endParaRPr lang="zh-CN" sz="1600" dirty="0">
              <a:solidFill>
                <a:schemeClr val="tx1">
                  <a:lumMod val="75000"/>
                  <a:lumOff val="25000"/>
                </a:schemeClr>
              </a:solidFill>
              <a:latin typeface="KaiTi" panose="02010609060101010101" charset="-122"/>
              <a:ea typeface="KaiTi" panose="02010609060101010101" charset="-122"/>
            </a:endParaRPr>
          </a:p>
          <a:p>
            <a:pPr marL="285750" indent="-285750">
              <a:lnSpc>
                <a:spcPct val="130000"/>
              </a:lnSpc>
              <a:buFont typeface="Arial" panose="020B0604020202020204" pitchFamily="34" charset="0"/>
              <a:buChar char="•"/>
            </a:pPr>
            <a:r>
              <a:rPr sz="1600" dirty="0">
                <a:solidFill>
                  <a:schemeClr val="tx1">
                    <a:lumMod val="75000"/>
                    <a:lumOff val="25000"/>
                  </a:schemeClr>
                </a:solidFill>
                <a:latin typeface="KaiTi" panose="02010609060101010101" charset="-122"/>
                <a:ea typeface="KaiTi" panose="02010609060101010101" charset="-122"/>
                <a:sym typeface="+mn-ea"/>
              </a:rPr>
              <a:t>基于web的商品价格监测对比系统</a:t>
            </a:r>
            <a:r>
              <a:rPr sz="1600" dirty="0">
                <a:solidFill>
                  <a:schemeClr val="tx1">
                    <a:lumMod val="75000"/>
                    <a:lumOff val="25000"/>
                  </a:schemeClr>
                </a:solidFill>
                <a:latin typeface="KaiTi" panose="02010609060101010101" charset="-122"/>
                <a:ea typeface="KaiTi" panose="02010609060101010101" charset="-122"/>
              </a:rPr>
              <a:t>通过利用互联网搜索引擎技术实现有针对性</a:t>
            </a:r>
            <a:r>
              <a:rPr lang="en-US" sz="1600" dirty="0">
                <a:solidFill>
                  <a:schemeClr val="tx1">
                    <a:lumMod val="75000"/>
                    <a:lumOff val="25000"/>
                  </a:schemeClr>
                </a:solidFill>
                <a:latin typeface="KaiTi" panose="02010609060101010101" charset="-122"/>
                <a:ea typeface="KaiTi" panose="02010609060101010101" charset="-122"/>
              </a:rPr>
              <a:t>,</a:t>
            </a:r>
            <a:r>
              <a:rPr sz="1600" dirty="0">
                <a:solidFill>
                  <a:schemeClr val="tx1">
                    <a:lumMod val="75000"/>
                    <a:lumOff val="25000"/>
                  </a:schemeClr>
                </a:solidFill>
                <a:latin typeface="KaiTi" panose="02010609060101010101" charset="-122"/>
                <a:ea typeface="KaiTi" panose="02010609060101010101" charset="-122"/>
              </a:rPr>
              <a:t>精准性的数据抓取，从中获取价格数据的走势图,为用户提供实时的商品价格监控</a:t>
            </a:r>
            <a:r>
              <a:rPr lang="zh-CN" sz="1600" dirty="0">
                <a:solidFill>
                  <a:schemeClr val="tx1">
                    <a:lumMod val="75000"/>
                    <a:lumOff val="25000"/>
                  </a:schemeClr>
                </a:solidFill>
                <a:latin typeface="KaiTi" panose="02010609060101010101" charset="-122"/>
                <a:ea typeface="KaiTi" panose="02010609060101010101" charset="-122"/>
              </a:rPr>
              <a:t>，</a:t>
            </a:r>
            <a:r>
              <a:rPr sz="1600" dirty="0">
                <a:solidFill>
                  <a:schemeClr val="tx1">
                    <a:lumMod val="75000"/>
                    <a:lumOff val="25000"/>
                  </a:schemeClr>
                </a:solidFill>
                <a:latin typeface="KaiTi" panose="02010609060101010101" charset="-122"/>
                <a:ea typeface="KaiTi" panose="02010609060101010101" charset="-122"/>
                <a:sym typeface="+mn-ea"/>
              </a:rPr>
              <a:t>以便及时有效的掌握商品历史价格与实时的价格走向。</a:t>
            </a:r>
            <a:endParaRPr sz="1600" dirty="0">
              <a:solidFill>
                <a:schemeClr val="tx1">
                  <a:lumMod val="75000"/>
                  <a:lumOff val="25000"/>
                </a:schemeClr>
              </a:solidFill>
              <a:latin typeface="KaiTi" panose="02010609060101010101" charset="-122"/>
              <a:ea typeface="KaiTi" panose="02010609060101010101" charset="-122"/>
            </a:endParaRPr>
          </a:p>
          <a:p>
            <a:pPr marL="285750" indent="-285750">
              <a:lnSpc>
                <a:spcPct val="130000"/>
              </a:lnSpc>
              <a:buFont typeface="Arial" panose="020B0604020202020204" pitchFamily="34" charset="0"/>
              <a:buChar char="•"/>
            </a:pPr>
            <a:endParaRPr lang="zh-CN" sz="1600" dirty="0">
              <a:solidFill>
                <a:schemeClr val="tx1">
                  <a:lumMod val="75000"/>
                  <a:lumOff val="25000"/>
                </a:schemeClr>
              </a:solidFill>
              <a:latin typeface="KaiTi" panose="02010609060101010101" charset="-122"/>
              <a:ea typeface="KaiTi" panose="02010609060101010101" charset="-122"/>
            </a:endParaRPr>
          </a:p>
          <a:p>
            <a:pPr marL="285750" indent="-285750">
              <a:lnSpc>
                <a:spcPct val="130000"/>
              </a:lnSpc>
              <a:buFont typeface="Arial" panose="020B0604020202020204" pitchFamily="34" charset="0"/>
              <a:buChar char="•"/>
            </a:pPr>
            <a:endParaRPr lang="zh-CN" altLang="en-US" sz="1400" dirty="0">
              <a:solidFill>
                <a:schemeClr val="tx1">
                  <a:lumMod val="75000"/>
                  <a:lumOff val="25000"/>
                </a:schemeClr>
              </a:solidFill>
              <a:latin typeface="KaiTi" panose="02010609060101010101" charset="-122"/>
              <a:ea typeface="KaiTi" panose="02010609060101010101" charset="-122"/>
            </a:endParaRPr>
          </a:p>
        </p:txBody>
      </p:sp>
      <p:sp>
        <p:nvSpPr>
          <p:cNvPr id="4" name="矩形 3"/>
          <p:cNvSpPr/>
          <p:nvPr/>
        </p:nvSpPr>
        <p:spPr>
          <a:xfrm>
            <a:off x="1051065" y="2119288"/>
            <a:ext cx="1198880" cy="491490"/>
          </a:xfrm>
          <a:prstGeom prst="rect">
            <a:avLst/>
          </a:prstGeom>
        </p:spPr>
        <p:txBody>
          <a:bodyPr wrap="none">
            <a:spAutoFit/>
          </a:bodyPr>
          <a:lstStyle/>
          <a:p>
            <a:pPr lvl="0">
              <a:lnSpc>
                <a:spcPct val="130000"/>
              </a:lnSpc>
            </a:pPr>
            <a:r>
              <a:rPr lang="zh-CN" altLang="en-US" sz="2000" b="1" dirty="0">
                <a:solidFill>
                  <a:schemeClr val="accent1"/>
                </a:solidFill>
              </a:rPr>
              <a:t>确定选题</a:t>
            </a:r>
            <a:endParaRPr lang="zh-CN" altLang="en-US" sz="2000" b="1" dirty="0">
              <a:solidFill>
                <a:schemeClr val="accent1"/>
              </a:solidFill>
            </a:endParaRPr>
          </a:p>
        </p:txBody>
      </p:sp>
      <p:grpSp>
        <p:nvGrpSpPr>
          <p:cNvPr id="7" name="组 6"/>
          <p:cNvGrpSpPr/>
          <p:nvPr/>
        </p:nvGrpSpPr>
        <p:grpSpPr>
          <a:xfrm>
            <a:off x="6287944" y="3464219"/>
            <a:ext cx="1115122" cy="1115122"/>
            <a:chOff x="6177776" y="1807948"/>
            <a:chExt cx="1115122" cy="1115122"/>
          </a:xfrm>
        </p:grpSpPr>
        <p:sp>
          <p:nvSpPr>
            <p:cNvPr id="5" name="椭圆 4"/>
            <p:cNvSpPr/>
            <p:nvPr/>
          </p:nvSpPr>
          <p:spPr>
            <a:xfrm>
              <a:off x="6177776" y="1807948"/>
              <a:ext cx="1115122" cy="111512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6" name="L 形 5"/>
            <p:cNvSpPr/>
            <p:nvPr/>
          </p:nvSpPr>
          <p:spPr>
            <a:xfrm rot="18900000">
              <a:off x="6407879" y="2115623"/>
              <a:ext cx="654917" cy="382985"/>
            </a:xfrm>
            <a:prstGeom prst="corner">
              <a:avLst>
                <a:gd name="adj1" fmla="val 28880"/>
                <a:gd name="adj2" fmla="val 270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sp>
        <p:nvSpPr>
          <p:cNvPr id="9" name="矩形 8"/>
          <p:cNvSpPr/>
          <p:nvPr/>
        </p:nvSpPr>
        <p:spPr>
          <a:xfrm>
            <a:off x="7593673" y="3655526"/>
            <a:ext cx="4598670" cy="730885"/>
          </a:xfrm>
          <a:prstGeom prst="rect">
            <a:avLst/>
          </a:prstGeom>
          <a:solidFill>
            <a:schemeClr val="accent1">
              <a:lumMod val="75000"/>
            </a:schemeClr>
          </a:solidFill>
        </p:spPr>
        <p:txBody>
          <a:bodyPr wrap="none">
            <a:spAutoFit/>
          </a:bodyPr>
          <a:lstStyle/>
          <a:p>
            <a:pPr lvl="0">
              <a:lnSpc>
                <a:spcPct val="130000"/>
              </a:lnSpc>
            </a:pPr>
            <a:r>
              <a:rPr lang="en-US" sz="3200" b="1" dirty="0">
                <a:solidFill>
                  <a:schemeClr val="bg1"/>
                </a:solidFill>
              </a:rPr>
              <a:t>Real-time Monitoring</a:t>
            </a:r>
            <a:endParaRPr lang="en-US" sz="3200" b="1" dirty="0">
              <a:solidFill>
                <a:schemeClr val="bg1"/>
              </a:solidFill>
            </a:endParaRPr>
          </a:p>
        </p:txBody>
      </p:sp>
      <p:grpSp>
        <p:nvGrpSpPr>
          <p:cNvPr id="10" name="组 9"/>
          <p:cNvGrpSpPr/>
          <p:nvPr/>
        </p:nvGrpSpPr>
        <p:grpSpPr>
          <a:xfrm>
            <a:off x="6287944" y="2220153"/>
            <a:ext cx="1115122" cy="1115122"/>
            <a:chOff x="6177776" y="1807948"/>
            <a:chExt cx="1115122" cy="1115122"/>
          </a:xfrm>
        </p:grpSpPr>
        <p:sp>
          <p:nvSpPr>
            <p:cNvPr id="11" name="椭圆 10"/>
            <p:cNvSpPr/>
            <p:nvPr/>
          </p:nvSpPr>
          <p:spPr>
            <a:xfrm>
              <a:off x="6177776" y="1807948"/>
              <a:ext cx="1115122" cy="1115122"/>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12" name="L 形 11"/>
            <p:cNvSpPr/>
            <p:nvPr/>
          </p:nvSpPr>
          <p:spPr>
            <a:xfrm rot="18900000">
              <a:off x="6407879" y="2115623"/>
              <a:ext cx="654917" cy="382985"/>
            </a:xfrm>
            <a:prstGeom prst="corner">
              <a:avLst>
                <a:gd name="adj1" fmla="val 28880"/>
                <a:gd name="adj2" fmla="val 270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sp>
        <p:nvSpPr>
          <p:cNvPr id="13" name="矩形 12"/>
          <p:cNvSpPr/>
          <p:nvPr/>
        </p:nvSpPr>
        <p:spPr>
          <a:xfrm>
            <a:off x="7593673" y="2411460"/>
            <a:ext cx="2138680" cy="730885"/>
          </a:xfrm>
          <a:prstGeom prst="rect">
            <a:avLst/>
          </a:prstGeom>
          <a:solidFill>
            <a:schemeClr val="accent1">
              <a:lumMod val="50000"/>
            </a:schemeClr>
          </a:solidFill>
        </p:spPr>
        <p:txBody>
          <a:bodyPr wrap="none">
            <a:spAutoFit/>
          </a:bodyPr>
          <a:lstStyle/>
          <a:p>
            <a:pPr lvl="0">
              <a:lnSpc>
                <a:spcPct val="130000"/>
              </a:lnSpc>
            </a:pPr>
            <a:r>
              <a:rPr lang="en-US" altLang="zh-CN" sz="3200" b="1" dirty="0">
                <a:solidFill>
                  <a:schemeClr val="bg1"/>
                </a:solidFill>
              </a:rPr>
              <a:t>Efficiency</a:t>
            </a:r>
            <a:endParaRPr lang="en-US" altLang="zh-CN" sz="3200" b="1" dirty="0">
              <a:solidFill>
                <a:schemeClr val="bg1"/>
              </a:solidFill>
            </a:endParaRPr>
          </a:p>
        </p:txBody>
      </p:sp>
      <p:grpSp>
        <p:nvGrpSpPr>
          <p:cNvPr id="14" name="组 13"/>
          <p:cNvGrpSpPr/>
          <p:nvPr/>
        </p:nvGrpSpPr>
        <p:grpSpPr>
          <a:xfrm>
            <a:off x="6287944" y="4708285"/>
            <a:ext cx="1115122" cy="1115122"/>
            <a:chOff x="6177776" y="1807948"/>
            <a:chExt cx="1115122" cy="1115122"/>
          </a:xfrm>
        </p:grpSpPr>
        <p:sp>
          <p:nvSpPr>
            <p:cNvPr id="15" name="椭圆 14"/>
            <p:cNvSpPr/>
            <p:nvPr/>
          </p:nvSpPr>
          <p:spPr>
            <a:xfrm>
              <a:off x="6177776" y="1807948"/>
              <a:ext cx="1115122" cy="11151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16" name="L 形 15"/>
            <p:cNvSpPr/>
            <p:nvPr/>
          </p:nvSpPr>
          <p:spPr>
            <a:xfrm rot="18900000">
              <a:off x="6407879" y="2115623"/>
              <a:ext cx="654917" cy="382985"/>
            </a:xfrm>
            <a:prstGeom prst="corner">
              <a:avLst>
                <a:gd name="adj1" fmla="val 28880"/>
                <a:gd name="adj2" fmla="val 270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sp>
        <p:nvSpPr>
          <p:cNvPr id="17" name="矩形 16"/>
          <p:cNvSpPr/>
          <p:nvPr/>
        </p:nvSpPr>
        <p:spPr>
          <a:xfrm>
            <a:off x="7593673" y="4899592"/>
            <a:ext cx="2943225" cy="730885"/>
          </a:xfrm>
          <a:prstGeom prst="rect">
            <a:avLst/>
          </a:prstGeom>
          <a:solidFill>
            <a:schemeClr val="accent1"/>
          </a:solidFill>
        </p:spPr>
        <p:txBody>
          <a:bodyPr wrap="none">
            <a:spAutoFit/>
          </a:bodyPr>
          <a:lstStyle/>
          <a:p>
            <a:pPr lvl="0">
              <a:lnSpc>
                <a:spcPct val="130000"/>
              </a:lnSpc>
            </a:pPr>
            <a:r>
              <a:rPr lang="en-US" altLang="zh-CN" sz="3200" b="1" dirty="0">
                <a:solidFill>
                  <a:schemeClr val="bg1"/>
                </a:solidFill>
              </a:rPr>
              <a:t>Data Analysis</a:t>
            </a:r>
            <a:endParaRPr lang="en-US" altLang="zh-CN" sz="32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作品概述</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作品概述</a:t>
            </a:r>
            <a:endParaRPr kumimoji="1" lang="zh-CN" altLang="en-US" dirty="0"/>
          </a:p>
        </p:txBody>
      </p:sp>
      <p:pic>
        <p:nvPicPr>
          <p:cNvPr id="5" name="图片 4" descr="C:\Users\CHENMA11\Desktop\图片1.png图片1"/>
          <p:cNvPicPr>
            <a:picLocks noChangeAspect="1"/>
          </p:cNvPicPr>
          <p:nvPr/>
        </p:nvPicPr>
        <p:blipFill>
          <a:blip r:embed="rId1"/>
          <a:srcRect/>
          <a:stretch>
            <a:fillRect/>
          </a:stretch>
        </p:blipFill>
        <p:spPr>
          <a:xfrm>
            <a:off x="2878110" y="1332329"/>
            <a:ext cx="6203371" cy="3021965"/>
          </a:xfrm>
          <a:prstGeom prst="roundRect">
            <a:avLst>
              <a:gd name="adj" fmla="val 2368"/>
            </a:avLst>
          </a:prstGeom>
          <a:solidFill>
            <a:srgbClr val="FFFFFF">
              <a:shade val="85000"/>
            </a:srgbClr>
          </a:solidFill>
          <a:ln>
            <a:noFill/>
          </a:ln>
          <a:effectLst>
            <a:reflection blurRad="12700" stA="38000" endPos="28000" dist="5000" dir="5400000" sy="-100000" algn="bl" rotWithShape="0"/>
          </a:effectLst>
        </p:spPr>
      </p:pic>
      <p:sp>
        <p:nvSpPr>
          <p:cNvPr id="6" name="文本框 8"/>
          <p:cNvSpPr txBox="1"/>
          <p:nvPr/>
        </p:nvSpPr>
        <p:spPr>
          <a:xfrm>
            <a:off x="3820160" y="5534025"/>
            <a:ext cx="3673475" cy="3308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30000"/>
              </a:lnSpc>
            </a:pPr>
            <a:r>
              <a:rPr lang="zh-CN" altLang="en-US" sz="1200" dirty="0">
                <a:ln/>
                <a:solidFill>
                  <a:schemeClr val="tx1"/>
                </a:solidFill>
                <a:effectLst>
                  <a:outerShdw blurRad="38100" dist="19050" dir="2700000" algn="tl" rotWithShape="0">
                    <a:schemeClr val="dk1">
                      <a:alpha val="40000"/>
                    </a:schemeClr>
                  </a:outerShdw>
                </a:effectLst>
                <a:latin typeface="+mn-ea"/>
              </a:rPr>
              <a:t>基于</a:t>
            </a:r>
            <a:r>
              <a:rPr lang="en-US" altLang="zh-CN" sz="1200" dirty="0">
                <a:ln/>
                <a:solidFill>
                  <a:schemeClr val="tx1"/>
                </a:solidFill>
                <a:effectLst>
                  <a:outerShdw blurRad="38100" dist="19050" dir="2700000" algn="tl" rotWithShape="0">
                    <a:schemeClr val="dk1">
                      <a:alpha val="40000"/>
                    </a:schemeClr>
                  </a:outerShdw>
                </a:effectLst>
                <a:latin typeface="+mn-ea"/>
              </a:rPr>
              <a:t>Web</a:t>
            </a:r>
            <a:r>
              <a:rPr lang="zh-CN" altLang="en-US" sz="1200" dirty="0">
                <a:ln/>
                <a:solidFill>
                  <a:schemeClr val="tx1"/>
                </a:solidFill>
                <a:effectLst>
                  <a:outerShdw blurRad="38100" dist="19050" dir="2700000" algn="tl" rotWithShape="0">
                    <a:schemeClr val="dk1">
                      <a:alpha val="40000"/>
                    </a:schemeClr>
                  </a:outerShdw>
                </a:effectLst>
                <a:latin typeface="+mn-ea"/>
              </a:rPr>
              <a:t>的商品价格监测系统系统结构图</a:t>
            </a:r>
            <a:endParaRPr lang="zh-CN" altLang="en-US" sz="1200" dirty="0">
              <a:ln/>
              <a:solidFill>
                <a:schemeClr val="tx1"/>
              </a:solidFill>
              <a:effectLst>
                <a:outerShdw blurRad="38100" dist="19050" dir="2700000" algn="tl" rotWithShape="0">
                  <a:schemeClr val="dk1">
                    <a:alpha val="40000"/>
                  </a:schemeClr>
                </a:outerShdw>
              </a:effectLst>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作品概述</a:t>
            </a:r>
            <a:endParaRPr kumimoji="1" lang="zh-CN" altLang="en-US" dirty="0"/>
          </a:p>
        </p:txBody>
      </p:sp>
      <p:pic>
        <p:nvPicPr>
          <p:cNvPr id="3" name="图片 2"/>
          <p:cNvPicPr>
            <a:picLocks noChangeAspect="1"/>
          </p:cNvPicPr>
          <p:nvPr/>
        </p:nvPicPr>
        <p:blipFill rotWithShape="1">
          <a:blip r:embed="rId1"/>
          <a:srcRect t="71472"/>
          <a:stretch>
            <a:fillRect/>
          </a:stretch>
        </p:blipFill>
        <p:spPr>
          <a:xfrm>
            <a:off x="0" y="1233888"/>
            <a:ext cx="12192000" cy="1955495"/>
          </a:xfrm>
          <a:prstGeom prst="rect">
            <a:avLst/>
          </a:prstGeom>
        </p:spPr>
      </p:pic>
      <p:sp>
        <p:nvSpPr>
          <p:cNvPr id="4" name="矩形 3"/>
          <p:cNvSpPr/>
          <p:nvPr/>
        </p:nvSpPr>
        <p:spPr>
          <a:xfrm>
            <a:off x="322289" y="1233888"/>
            <a:ext cx="3542682" cy="195549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5" name="文本框 8"/>
          <p:cNvSpPr txBox="1"/>
          <p:nvPr/>
        </p:nvSpPr>
        <p:spPr>
          <a:xfrm>
            <a:off x="4216419" y="3603348"/>
            <a:ext cx="3092420" cy="27686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30000"/>
              </a:lnSpc>
              <a:buFont typeface="Arial" panose="020B0604020202020204" pitchFamily="34" charset="0"/>
              <a:buNone/>
            </a:pPr>
            <a:r>
              <a:rPr lang="zh-CN" altLang="en-US" sz="1400" dirty="0" smtClean="0">
                <a:solidFill>
                  <a:schemeClr val="tx1"/>
                </a:solidFill>
                <a:effectLst>
                  <a:outerShdw blurRad="38100" dist="19050" dir="2700000" algn="tl" rotWithShape="0">
                    <a:schemeClr val="dk1">
                      <a:alpha val="40000"/>
                    </a:schemeClr>
                  </a:outerShdw>
                </a:effectLst>
                <a:latin typeface="+mn-ea"/>
              </a:rPr>
              <a:t>管理员功能有：</a:t>
            </a:r>
            <a:endParaRPr lang="zh-CN" altLang="en-US" sz="1400" dirty="0" smtClean="0">
              <a:solidFill>
                <a:schemeClr val="tx1"/>
              </a:solidFill>
              <a:effectLst>
                <a:outerShdw blurRad="38100" dist="19050" dir="2700000" algn="tl" rotWithShape="0">
                  <a:schemeClr val="dk1">
                    <a:alpha val="40000"/>
                  </a:schemeClr>
                </a:outerShdw>
              </a:effectLst>
              <a:latin typeface="+mn-ea"/>
            </a:endParaRPr>
          </a:p>
          <a:p>
            <a:pPr marL="285750" indent="-285750">
              <a:lnSpc>
                <a:spcPct val="130000"/>
              </a:lnSpc>
              <a:buFont typeface="Arial" panose="020B0604020202020204" pitchFamily="34" charset="0"/>
              <a:buChar char="•"/>
            </a:pPr>
            <a:r>
              <a:rPr lang="zh-CN" altLang="en-US" sz="1200" dirty="0" smtClean="0">
                <a:solidFill>
                  <a:schemeClr val="tx1">
                    <a:lumMod val="75000"/>
                    <a:lumOff val="25000"/>
                  </a:schemeClr>
                </a:solidFill>
                <a:latin typeface="+mn-ea"/>
              </a:rPr>
              <a:t>管理用户的所有相关信息，包括基本账号信息，用户已订阅商品管理，以及管理用户反馈回来的建议或投诉。</a:t>
            </a: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r>
              <a:rPr lang="zh-CN" altLang="en-US" sz="1200" dirty="0" smtClean="0">
                <a:solidFill>
                  <a:schemeClr val="tx1">
                    <a:lumMod val="75000"/>
                    <a:lumOff val="25000"/>
                  </a:schemeClr>
                </a:solidFill>
                <a:latin typeface="+mn-ea"/>
              </a:rPr>
              <a:t>有权限对所有商品信息进行相关操作，和管理商品价格记录表。</a:t>
            </a: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r>
              <a:rPr lang="zh-CN" altLang="en-US" sz="1200" dirty="0" smtClean="0">
                <a:solidFill>
                  <a:schemeClr val="tx1">
                    <a:lumMod val="75000"/>
                    <a:lumOff val="25000"/>
                  </a:schemeClr>
                </a:solidFill>
                <a:latin typeface="+mn-ea"/>
              </a:rPr>
              <a:t>进行对系统的维护，包括系统出现的异常问题，以及突发的系统</a:t>
            </a:r>
            <a:r>
              <a:rPr lang="en-US" altLang="zh-CN" sz="1200" dirty="0" smtClean="0">
                <a:solidFill>
                  <a:schemeClr val="tx1">
                    <a:lumMod val="75000"/>
                    <a:lumOff val="25000"/>
                  </a:schemeClr>
                </a:solidFill>
                <a:latin typeface="+mn-ea"/>
              </a:rPr>
              <a:t>Bug </a:t>
            </a:r>
            <a:r>
              <a:rPr lang="zh-CN" altLang="en-US" sz="1200" dirty="0" smtClean="0">
                <a:solidFill>
                  <a:schemeClr val="tx1">
                    <a:lumMod val="75000"/>
                    <a:lumOff val="25000"/>
                  </a:schemeClr>
                </a:solidFill>
                <a:latin typeface="+mn-ea"/>
              </a:rPr>
              <a:t>的修复等。</a:t>
            </a: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endParaRPr lang="zh-CN" altLang="en-US" sz="1200" dirty="0">
              <a:solidFill>
                <a:schemeClr val="tx1">
                  <a:lumMod val="75000"/>
                  <a:lumOff val="25000"/>
                </a:schemeClr>
              </a:solidFill>
              <a:latin typeface="+mn-ea"/>
            </a:endParaRPr>
          </a:p>
        </p:txBody>
      </p:sp>
      <p:sp>
        <p:nvSpPr>
          <p:cNvPr id="6" name="矩形 5"/>
          <p:cNvSpPr/>
          <p:nvPr/>
        </p:nvSpPr>
        <p:spPr>
          <a:xfrm>
            <a:off x="533783" y="505014"/>
            <a:ext cx="2810385" cy="3413242"/>
          </a:xfrm>
          <a:prstGeom prst="rect">
            <a:avLst/>
          </a:prstGeom>
          <a:noFill/>
        </p:spPr>
        <p:txBody>
          <a:bodyPr wrap="none">
            <a:spAutoFit/>
          </a:bodyPr>
          <a:lstStyle/>
          <a:p>
            <a:pPr lvl="0">
              <a:lnSpc>
                <a:spcPct val="130000"/>
              </a:lnSpc>
            </a:pPr>
            <a:r>
              <a:rPr lang="en-US" altLang="zh-CN" sz="16600" b="1" smtClean="0">
                <a:solidFill>
                  <a:schemeClr val="bg1"/>
                </a:solidFill>
              </a:rPr>
              <a:t>02</a:t>
            </a:r>
            <a:endParaRPr lang="en-US" altLang="zh-CN" sz="16600" b="1" dirty="0">
              <a:solidFill>
                <a:schemeClr val="bg1"/>
              </a:solidFill>
            </a:endParaRPr>
          </a:p>
        </p:txBody>
      </p:sp>
      <p:sp>
        <p:nvSpPr>
          <p:cNvPr id="7" name="文本框 8"/>
          <p:cNvSpPr txBox="1"/>
          <p:nvPr/>
        </p:nvSpPr>
        <p:spPr>
          <a:xfrm>
            <a:off x="7920167" y="3363318"/>
            <a:ext cx="3092420" cy="324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30000"/>
              </a:lnSpc>
              <a:buFont typeface="Arial" panose="020B0604020202020204" pitchFamily="34" charset="0"/>
              <a:buNone/>
            </a:pPr>
            <a:r>
              <a:rPr lang="zh-CN" altLang="en-US" sz="1400" dirty="0" smtClean="0">
                <a:solidFill>
                  <a:schemeClr val="tx1"/>
                </a:solidFill>
                <a:effectLst>
                  <a:outerShdw blurRad="38100" dist="19050" dir="2700000" algn="tl" rotWithShape="0">
                    <a:schemeClr val="dk1">
                      <a:alpha val="40000"/>
                    </a:schemeClr>
                  </a:outerShdw>
                </a:effectLst>
                <a:latin typeface="+mn-ea"/>
              </a:rPr>
              <a:t>用户功能有：</a:t>
            </a:r>
            <a:endParaRPr lang="zh-CN" altLang="en-US" sz="1400" dirty="0" smtClean="0">
              <a:solidFill>
                <a:schemeClr val="tx1"/>
              </a:solidFill>
              <a:effectLst>
                <a:outerShdw blurRad="38100" dist="19050" dir="2700000" algn="tl" rotWithShape="0">
                  <a:schemeClr val="dk1">
                    <a:alpha val="40000"/>
                  </a:schemeClr>
                </a:outerShdw>
              </a:effectLst>
              <a:latin typeface="+mn-ea"/>
            </a:endParaRPr>
          </a:p>
          <a:p>
            <a:pPr marL="285750" indent="-285750">
              <a:lnSpc>
                <a:spcPct val="130000"/>
              </a:lnSpc>
              <a:buFont typeface="Arial" panose="020B0604020202020204" pitchFamily="34" charset="0"/>
              <a:buChar char="•"/>
            </a:pPr>
            <a:r>
              <a:rPr lang="zh-CN" altLang="en-US" sz="1200" dirty="0" smtClean="0">
                <a:solidFill>
                  <a:schemeClr val="tx1">
                    <a:lumMod val="75000"/>
                    <a:lumOff val="25000"/>
                  </a:schemeClr>
                </a:solidFill>
                <a:latin typeface="+mn-ea"/>
              </a:rPr>
              <a:t>除通用功能外，可以进行个人信息的查看和修改，例如设置新密码。</a:t>
            </a: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r>
              <a:rPr lang="zh-CN" altLang="en-US" sz="1200" dirty="0" smtClean="0">
                <a:solidFill>
                  <a:schemeClr val="tx1">
                    <a:lumMod val="75000"/>
                    <a:lumOff val="25000"/>
                  </a:schemeClr>
                </a:solidFill>
                <a:latin typeface="+mn-ea"/>
              </a:rPr>
              <a:t>对已订阅商品的查看，并查看某个已订阅商品的具体价格的走势图，易于分析判断。</a:t>
            </a: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r>
              <a:rPr lang="zh-CN" altLang="en-US" sz="1200" dirty="0" smtClean="0">
                <a:solidFill>
                  <a:schemeClr val="tx1">
                    <a:lumMod val="75000"/>
                    <a:lumOff val="25000"/>
                  </a:schemeClr>
                </a:solidFill>
                <a:latin typeface="+mn-ea"/>
                <a:sym typeface="+mn-ea"/>
              </a:rPr>
              <a:t>对已订阅商品的</a:t>
            </a:r>
            <a:r>
              <a:rPr lang="zh-CN" altLang="en-US" sz="1200" dirty="0" smtClean="0">
                <a:solidFill>
                  <a:schemeClr val="tx1">
                    <a:lumMod val="75000"/>
                    <a:lumOff val="25000"/>
                  </a:schemeClr>
                </a:solidFill>
                <a:latin typeface="+mn-ea"/>
              </a:rPr>
              <a:t>管理，已订阅商品用户有权限取消自己已订阅的商品</a:t>
            </a: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r>
              <a:rPr lang="zh-CN" altLang="en-US" sz="1200" dirty="0">
                <a:solidFill>
                  <a:schemeClr val="tx1">
                    <a:lumMod val="75000"/>
                    <a:lumOff val="25000"/>
                  </a:schemeClr>
                </a:solidFill>
                <a:latin typeface="+mn-ea"/>
              </a:rPr>
              <a:t>可以选择下载自己相关</a:t>
            </a:r>
            <a:r>
              <a:rPr lang="zh-CN" altLang="en-US" sz="1200" dirty="0">
                <a:solidFill>
                  <a:schemeClr val="tx1">
                    <a:lumMod val="75000"/>
                    <a:lumOff val="25000"/>
                  </a:schemeClr>
                </a:solidFill>
                <a:latin typeface="+mn-ea"/>
                <a:sym typeface="+mn-ea"/>
              </a:rPr>
              <a:t>已订阅的</a:t>
            </a:r>
            <a:r>
              <a:rPr lang="zh-CN" altLang="en-US" sz="1200" dirty="0">
                <a:solidFill>
                  <a:schemeClr val="tx1">
                    <a:lumMod val="75000"/>
                    <a:lumOff val="25000"/>
                  </a:schemeClr>
                </a:solidFill>
                <a:latin typeface="+mn-ea"/>
              </a:rPr>
              <a:t>商品的具体数据</a:t>
            </a:r>
            <a:endParaRPr lang="zh-CN" altLang="en-US" sz="1200" dirty="0">
              <a:solidFill>
                <a:schemeClr val="tx1">
                  <a:lumMod val="75000"/>
                  <a:lumOff val="25000"/>
                </a:schemeClr>
              </a:solidFill>
              <a:latin typeface="+mn-ea"/>
            </a:endParaRPr>
          </a:p>
        </p:txBody>
      </p:sp>
      <p:sp>
        <p:nvSpPr>
          <p:cNvPr id="8" name="文本框 8"/>
          <p:cNvSpPr txBox="1"/>
          <p:nvPr/>
        </p:nvSpPr>
        <p:spPr>
          <a:xfrm>
            <a:off x="696201" y="3631923"/>
            <a:ext cx="3092420" cy="10902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30000"/>
              </a:lnSpc>
              <a:buFont typeface="Arial" panose="020B0604020202020204" pitchFamily="34" charset="0"/>
              <a:buNone/>
            </a:pPr>
            <a:r>
              <a:rPr lang="zh-CN" altLang="en-US" sz="1400" dirty="0" smtClean="0">
                <a:solidFill>
                  <a:schemeClr val="tx1"/>
                </a:solidFill>
                <a:effectLst>
                  <a:outerShdw blurRad="38100" dist="19050" dir="2700000" algn="tl" rotWithShape="0">
                    <a:schemeClr val="dk1">
                      <a:alpha val="40000"/>
                    </a:schemeClr>
                  </a:outerShdw>
                </a:effectLst>
                <a:latin typeface="+mn-ea"/>
              </a:rPr>
              <a:t>通用功能有：</a:t>
            </a:r>
            <a:endParaRPr lang="zh-CN" altLang="en-US" sz="1400" dirty="0" smtClean="0">
              <a:solidFill>
                <a:schemeClr val="tx1"/>
              </a:solidFill>
              <a:effectLst>
                <a:outerShdw blurRad="38100" dist="19050" dir="2700000" algn="tl" rotWithShape="0">
                  <a:schemeClr val="dk1">
                    <a:alpha val="40000"/>
                  </a:schemeClr>
                </a:outerShdw>
              </a:effectLst>
              <a:latin typeface="+mn-ea"/>
            </a:endParaRPr>
          </a:p>
          <a:p>
            <a:pPr marL="285750" indent="-285750">
              <a:lnSpc>
                <a:spcPct val="130000"/>
              </a:lnSpc>
              <a:buFont typeface="Arial" panose="020B0604020202020204" pitchFamily="34" charset="0"/>
              <a:buChar char="•"/>
            </a:pPr>
            <a:r>
              <a:rPr lang="zh-CN" altLang="en-US" sz="1200" dirty="0" smtClean="0">
                <a:solidFill>
                  <a:schemeClr val="tx1">
                    <a:lumMod val="75000"/>
                    <a:lumOff val="25000"/>
                  </a:schemeClr>
                </a:solidFill>
                <a:latin typeface="+mn-ea"/>
              </a:rPr>
              <a:t>登录注册（管理员只有登录权限）</a:t>
            </a: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endParaRPr lang="zh-CN" altLang="en-US" sz="1200" dirty="0" smtClean="0">
              <a:solidFill>
                <a:schemeClr val="tx1">
                  <a:lumMod val="75000"/>
                  <a:lumOff val="25000"/>
                </a:schemeClr>
              </a:solidFill>
              <a:latin typeface="+mn-ea"/>
            </a:endParaRPr>
          </a:p>
          <a:p>
            <a:pPr marL="285750" indent="-285750">
              <a:lnSpc>
                <a:spcPct val="130000"/>
              </a:lnSpc>
              <a:buFont typeface="Arial" panose="020B0604020202020204" pitchFamily="34" charset="0"/>
              <a:buChar char="•"/>
            </a:pPr>
            <a:r>
              <a:rPr lang="zh-CN" altLang="en-US" sz="1200" dirty="0" smtClean="0">
                <a:solidFill>
                  <a:schemeClr val="tx1">
                    <a:lumMod val="75000"/>
                    <a:lumOff val="25000"/>
                  </a:schemeClr>
                </a:solidFill>
                <a:latin typeface="+mn-ea"/>
              </a:rPr>
              <a:t>商品的查询（通过商品链接查找）</a:t>
            </a:r>
            <a:endParaRPr lang="zh-CN" altLang="en-US" sz="1200" dirty="0">
              <a:solidFill>
                <a:schemeClr val="tx1">
                  <a:lumMod val="75000"/>
                  <a:lumOff val="2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自定义 39">
      <a:dk1>
        <a:srgbClr val="000000"/>
      </a:dk1>
      <a:lt1>
        <a:srgbClr val="FFFFFF"/>
      </a:lt1>
      <a:dk2>
        <a:srgbClr val="000000"/>
      </a:dk2>
      <a:lt2>
        <a:srgbClr val="FFFDFD"/>
      </a:lt2>
      <a:accent1>
        <a:srgbClr val="39A9DE"/>
      </a:accent1>
      <a:accent2>
        <a:srgbClr val="838FD4"/>
      </a:accent2>
      <a:accent3>
        <a:srgbClr val="41C0B8"/>
      </a:accent3>
      <a:accent4>
        <a:srgbClr val="91CE6F"/>
      </a:accent4>
      <a:accent5>
        <a:srgbClr val="A0CD4E"/>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4063</Words>
  <Application>WPS 演示</Application>
  <PresentationFormat>宽屏</PresentationFormat>
  <Paragraphs>338</Paragraphs>
  <Slides>30</Slides>
  <Notes>0</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30</vt:i4>
      </vt:variant>
    </vt:vector>
  </HeadingPairs>
  <TitlesOfParts>
    <vt:vector size="54" baseType="lpstr">
      <vt:lpstr>Arial</vt:lpstr>
      <vt:lpstr>SimSun</vt:lpstr>
      <vt:lpstr>Wingdings</vt:lpstr>
      <vt:lpstr>Microsoft YaHei</vt:lpstr>
      <vt:lpstr>Segoe UI Light</vt:lpstr>
      <vt:lpstr>Century Gothic</vt:lpstr>
      <vt:lpstr>Segoe UI Light</vt:lpstr>
      <vt:lpstr/>
      <vt:lpstr>Arial Unicode MS</vt:lpstr>
      <vt:lpstr>Calibri</vt:lpstr>
      <vt:lpstr>Segoe Print</vt:lpstr>
      <vt:lpstr>Batang</vt:lpstr>
      <vt:lpstr>BatangChe</vt:lpstr>
      <vt:lpstr>DFKai-SB</vt:lpstr>
      <vt:lpstr>Dotum</vt:lpstr>
      <vt:lpstr>KaiTi</vt:lpstr>
      <vt:lpstr>DotumChe</vt:lpstr>
      <vt:lpstr>Gulim</vt:lpstr>
      <vt:lpstr>GulimChe</vt:lpstr>
      <vt:lpstr>GungsuhChe</vt:lpstr>
      <vt:lpstr>FangSong</vt:lpstr>
      <vt:lpstr>Malgun Gothic</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 $ ￥</cp:lastModifiedBy>
  <cp:revision>109</cp:revision>
  <dcterms:created xsi:type="dcterms:W3CDTF">2015-08-18T02:51:00Z</dcterms:created>
  <dcterms:modified xsi:type="dcterms:W3CDTF">2018-05-09T14:16:59Z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