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bdb2977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3bdb2977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41118fb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41118fb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41118fb5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41118fb5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MIPS- million </a:t>
            </a:r>
            <a:r>
              <a:rPr lang="en"/>
              <a:t>instructions</a:t>
            </a:r>
            <a:r>
              <a:rPr lang="en"/>
              <a:t>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do 2048 bits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34e5005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34e5005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56153 only 16 bits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3bdb2977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3bdb2977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cialert.net/fulltext/?doi=jas.2006.458.4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Protocol (Classical)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-Graeme Jacobson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475675" y="1561650"/>
            <a:ext cx="37989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Utilizes Public Key and Private Key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Bob creates public key (padlock) and private key (key to padlock)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Bob gives public key to Alice, attacker can see this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Alice puts message in lock and closes it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Alice sends locked padlock to Bob, attacker can see this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Bob </a:t>
            </a:r>
            <a:r>
              <a:rPr lang="en"/>
              <a:t>retrieves</a:t>
            </a:r>
            <a:r>
              <a:rPr lang="en"/>
              <a:t> padlock and unlocks it with private key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075" y="1886838"/>
            <a:ext cx="4115925" cy="215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Cont.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31300" y="1434850"/>
            <a:ext cx="40284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Bob chooses two random prime numbers p1, p2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  n=p1*p2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Φ(n) = (p1-1)*(p2-1) , # of  ints of n with gcd =1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</a:t>
            </a:r>
            <a:r>
              <a:rPr lang="en"/>
              <a:t>, coprime of </a:t>
            </a:r>
            <a:r>
              <a:rPr lang="en"/>
              <a:t>Φ(n), exponent for encryption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Private key: d for the relationship d*e % Φ(n) = 1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 p1, p2, Φ(n), d secure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Public Key: n, 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Encrypted message: c=m</a:t>
            </a:r>
            <a:r>
              <a:rPr baseline="30000" lang="en"/>
              <a:t>e </a:t>
            </a:r>
            <a:r>
              <a:rPr lang="en"/>
              <a:t>% 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Decrypt message: m=c</a:t>
            </a:r>
            <a:r>
              <a:rPr baseline="30000" lang="en"/>
              <a:t>d </a:t>
            </a:r>
            <a:r>
              <a:rPr lang="en"/>
              <a:t>% n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450" y="1570350"/>
            <a:ext cx="3914055" cy="29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of RSA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4" y="1229600"/>
            <a:ext cx="4341825" cy="34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686525" y="1673125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Exponential increase in time to factor prime numbers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Must factor n in order to find private key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Fastest classical algorithm 2</a:t>
            </a:r>
            <a:r>
              <a:rPr baseline="30000" lang="en"/>
              <a:t>O(n^⅓)</a:t>
            </a:r>
            <a:endParaRPr baseline="300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Cannot break encryption due to modulus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of RSA (cont.)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773100" y="1773625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Quantum factoring algorithms pose threat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Shors O(n^3), minimization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Factor RSA with enough qubits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~20 mil qubits for 2048 bits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700" y="2244952"/>
            <a:ext cx="4140650" cy="23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065325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Art of the Problem. (2012, July 30).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>
                <a:solidFill>
                  <a:srgbClr val="FFFFFF"/>
                </a:solidFill>
              </a:rPr>
              <a:t>Public Key Cryptography: RSA Encryption Algorithm </a:t>
            </a:r>
            <a:r>
              <a:rPr lang="en">
                <a:solidFill>
                  <a:srgbClr val="FFFFFF"/>
                </a:solidFill>
              </a:rPr>
              <a:t>[Video File]. Retrieved from https://www.youtube.com/watch?v=wXB-V_Keiu8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Katz, A., Ng, A., &amp; Bourg, P. (n.d.). RSA En</a:t>
            </a:r>
            <a:r>
              <a:rPr lang="en"/>
              <a:t>cryption. Retrieved September 03, 2020, from https://brilliant.org/wiki/rsa-encryption/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Rabah, K. (n.d.). Review of Methods for Integer Factorization Applied to Cryptography. Retrieved September 13, 2020, from https://scialert.net/fulltext/?doi=jas.2006.458.481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>
                <a:solidFill>
                  <a:srgbClr val="FFFFFF"/>
                </a:solidFill>
              </a:rPr>
              <a:t>McMahon, D. (2008). </a:t>
            </a:r>
            <a:r>
              <a:rPr i="1" lang="en">
                <a:solidFill>
                  <a:srgbClr val="FFFFFF"/>
                </a:solidFill>
              </a:rPr>
              <a:t>Quantum Computing Explained</a:t>
            </a:r>
            <a:r>
              <a:rPr lang="en">
                <a:solidFill>
                  <a:srgbClr val="FFFFFF"/>
                </a:solidFill>
              </a:rPr>
              <a:t>. Wiley-IEEE Press.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Zyga, L. (2014, November 28). New largest number factored on a quantum device is 56,153. Retrieved September 17, 2020, from https://phys.org/news/2014-11-largest-factored-quantum-device.html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Rabah, K. (n.d.). Review of Methods for Integer Factorization Applied to Cryptography. Retrieved September 13, 2020,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https://scialert.net/fulltext/?doi=jas.2006.458.481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ArXiv, E. (2020, April 02). How a quantum computer could break 2048-bit RSA encryption in 8 hours. Retrieved September 17, 2020, from https://www.technologyreview.com/2019/05/30/65724/how-a-quantum-computer-could-break-2048-bit-rsa-encryption-in-8-hours/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