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raeme Jacob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EEF8E0-063A-4BE4-B9A3-968D7EA3F497}">
  <a:tblStyle styleId="{15EEF8E0-063A-4BE4-B9A3-968D7EA3F4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4.xml"/><Relationship Id="rId22" Type="http://schemas.openxmlformats.org/officeDocument/2006/relationships/font" Target="fonts/Lato-italic.fntdata"/><Relationship Id="rId10" Type="http://schemas.openxmlformats.org/officeDocument/2006/relationships/slide" Target="slides/slide3.xml"/><Relationship Id="rId21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commentAuthors" Target="commentAuthors.xml"/><Relationship Id="rId19" Type="http://schemas.openxmlformats.org/officeDocument/2006/relationships/font" Target="fonts/Montserrat-boldItalic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29T07:28:19.888">
    <p:pos x="6000" y="0"/>
    <p:text>B’s bit is a base choice. Measurement is 0 or 1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ff021e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ff021e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272c2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272c2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5d634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25d634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cffc13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cffc13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272c23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272c23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272c23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272c23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combination of these protocols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dff021e8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dff021e8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Neilson and Chuang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Toshiba QKD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B92 Protocol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Graeme Jacobson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Simplified version of BB84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</a:t>
            </a:r>
            <a:r>
              <a:rPr lang="en"/>
              <a:t>non orthogonal</a:t>
            </a:r>
            <a:r>
              <a:rPr lang="en"/>
              <a:t> 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two input states, not four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efficient than BB84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secure than BB84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075" y="2834275"/>
            <a:ext cx="4285375" cy="1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05250" y="1537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creates a string of n bits, 0 or 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0, use the state |0&gt;; for 1, use the state |0’&gt;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sends this string of qubits to Bob on quantum channel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creates random bit string of n, 0 or 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measures |0&gt;, |1&gt; basis; 1 measures |0’&gt;, |1’&gt; basis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takes results of 0 or 1 from each measurement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sends results to Alice, keep measurements of 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Alice’s bit string at those positions is key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800" y="3199475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in Different Basis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30275" l="3625" r="25842" t="14060"/>
          <a:stretch/>
        </p:blipFill>
        <p:spPr>
          <a:xfrm>
            <a:off x="1592225" y="1591612"/>
            <a:ext cx="6449448" cy="28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208200" y="1965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{15EEF8E0-063A-4BE4-B9A3-968D7EA3F497}</a:tableStyleId>
              </a:tblPr>
              <a:tblGrid>
                <a:gridCol w="936200"/>
                <a:gridCol w="614125"/>
                <a:gridCol w="533750"/>
                <a:gridCol w="664350"/>
                <a:gridCol w="664350"/>
                <a:gridCol w="664350"/>
                <a:gridCol w="664350"/>
                <a:gridCol w="664350"/>
                <a:gridCol w="664350"/>
                <a:gridCol w="664350"/>
                <a:gridCol w="664350"/>
                <a:gridCol w="664350"/>
                <a:gridCol w="664350"/>
              </a:tblGrid>
              <a:tr h="22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 bit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</a:tr>
              <a:tr h="58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Alice Polarization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|+⟩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|+⟩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|0⟩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|0⟩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|+⟩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|0⟩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|+⟩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|0⟩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|0⟩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|0⟩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|+⟩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02122"/>
                          </a:solidFill>
                        </a:rPr>
                        <a:t>|+⟩</a:t>
                      </a:r>
                      <a:endParaRPr sz="1200">
                        <a:solidFill>
                          <a:srgbClr val="20212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a' bit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22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Bob Basis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Measurement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(50%)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(50%)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(50%)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(50%)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(50%)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(100%)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(50%)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26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Security/Efficiency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procedure to BB84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section of chosen string and compare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Eavesdropper does not know which is incorrect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¼ of bits expected to be 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threshold on secure string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774288"/>
            <a:ext cx="6734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B92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Alice uses 2 states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Around 25% </a:t>
            </a:r>
            <a:r>
              <a:rPr b="1" lang="en"/>
              <a:t>efficiency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Lower Eavesdropper Threshold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Two incorrect basis</a:t>
            </a:r>
            <a:endParaRPr b="1"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BB84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Alice uses 4 states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Around 50% efficiency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Easier to detect Eavesdropper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One incorrect basis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McMahon, D. (2008). </a:t>
            </a:r>
            <a:r>
              <a:rPr i="1" lang="en"/>
              <a:t>Quantum Computing Explained</a:t>
            </a:r>
            <a:r>
              <a:rPr lang="en"/>
              <a:t>. Hoboken: John Wiley &amp; Sons.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Key distribution using two non-orthogonal states. (n.d.). Retrieved October 13, 2020, from https://www.st-andrews.ac.uk/physics/quvis/simulations_html5/sims/cryptography-b92/B92_photons.html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Haitjema, M. (n.d.). A Survey of the Prominent Quantum Key Distribution Protocols. Retrieved October 13, 2020, from https://www.cse.wustl.edu/~jain/cse571-07/ftp/quantum/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Yang, Ching-Nung &amp; Kuo, Chen-Chin. (2002). Enhanced quantum key distribution protocols using BB84 and B92.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>
                <a:solidFill>
                  <a:srgbClr val="FFFFFF"/>
                </a:solidFill>
              </a:rPr>
              <a:t>Nielsen, M. A., &amp; Chuang, I. L. (2010). </a:t>
            </a:r>
            <a:r>
              <a:rPr i="1" lang="en">
                <a:solidFill>
                  <a:srgbClr val="FFFFFF"/>
                </a:solidFill>
              </a:rPr>
              <a:t>Quantum computation and quantum information</a:t>
            </a:r>
            <a:r>
              <a:rPr lang="en">
                <a:solidFill>
                  <a:srgbClr val="FFFFFF"/>
                </a:solidFill>
              </a:rPr>
              <a:t>. Cambridge: Cambridge University Press.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