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397a034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397a03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4cd37730cc3f2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4cd37730cc3f2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using same basis give same polarization?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397a034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397a034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8ce53ef73afc85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8ce53ef73afc85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 to determine if noisy or eavesdropper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397a034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397a034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397a034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397a034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MlsrCzDdAbE" TargetMode="External"/><Relationship Id="rId4" Type="http://schemas.openxmlformats.org/officeDocument/2006/relationships/hyperlink" Target="https://www.slideshare.net/converse2006/bb84-07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BB84 Protocol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Graeme Jacobson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44450" y="171677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Secure method of key creation and distribution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pass encrypted messages on classical channel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private key on quantum channel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non-cloning </a:t>
            </a:r>
            <a:r>
              <a:rPr lang="en"/>
              <a:t>theorem</a:t>
            </a:r>
            <a:r>
              <a:rPr lang="en"/>
              <a:t> and measuring observables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450" y="1886850"/>
            <a:ext cx="4002925" cy="21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700750" y="1461025"/>
            <a:ext cx="4326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Alice creates string random bits, 0 or 1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Alice will choose a basis for each qubit, computational or hadamard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Alice sends her qubits on the quantum channel to Bob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Bob will choose a basis for each qubit, computational or hadamard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Bob measures each qubit with his chosen basis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Bob and Alice discuss choice of basis on classical channel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bits where they use same basis, </a:t>
            </a:r>
            <a:r>
              <a:rPr lang="en"/>
              <a:t>discard</a:t>
            </a:r>
            <a:r>
              <a:rPr lang="en"/>
              <a:t> the others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remaining bits as private key, if </a:t>
            </a:r>
            <a:r>
              <a:rPr lang="en"/>
              <a:t>uncompromised</a:t>
            </a:r>
            <a:r>
              <a:rPr lang="en"/>
              <a:t> 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400" y="1218325"/>
            <a:ext cx="3868401" cy="290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75" y="1567538"/>
            <a:ext cx="65341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795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of BB84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558650" y="158892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is to detect </a:t>
            </a:r>
            <a:r>
              <a:rPr lang="en"/>
              <a:t>eavesdropper using quantum properties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Bob should measure qubits ~50% correctly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 must measure qubits, cannot clone qubit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Alice will select random sequence from chosen bit string to compare with Bob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too many measurements don’t agree (&lt;25%), there was eavesdropper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Restart process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0925"/>
            <a:ext cx="3954734" cy="296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Comparison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226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RSA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Relies on factoring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Secure for bits &gt; 2048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Cannot share private key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No way to detect Eve</a:t>
            </a:r>
            <a:endParaRPr b="1"/>
          </a:p>
        </p:txBody>
      </p:sp>
      <p:sp>
        <p:nvSpPr>
          <p:cNvPr id="169" name="Google Shape;169;p18"/>
          <p:cNvSpPr txBox="1"/>
          <p:nvPr>
            <p:ph idx="2" type="body"/>
          </p:nvPr>
        </p:nvSpPr>
        <p:spPr>
          <a:xfrm>
            <a:off x="4933196" y="1226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BB84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Measuring quantum states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Security based on judgement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Can securely share private key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Can detect Eve</a:t>
            </a:r>
            <a:endParaRPr b="1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352" y="2874025"/>
            <a:ext cx="2365950" cy="18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963" y="2874025"/>
            <a:ext cx="2523674" cy="18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250350"/>
            <a:ext cx="7038900" cy="32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McMahon, D. (2008). </a:t>
            </a:r>
            <a:r>
              <a:rPr i="1" lang="en">
                <a:solidFill>
                  <a:srgbClr val="FFFFFF"/>
                </a:solidFill>
              </a:rPr>
              <a:t>Quantum Computing Explained</a:t>
            </a:r>
            <a:r>
              <a:rPr lang="en">
                <a:solidFill>
                  <a:srgbClr val="FFFFFF"/>
                </a:solidFill>
              </a:rPr>
              <a:t>. Hoboken: John Wiley &amp; Sons.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Haitjema, M. (2007, December 2). A Survey of the Prominent Quantum Key Distribution Protocols. Retrieved October 01, 2020, from https://www.cse.wustl.edu/~jain/cse571-07/ftp/quantum/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/>
              <a:t>Intrigano. (2017, November 18).  “Quantum Optic-Quantum Cryptography the BB84 QKD scheme”. Retrieved September 24, 2020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https://www.youtube.com/watch?v=MlsrCzDdAbE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Shor, Peter &amp; Preskill, John. (2000). Simple Proof of Security of the BB84 Quantum Key Distribution Protocol. Physical review letters. 85. 441-4. 10.1103/PhysRevLett.85.441.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Bennett, C. H. (2010, July 26). 陳君翰 BB84 0718. Retrieved October 01, 2020,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https://www.slideshare.net/converse2006/bb84-0718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Gisin, N. (2014, October 06). Quantum Communication. Retrieved October 01, 2020, from https://www.slideserve.com/rusty/quantum-communication-nicolas-gisin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