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722916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722916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722916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722916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cbe18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cbe18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7229161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7229161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722916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722916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jYrR4JIJtVw" TargetMode="External"/><Relationship Id="rId4" Type="http://schemas.openxmlformats.org/officeDocument/2006/relationships/hyperlink" Target="https://arxiv.org/pdf/1407.235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E91 Protocol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Graeme Jacobson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21300" y="1428972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advantage of EPR States, maximum entanglement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Makes use custom sets of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Highly secure due to entanglement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Bell’s </a:t>
            </a:r>
            <a:r>
              <a:rPr lang="en"/>
              <a:t>Theorem as security measure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650" y="2389850"/>
            <a:ext cx="3660525" cy="24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451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n pairs of </a:t>
            </a:r>
            <a:r>
              <a:rPr lang="en"/>
              <a:t>qubits in Bell State, same for each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set of basis (1,2,3) for Alice and Bob, should share two basis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and Bob receive their respective qubits via quantum 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choose a random basis from decided set to make a measurement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Communicate their basis choice over classical 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the positions measured in same basis and use Alice state for key: (A1,B1), (A2,B2)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Bell Inequality: (A1, B2), (A1,B3), (A2,B3), (A2,B2)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439" y="3127412"/>
            <a:ext cx="4207173" cy="19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463" y="949500"/>
            <a:ext cx="6509075" cy="3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Maximally entangled states cannot be </a:t>
            </a:r>
            <a:r>
              <a:rPr lang="en"/>
              <a:t>eavesdropped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 outside interaction, no longer maximally entangled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two of basis states and use for Bell’s Inequality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entangled yields 2sqrt(2) for Bell’s Inequality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less may have been compromised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|</a:t>
            </a:r>
            <a:r>
              <a:rPr lang="en"/>
              <a:t>(A1, B2)+(A1,B3)+(A2,B3)-(A2,B2)| &lt;= 2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87" y="3808321"/>
            <a:ext cx="6648428" cy="10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Ramona Wolf. (2020, June 9). </a:t>
            </a:r>
            <a:r>
              <a:rPr i="1" lang="en"/>
              <a:t>Secu</a:t>
            </a:r>
            <a:r>
              <a:rPr i="1" lang="en"/>
              <a:t>rity of Quantum Key Distribution 7: Entanglement-Based Protocols. </a:t>
            </a:r>
            <a:r>
              <a:rPr lang="en"/>
              <a:t>[Video]. Youtube.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https://youtu.be/jYrR4JIJtVw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Lopes, M., &amp;amp; Sarwade, D. (2014, June). Cryptography From Quantum Mechanical Viewpoint. Retrieved December, 2020,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https://arxiv.org/pdf/1407.2357.pdf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approach to securing IPsec with Quantum Key Distribution (QKD) using the AIT QKD software - Scientific Figure on ResearchGate. Available from: https://www.researchgate.net/figure/The-Ekert-1991-E91-Protocol_fig1_306379356 [accessed 10 Dec, 2020]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McMahon, D. (2008). </a:t>
            </a:r>
            <a:r>
              <a:rPr i="1" lang="en"/>
              <a:t>Quantum Computing Explained</a:t>
            </a:r>
            <a:r>
              <a:rPr lang="en"/>
              <a:t>. Hoboken: John Wiley &amp; Sons.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