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5" r:id="rId6"/>
    <p:sldId id="270" r:id="rId7"/>
    <p:sldId id="269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29BA6-3917-4CA6-B0C6-94FE8F8101D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61E3-5D37-4FF6-A692-21F8EE8B7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3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61E3-5D37-4FF6-A692-21F8EE8B72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5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041C-6123-4B1F-B302-A36209D8B063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7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533C-6224-41BC-88F1-58D3776D6191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B9BA-39C8-4A47-B3CF-DB4C7B325A4E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2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16EA-BBD4-4C7E-B3E3-FE1B823B4C06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9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C26A-02A6-4A97-985E-9990E7A03CED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F1B4-D764-44C5-8077-1371854FFE02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71C-E53B-4B91-BFA7-75AC70E9976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8743-A04C-47A7-98E0-664ED1DD6AB8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1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8930-6515-48E5-9129-9D9015B0E9B2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90E3-BBE5-49F2-AFD0-0BBDFD9B4749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7DD8-3598-4E05-9E53-501137778F75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ADBC-B38C-4688-9349-FA5381BCC377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D36B-A282-4A88-B4FA-7659A8224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9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32081"/>
            <a:ext cx="9144000" cy="1793839"/>
          </a:xfrm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Gazebo Plugin</a:t>
            </a:r>
            <a:br>
              <a:rPr lang="en-US" altLang="ko-KR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</a:br>
            <a:r>
              <a:rPr lang="en-US" altLang="ko-KR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- Bumper - </a:t>
            </a:r>
            <a:endParaRPr lang="ko-KR" altLang="en-US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774" y="623056"/>
            <a:ext cx="4345229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12" y="229864"/>
            <a:ext cx="40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사용환경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19456" y="1023166"/>
            <a:ext cx="11795760" cy="5542527"/>
          </a:xfrm>
        </p:spPr>
        <p:txBody>
          <a:bodyPr>
            <a:norm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Ubuntu 18.04 LTS</a:t>
            </a:r>
          </a:p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ROS Melodic</a:t>
            </a:r>
          </a:p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Gazebo 9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" y="1933226"/>
            <a:ext cx="10916370" cy="2958814"/>
          </a:xfrm>
        </p:spPr>
      </p:pic>
      <p:sp>
        <p:nvSpPr>
          <p:cNvPr id="4" name="직사각형 3"/>
          <p:cNvSpPr/>
          <p:nvPr/>
        </p:nvSpPr>
        <p:spPr>
          <a:xfrm>
            <a:off x="0" y="623056"/>
            <a:ext cx="3950208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12" y="229864"/>
            <a:ext cx="375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Gazebo Bumper Plugin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028" y="6033184"/>
            <a:ext cx="508985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&lt;Gazebo Plugin Documentation&gt;</a:t>
            </a:r>
          </a:p>
          <a:p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http://gazebosim.org/tutorials?tut=ros_gzplugins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6448" y="2396246"/>
            <a:ext cx="51694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" y="886968"/>
            <a:ext cx="12301728" cy="5815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&lt;gazebo reference="{Robot_link_name}"&gt; # ex) turtlebot3_body_link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&lt;sensor type="contact" name="{Robot_contact_sensor_name}"&gt; # ex) turtlebot3_contact_sensor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&lt;update_rate&gt;10.0&lt;/update_rate&gt; # hz, Topic Transmission rate(speed)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&lt;always_on&gt;true&lt;/always_on&gt; 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&lt;contact&gt; 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	&lt;collision&gt;{Collision_name}&lt;/collision&gt; # </a:t>
            </a:r>
            <a:r>
              <a:rPr lang="ko-KR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이 부분은 뒷 장에 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SDF</a:t>
            </a:r>
            <a:r>
              <a:rPr lang="ko-KR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파일에서 얻을 수 있음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&lt;/contact&gt; 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&lt;plugin name="{Plugin_name}" filename="libgazebo_ros_bumper.so"&gt; # ex) turtlebot3_body_link_plugin 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	&lt;bumperTopicName&gt;{ROS_Topic_name}&lt;/bumperTopicName&gt; # ex) turtlebot3/gazebo_contact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	&lt;frameName&gt;{Robot_link_name}&lt;/frameName&gt; # ex) turtlebot3_body_link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	&lt;/plugin&gt;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&lt;/sensor&gt; 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&lt;mu1&gt;0.2&lt;/mu1&gt; 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&lt;mu2&gt;0.2&lt;/mu2&gt; 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&lt;selfCollide&gt;true&lt;/selfCollide&gt; </a:t>
            </a:r>
          </a:p>
          <a:p>
            <a:pPr marL="0" indent="0"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&lt;material&gt;Gazebo/white&lt;/material&gt; </a:t>
            </a:r>
          </a:p>
          <a:p>
            <a:pPr marL="0" indent="0">
              <a:buNone/>
            </a:pP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&lt;/gazebo&gt;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3774" y="623056"/>
            <a:ext cx="4345229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12" y="229864"/>
            <a:ext cx="40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Your_Robot_gazebo.xacro File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4016" y="5340096"/>
            <a:ext cx="37581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+mj-lt"/>
              </a:rPr>
              <a:t>'ex)':</a:t>
            </a:r>
            <a:r>
              <a:rPr lang="ko-KR" altLang="en-US" smtClean="0">
                <a:latin typeface="+mj-lt"/>
              </a:rPr>
              <a:t> </a:t>
            </a:r>
            <a:r>
              <a:rPr lang="en-US" altLang="ko-KR" smtClean="0">
                <a:latin typeface="+mj-lt"/>
              </a:rPr>
              <a:t>{}</a:t>
            </a:r>
            <a:r>
              <a:rPr lang="ko-KR" altLang="en-US" smtClean="0">
                <a:latin typeface="+mj-lt"/>
              </a:rPr>
              <a:t>안에 들어갈 예시 </a:t>
            </a:r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3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774" y="623056"/>
            <a:ext cx="4345229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12" y="229864"/>
            <a:ext cx="40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SDF File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54736" y="135013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$ cd {Your_ROS_Catkin_workspace/urdf directory}</a:t>
            </a:r>
          </a:p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$ rosrun xacro xacro --inorder contact_robot.xacro &gt; contact_robot.urdf </a:t>
            </a:r>
          </a:p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$ gz sdf -p contact_robot.urdf &gt; contact_robot.sdf</a:t>
            </a: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SDF file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{Robot_link_name}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에 해당하는 부분의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&lt;link&gt;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를 찾고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, &lt;Collsion&gt;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을 복사해서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gazebo.xacro file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contact sensor &lt;contact&gt;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에 붙여넣는다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만약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urdf.xacro</a:t>
            </a:r>
            <a:r>
              <a:rPr lang="ko-K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&lt;collision&gt; 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부분에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naming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을 하고 싶으면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   urdf.xacro file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&lt;collision name="{Collision_name}"&gt;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으로 만들고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위와 같이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sdf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파일 생성 후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sdf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파일의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Collision name</a:t>
            </a:r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을 복사 붙여넣기를 해도 된다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5072" y="6025621"/>
            <a:ext cx="10875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참고자료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https://answers.ros.org/question/246448/getting-contact-sensorbumper-gazebo-plugin-to-work/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774" y="623056"/>
            <a:ext cx="4345229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12" y="229864"/>
            <a:ext cx="40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Callback function(python)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16408" y="901453"/>
            <a:ext cx="11884152" cy="5380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# import gazebo msgs</a:t>
            </a: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gazebo_msgs.msg import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ContactsState </a:t>
            </a: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Bumper Plugin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ContactsState msg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를 사용해야 함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.(2 page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참고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3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# Subscriber</a:t>
            </a: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self.sub_collision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= rospy.Subscriber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('{ROS_Topic_name}',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ContactsState, self.collision_callback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# Callback function example</a:t>
            </a: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collision_callback(self, message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message:</a:t>
            </a: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		print(message.states[0].collision1_name)</a:t>
            </a:r>
          </a:p>
          <a:p>
            <a:pPr marL="0" indent="0"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message.states[0].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collision2_name)</a:t>
            </a: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		print(message.header)</a:t>
            </a:r>
          </a:p>
          <a:p>
            <a:pPr marL="0" indent="0"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	print(message.states)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012" y="6075144"/>
            <a:ext cx="762304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smtClean="0">
                <a:latin typeface="Arial" panose="020B0604020202020204" pitchFamily="34" charset="0"/>
                <a:cs typeface="Arial" panose="020B0604020202020204" pitchFamily="34" charset="0"/>
              </a:rPr>
              <a:t>&lt;gazebo_msgs/ContactsState Message&gt;</a:t>
            </a:r>
          </a:p>
          <a:p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http://docs.ros.org/jade/api/gazebo_msgs/html/msg/ContactsState.html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774" y="623056"/>
            <a:ext cx="4345229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12" y="229864"/>
            <a:ext cx="40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Topic check(terminal)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16408" y="901453"/>
            <a:ext cx="11884152" cy="5380482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$ rostopic list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#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{ROS_Topic_name}</a:t>
            </a: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을 확인할 수 있습니다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$ rostopic echo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{ROS_Topic_name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} # Collision msg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를 확인할 수 있습니다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# example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rostopic echo turtlebot3/gazebo_contact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Collision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이 발생하지 않았다면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, States 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내용이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로 출력됩니다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.(Not collision, empty msg callback)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774" y="623056"/>
            <a:ext cx="4345229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12" y="229864"/>
            <a:ext cx="40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CMakeLists.txt(python Directory)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43840" y="901453"/>
            <a:ext cx="11884152" cy="5380482"/>
          </a:xfrm>
        </p:spPr>
        <p:txBody>
          <a:bodyPr>
            <a:normAutofit/>
          </a:bodyPr>
          <a:lstStyle/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gazebo_msgs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python script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에서 사용하기 위함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# CMakeLists.txt 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파일에 아래 두 부분에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gazebo_msgs 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/>
              <a:t>find_package(catkin REQUIRED COMPONENTS rospy </a:t>
            </a:r>
            <a:r>
              <a:rPr lang="en-US" altLang="ko-KR" sz="1800" smtClean="0"/>
              <a:t>gazebo_msgs)</a:t>
            </a: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smtClean="0"/>
              <a:t>catkin_package(</a:t>
            </a:r>
            <a:r>
              <a:rPr lang="en-US" altLang="ko-KR" sz="1800"/>
              <a:t>CATKIN_DEPENDS rospy </a:t>
            </a:r>
            <a:r>
              <a:rPr lang="en-US" altLang="ko-KR" sz="1800" smtClean="0"/>
              <a:t>gazebo_msgs)</a:t>
            </a:r>
            <a:endParaRPr lang="en-US" altLang="ko-KR" sz="1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774" y="623056"/>
            <a:ext cx="4345229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580" y="222946"/>
            <a:ext cx="40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package.xml(python Directory) 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16408" y="901453"/>
            <a:ext cx="11884152" cy="5380482"/>
          </a:xfrm>
        </p:spPr>
        <p:txBody>
          <a:bodyPr>
            <a:normAutofit/>
          </a:bodyPr>
          <a:lstStyle/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gazebo_msgs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python script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에서 사용하기 위함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# package.xml 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파일에 아래 두 줄 추가</a:t>
            </a: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/>
              <a:t>&lt;build_depend&gt;gazebo_msgs&lt;/build_depend</a:t>
            </a:r>
            <a:r>
              <a:rPr lang="en-US" altLang="ko-KR" sz="1800" smtClean="0"/>
              <a:t>&gt;</a:t>
            </a:r>
            <a:endParaRPr lang="en-US" altLang="ko-KR" sz="1800"/>
          </a:p>
          <a:p>
            <a:r>
              <a:rPr lang="en-US" altLang="ko-KR" sz="1800"/>
              <a:t>&lt;exec_depend&gt;gazebo_msgs&lt;/exec_depend</a:t>
            </a:r>
            <a:r>
              <a:rPr lang="en-US" altLang="ko-KR" sz="1800" smtClean="0"/>
              <a:t>&gt;</a:t>
            </a: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여기까지 완료가 되면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catkin_make</a:t>
            </a:r>
            <a:r>
              <a:rPr lang="ko-KR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해서 빌드해준다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3774" y="623056"/>
            <a:ext cx="4345229" cy="7976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12" y="229864"/>
            <a:ext cx="407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참고자료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6012" y="913438"/>
            <a:ext cx="11983212" cy="5808037"/>
          </a:xfrm>
        </p:spPr>
        <p:txBody>
          <a:bodyPr>
            <a:noAutofit/>
          </a:bodyPr>
          <a:lstStyle/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https://github.com/ros-simulation/gazebo_ros_pkgs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http://docs.ros.org/jade/api/gazebo_msgs/html/msg/ContactsState.html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http://gazebosim.org/tutorials/?tut=ros_comm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http://gazebosim.org/tutorials?tut=contact_sensor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https://answers.ros.org/question/240076/gazebo-ros-collision-detection/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https://bitbucket.org/theconstructcore/contact_tests/src/master/contact_robots_description/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https://www.youtube.com/watch?v=KidqFt1mymE&amp;feature=emb_logo&amp;ab_channel=TheConstruct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https://answers.gazebosim.org//question/20432/ros-gazebo-detecting-collision-with-a-static-object-using-contact-sensor/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https://github.com/robotology/icub-gazebo/issues/21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https://answers.gazebosim.org//question/5355/adding-ros-integrated-contact-sensors/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https://github.com/erlerobot/gym-gazebo/blob/master/gym_gazebo/envs/MARA/gazebo_mara_top_orient_collision_v0.py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https://github.com/AcutronicRobotics/gym-gazebo2/blob/dashing/gym_gazebo2/envs/MARA/mara_collision_orient.py</a:t>
            </a:r>
          </a:p>
          <a:p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https://answers.gazebosim.org//question/12687/problems-while-parsing-gazebo-urdf-elements-with-gazebo7-and-ros-jade/</a:t>
            </a:r>
            <a:endParaRPr lang="ko-KR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D36B-A282-4A88-B4FA-7659A82249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380</Words>
  <Application>Microsoft Office PowerPoint</Application>
  <PresentationFormat>와이드스크린</PresentationFormat>
  <Paragraphs>104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 Unicode MS</vt:lpstr>
      <vt:lpstr>맑은 고딕</vt:lpstr>
      <vt:lpstr>Arial</vt:lpstr>
      <vt:lpstr>Office 테마</vt:lpstr>
      <vt:lpstr>Gazebo Plugin - Bumper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영기</dc:creator>
  <cp:lastModifiedBy>김 영기</cp:lastModifiedBy>
  <cp:revision>137</cp:revision>
  <dcterms:created xsi:type="dcterms:W3CDTF">2020-09-15T11:19:31Z</dcterms:created>
  <dcterms:modified xsi:type="dcterms:W3CDTF">2020-09-16T14:05:16Z</dcterms:modified>
</cp:coreProperties>
</file>