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sldIdLst>
    <p:sldId id="266" r:id="rId2"/>
    <p:sldId id="262" r:id="rId3"/>
    <p:sldId id="260" r:id="rId4"/>
    <p:sldId id="263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353B51-9773-4BF7-B5F5-C1318C3C00F9}">
          <p14:sldIdLst>
            <p14:sldId id="266"/>
            <p14:sldId id="262"/>
            <p14:sldId id="260"/>
            <p14:sldId id="263"/>
            <p14:sldId id="272"/>
            <p14:sldId id="273"/>
            <p14:sldId id="274"/>
          </p14:sldIdLst>
        </p14:section>
        <p14:section name="요소" id="{F6C87FBA-DDB6-45E3-889D-140F36CDE4CE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7" autoAdjust="0"/>
    <p:restoredTop sz="94660"/>
  </p:normalViewPr>
  <p:slideViewPr>
    <p:cSldViewPr snapToGrid="0">
      <p:cViewPr>
        <p:scale>
          <a:sx n="56" d="100"/>
          <a:sy n="56" d="100"/>
        </p:scale>
        <p:origin x="9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6FC1C-01E8-4FF2-BB7C-6E572596942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0E80-2739-4ED8-BD9C-417B9EFBD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8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237781" y="3032911"/>
            <a:ext cx="7744169" cy="605836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기획서 제목</a:t>
            </a:r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93508" y="3629316"/>
            <a:ext cx="682245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37781" y="3607448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최초 작성일 </a:t>
            </a:r>
            <a:r>
              <a:rPr lang="en-US" altLang="ko-KR" sz="1000" b="1" dirty="0"/>
              <a:t>: 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7802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95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8752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5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Frondend</a:t>
            </a:r>
            <a:r>
              <a:rPr lang="en-US" altLang="ko-KR" dirty="0"/>
              <a:t> </a:t>
            </a:r>
            <a:r>
              <a:rPr lang="ko-KR" altLang="en-US" dirty="0"/>
              <a:t>설계서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04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55457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버전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143025"/>
              </p:ext>
            </p:extLst>
          </p:nvPr>
        </p:nvGraphicFramePr>
        <p:xfrm>
          <a:off x="2022574" y="568838"/>
          <a:ext cx="7928604" cy="593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버</a:t>
                      </a:r>
                      <a:r>
                        <a:rPr lang="ko-KR" altLang="en-US" sz="900" b="1" dirty="0"/>
                        <a:t> 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일 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2022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04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16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최초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이지희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2022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04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17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업데이트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이지희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1.2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2022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04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30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업데이트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이지희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2022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05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12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UI </a:t>
                      </a:r>
                      <a:r>
                        <a:rPr lang="ko-KR" altLang="en-US" sz="900" dirty="0"/>
                        <a:t>전면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이지희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2022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05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18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업데이트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이지희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2.2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2022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05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28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업데이트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이지희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4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334213" y="2208894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Main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1239" y="3275694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Sign in/ out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2726" y="3275694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Login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95700" y="3275694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Service description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657188" y="327569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Predict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95700" y="4150176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Match Schedule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27" name="꺾인 연결선 26"/>
          <p:cNvCxnSpPr>
            <a:stCxn id="3" idx="2"/>
            <a:endCxn id="7" idx="0"/>
          </p:cNvCxnSpPr>
          <p:nvPr/>
        </p:nvCxnSpPr>
        <p:spPr>
          <a:xfrm rot="16200000" flipH="1">
            <a:off x="6819505" y="1853867"/>
            <a:ext cx="682165" cy="216148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3" idx="2"/>
            <a:endCxn id="8" idx="0"/>
          </p:cNvCxnSpPr>
          <p:nvPr/>
        </p:nvCxnSpPr>
        <p:spPr>
          <a:xfrm rot="16200000" flipH="1">
            <a:off x="7900249" y="773123"/>
            <a:ext cx="682164" cy="4322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" idx="2"/>
            <a:endCxn id="5" idx="0"/>
          </p:cNvCxnSpPr>
          <p:nvPr/>
        </p:nvCxnSpPr>
        <p:spPr>
          <a:xfrm rot="5400000">
            <a:off x="4658019" y="1853868"/>
            <a:ext cx="682165" cy="216148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" idx="2"/>
            <a:endCxn id="4" idx="0"/>
          </p:cNvCxnSpPr>
          <p:nvPr/>
        </p:nvCxnSpPr>
        <p:spPr>
          <a:xfrm rot="5400000">
            <a:off x="3577275" y="773124"/>
            <a:ext cx="682165" cy="4322974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7" idx="2"/>
            <a:endCxn id="10" idx="0"/>
          </p:cNvCxnSpPr>
          <p:nvPr/>
        </p:nvCxnSpPr>
        <p:spPr>
          <a:xfrm>
            <a:off x="8241331" y="3660329"/>
            <a:ext cx="0" cy="4898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0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93155" y="4388901"/>
            <a:ext cx="4003886" cy="93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유럽 축구 경기 결과 예측을 통해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ts val="35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배팅에 도움이 되는 사이트를 개발합니다</a:t>
            </a:r>
            <a:r>
              <a:rPr lang="en-US" altLang="ko-KR" sz="1600" b="1" dirty="0">
                <a:solidFill>
                  <a:schemeClr val="bg1"/>
                </a:solidFill>
              </a:rPr>
              <a:t>.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9563197" y="4641485"/>
            <a:ext cx="270933" cy="270933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795966" y="4934767"/>
            <a:ext cx="1989634" cy="1079953"/>
            <a:chOff x="3354492" y="1387456"/>
            <a:chExt cx="1989634" cy="1079953"/>
          </a:xfrm>
        </p:grpSpPr>
        <p:sp>
          <p:nvSpPr>
            <p:cNvPr id="42" name="한쪽 모서리가 잘린 사각형 41"/>
            <p:cNvSpPr/>
            <p:nvPr/>
          </p:nvSpPr>
          <p:spPr>
            <a:xfrm>
              <a:off x="3450407" y="1387456"/>
              <a:ext cx="1893719" cy="1079953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GET STARTED </a:t>
              </a:r>
              <a:r>
                <a:rPr lang="ko-KR" altLang="en-US" sz="1000" dirty="0">
                  <a:solidFill>
                    <a:schemeClr val="tx1"/>
                  </a:solidFill>
                </a:rPr>
                <a:t>버튼을 클릭하면 로그인 페이지로 넘어갑니다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로그인 상태에서만 사이트 이용이 가능합니다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3" name="이등변 삼각형 42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pic>
        <p:nvPicPr>
          <p:cNvPr id="13" name="그림 12" descr="실내, 바둑판식이(가) 표시된 사진&#10;&#10;자동 생성된 설명">
            <a:extLst>
              <a:ext uri="{FF2B5EF4-FFF2-40B4-BE49-F238E27FC236}">
                <a16:creationId xmlns:a16="http://schemas.microsoft.com/office/drawing/2014/main" id="{F22F624A-16DB-C917-8025-38A185336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25" y="1251010"/>
            <a:ext cx="8272001" cy="428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4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93155" y="4388901"/>
            <a:ext cx="4003886" cy="93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유럽 축구 경기 결과 예측을 통해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ts val="35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배팅에 도움이 되는 사이트를 개발합니다</a:t>
            </a:r>
            <a:r>
              <a:rPr lang="en-US" altLang="ko-KR" sz="1600" b="1" dirty="0">
                <a:solidFill>
                  <a:schemeClr val="bg1"/>
                </a:solidFill>
              </a:rPr>
              <a:t>.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9685117" y="4651645"/>
            <a:ext cx="270933" cy="270933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948366" y="4853487"/>
            <a:ext cx="1989634" cy="1079953"/>
            <a:chOff x="3354492" y="1387456"/>
            <a:chExt cx="1989634" cy="1079953"/>
          </a:xfrm>
        </p:grpSpPr>
        <p:sp>
          <p:nvSpPr>
            <p:cNvPr id="42" name="한쪽 모서리가 잘린 사각형 41"/>
            <p:cNvSpPr/>
            <p:nvPr/>
          </p:nvSpPr>
          <p:spPr>
            <a:xfrm>
              <a:off x="3450407" y="1387456"/>
              <a:ext cx="1893719" cy="1079953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로그인 페이지입니다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형식에 맞는 이메일 주소와 올바른 패스워드를 입력해야 합니다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3" name="이등변 삼각형 42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8D72BA66-B28B-8730-20E6-A904C2F5F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46" y="1243226"/>
            <a:ext cx="8149034" cy="362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3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93155" y="4388901"/>
            <a:ext cx="4003886" cy="93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유럽 축구 경기 결과 예측을 통해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ts val="35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배팅에 도움이 되는 사이트를 개발합니다</a:t>
            </a:r>
            <a:r>
              <a:rPr lang="en-US" altLang="ko-KR" sz="1600" b="1" dirty="0">
                <a:solidFill>
                  <a:schemeClr val="bg1"/>
                </a:solidFill>
              </a:rPr>
              <a:t>.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9685117" y="4651645"/>
            <a:ext cx="270933" cy="270933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948366" y="4853487"/>
            <a:ext cx="1989634" cy="1079953"/>
            <a:chOff x="3354492" y="1387456"/>
            <a:chExt cx="1989634" cy="1079953"/>
          </a:xfrm>
        </p:grpSpPr>
        <p:sp>
          <p:nvSpPr>
            <p:cNvPr id="42" name="한쪽 모서리가 잘린 사각형 41"/>
            <p:cNvSpPr/>
            <p:nvPr/>
          </p:nvSpPr>
          <p:spPr>
            <a:xfrm>
              <a:off x="3450407" y="1387456"/>
              <a:ext cx="1893719" cy="1079953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Better bettor </a:t>
              </a:r>
              <a:r>
                <a:rPr lang="ko-KR" altLang="en-US" sz="1000" dirty="0">
                  <a:solidFill>
                    <a:schemeClr val="tx1"/>
                  </a:solidFill>
                </a:rPr>
                <a:t>서비스 설명 페이지입니다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3" name="이등변 삼각형 42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pic>
        <p:nvPicPr>
          <p:cNvPr id="13" name="그림 12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2873A7F2-1370-7237-19B1-84FF58315F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6" b="6446"/>
          <a:stretch/>
        </p:blipFill>
        <p:spPr>
          <a:xfrm>
            <a:off x="1063917" y="1245547"/>
            <a:ext cx="8174687" cy="37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4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93155" y="4388901"/>
            <a:ext cx="4003886" cy="93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유럽 축구 경기 결과 예측을 통해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ts val="35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배팅에 도움이 되는 사이트를 개발합니다</a:t>
            </a:r>
            <a:r>
              <a:rPr lang="en-US" altLang="ko-KR" sz="1600" b="1" dirty="0">
                <a:solidFill>
                  <a:schemeClr val="bg1"/>
                </a:solidFill>
              </a:rPr>
              <a:t>.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8793577" y="4069080"/>
            <a:ext cx="338993" cy="320040"/>
            <a:chOff x="5672667" y="2268936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268936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04789" y="2314427"/>
              <a:ext cx="206687" cy="178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056826" y="4327707"/>
            <a:ext cx="2487474" cy="1490163"/>
            <a:chOff x="3354492" y="1387456"/>
            <a:chExt cx="1989634" cy="1079953"/>
          </a:xfrm>
        </p:grpSpPr>
        <p:sp>
          <p:nvSpPr>
            <p:cNvPr id="42" name="한쪽 모서리가 잘린 사각형 41"/>
            <p:cNvSpPr/>
            <p:nvPr/>
          </p:nvSpPr>
          <p:spPr>
            <a:xfrm>
              <a:off x="3450407" y="1387456"/>
              <a:ext cx="1893719" cy="1079953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Home Team</a:t>
              </a:r>
              <a:r>
                <a:rPr lang="ko-KR" altLang="en-US" sz="1000" dirty="0">
                  <a:solidFill>
                    <a:schemeClr val="tx1"/>
                  </a:solidFill>
                </a:rPr>
                <a:t>과 </a:t>
              </a:r>
              <a:r>
                <a:rPr lang="en-US" altLang="ko-KR" sz="1000" dirty="0">
                  <a:solidFill>
                    <a:schemeClr val="tx1"/>
                  </a:solidFill>
                </a:rPr>
                <a:t>Away Team, </a:t>
              </a:r>
              <a:r>
                <a:rPr lang="ko-KR" altLang="en-US" sz="1000" dirty="0">
                  <a:solidFill>
                    <a:schemeClr val="tx1"/>
                  </a:solidFill>
                </a:rPr>
                <a:t>계수를 입력한 후 승부예측 버튼을 누르면 예측 결과가 나타납니다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3" name="이등변 삼각형 42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90BB91C5-FA9B-47E4-F1E1-65C8AB36F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86" y="692443"/>
            <a:ext cx="8252803" cy="600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9226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213</Words>
  <Application>Microsoft Office PowerPoint</Application>
  <PresentationFormat>와이드스크린</PresentationFormat>
  <Paragraphs>62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맑은 고딕</vt:lpstr>
      <vt:lpstr>디자인 사용자 지정</vt:lpstr>
      <vt:lpstr>Frondend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root</dc:creator>
  <cp:lastModifiedBy>lee jihui</cp:lastModifiedBy>
  <cp:revision>83</cp:revision>
  <dcterms:created xsi:type="dcterms:W3CDTF">2016-05-10T18:46:26Z</dcterms:created>
  <dcterms:modified xsi:type="dcterms:W3CDTF">2022-05-30T08:11:19Z</dcterms:modified>
</cp:coreProperties>
</file>