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99" r:id="rId1"/>
  </p:sldMasterIdLst>
  <p:notesMasterIdLst>
    <p:notesMasterId r:id="rId20"/>
  </p:notesMasterIdLst>
  <p:sldIdLst>
    <p:sldId id="256" r:id="rId2"/>
    <p:sldId id="257" r:id="rId3"/>
    <p:sldId id="259" r:id="rId4"/>
    <p:sldId id="264" r:id="rId5"/>
    <p:sldId id="261" r:id="rId6"/>
    <p:sldId id="266" r:id="rId7"/>
    <p:sldId id="267" r:id="rId8"/>
    <p:sldId id="271" r:id="rId9"/>
    <p:sldId id="270" r:id="rId10"/>
    <p:sldId id="272" r:id="rId11"/>
    <p:sldId id="273" r:id="rId12"/>
    <p:sldId id="265" r:id="rId13"/>
    <p:sldId id="269" r:id="rId14"/>
    <p:sldId id="279" r:id="rId15"/>
    <p:sldId id="280" r:id="rId16"/>
    <p:sldId id="274" r:id="rId17"/>
    <p:sldId id="262" r:id="rId18"/>
    <p:sldId id="27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2"/>
    <p:restoredTop sz="94710"/>
  </p:normalViewPr>
  <p:slideViewPr>
    <p:cSldViewPr snapToGrid="0">
      <p:cViewPr varScale="1">
        <p:scale>
          <a:sx n="137" d="100"/>
          <a:sy n="137" d="100"/>
        </p:scale>
        <p:origin x="2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7BEA4A-8FA5-4B6D-9073-E27472532D5E}"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2684AC25-933C-49FA-935F-04AFC0BDD9DA}">
      <dgm:prSet/>
      <dgm:spPr/>
      <dgm:t>
        <a:bodyPr/>
        <a:lstStyle/>
        <a:p>
          <a:pPr>
            <a:defRPr b="1"/>
          </a:pPr>
          <a:r>
            <a:rPr lang="en-US"/>
            <a:t>2004</a:t>
          </a:r>
        </a:p>
      </dgm:t>
    </dgm:pt>
    <dgm:pt modelId="{10647EC4-A004-41BC-9114-1DA97B099C17}" type="parTrans" cxnId="{CE483BFF-D834-46B6-85B0-353285CBDA81}">
      <dgm:prSet/>
      <dgm:spPr/>
      <dgm:t>
        <a:bodyPr/>
        <a:lstStyle/>
        <a:p>
          <a:endParaRPr lang="en-US"/>
        </a:p>
      </dgm:t>
    </dgm:pt>
    <dgm:pt modelId="{530E3C5A-4A15-4D5B-8595-316F327CF4BC}" type="sibTrans" cxnId="{CE483BFF-D834-46B6-85B0-353285CBDA81}">
      <dgm:prSet/>
      <dgm:spPr/>
      <dgm:t>
        <a:bodyPr/>
        <a:lstStyle/>
        <a:p>
          <a:endParaRPr lang="en-US"/>
        </a:p>
      </dgm:t>
    </dgm:pt>
    <dgm:pt modelId="{81914BC4-1E7A-45BB-84AB-6364CCE57AAD}">
      <dgm:prSet/>
      <dgm:spPr/>
      <dgm:t>
        <a:bodyPr/>
        <a:lstStyle/>
        <a:p>
          <a:r>
            <a:rPr lang="en-US" noProof="0" dirty="0"/>
            <a:t>Maxim is Tech Lead on Amazon Simple Queue Service</a:t>
          </a:r>
        </a:p>
      </dgm:t>
    </dgm:pt>
    <dgm:pt modelId="{8ED6D317-D1D6-468D-AF88-93D095344617}" type="parTrans" cxnId="{E45ED772-6FA8-491F-9412-F1C9B45724C5}">
      <dgm:prSet/>
      <dgm:spPr/>
      <dgm:t>
        <a:bodyPr/>
        <a:lstStyle/>
        <a:p>
          <a:endParaRPr lang="en-US"/>
        </a:p>
      </dgm:t>
    </dgm:pt>
    <dgm:pt modelId="{AE2FC7A3-EA17-4BC6-B425-00E06885FC15}" type="sibTrans" cxnId="{E45ED772-6FA8-491F-9412-F1C9B45724C5}">
      <dgm:prSet/>
      <dgm:spPr/>
      <dgm:t>
        <a:bodyPr/>
        <a:lstStyle/>
        <a:p>
          <a:endParaRPr lang="en-US"/>
        </a:p>
      </dgm:t>
    </dgm:pt>
    <dgm:pt modelId="{5FE13651-54C3-485D-B493-6727906D633E}">
      <dgm:prSet/>
      <dgm:spPr/>
      <dgm:t>
        <a:bodyPr/>
        <a:lstStyle/>
        <a:p>
          <a:pPr>
            <a:defRPr b="1"/>
          </a:pPr>
          <a:r>
            <a:rPr lang="en-US" dirty="0"/>
            <a:t>2009</a:t>
          </a:r>
        </a:p>
      </dgm:t>
    </dgm:pt>
    <dgm:pt modelId="{4A19EC71-534C-4D9D-B337-ECECCE2CECD8}" type="parTrans" cxnId="{0C6FD446-152E-446D-A104-CF0F22B0B540}">
      <dgm:prSet/>
      <dgm:spPr/>
      <dgm:t>
        <a:bodyPr/>
        <a:lstStyle/>
        <a:p>
          <a:endParaRPr lang="en-US"/>
        </a:p>
      </dgm:t>
    </dgm:pt>
    <dgm:pt modelId="{14E10EC2-0A42-4CD9-8A85-EA7EAA140201}" type="sibTrans" cxnId="{0C6FD446-152E-446D-A104-CF0F22B0B540}">
      <dgm:prSet/>
      <dgm:spPr/>
      <dgm:t>
        <a:bodyPr/>
        <a:lstStyle/>
        <a:p>
          <a:endParaRPr lang="en-US"/>
        </a:p>
      </dgm:t>
    </dgm:pt>
    <dgm:pt modelId="{432A4739-7EFB-497B-B067-6E80120BC6DF}">
      <dgm:prSet/>
      <dgm:spPr/>
      <dgm:t>
        <a:bodyPr/>
        <a:lstStyle/>
        <a:p>
          <a:r>
            <a:rPr lang="en-US" dirty="0"/>
            <a:t>Maxim and Samar create Amazon Simple Workflow service</a:t>
          </a:r>
        </a:p>
      </dgm:t>
    </dgm:pt>
    <dgm:pt modelId="{573F0664-7E8B-48E8-B832-5BC1995FCB1A}" type="parTrans" cxnId="{25788921-5448-4A49-AA3B-D467CB4F4F0F}">
      <dgm:prSet/>
      <dgm:spPr/>
      <dgm:t>
        <a:bodyPr/>
        <a:lstStyle/>
        <a:p>
          <a:endParaRPr lang="en-US"/>
        </a:p>
      </dgm:t>
    </dgm:pt>
    <dgm:pt modelId="{4991AC4F-109A-4C99-940D-A6B06C4F2739}" type="sibTrans" cxnId="{25788921-5448-4A49-AA3B-D467CB4F4F0F}">
      <dgm:prSet/>
      <dgm:spPr/>
      <dgm:t>
        <a:bodyPr/>
        <a:lstStyle/>
        <a:p>
          <a:endParaRPr lang="en-US"/>
        </a:p>
      </dgm:t>
    </dgm:pt>
    <dgm:pt modelId="{A72CF87C-AD37-4A62-B43D-A261ABD511F7}">
      <dgm:prSet/>
      <dgm:spPr/>
      <dgm:t>
        <a:bodyPr/>
        <a:lstStyle/>
        <a:p>
          <a:pPr>
            <a:defRPr b="1"/>
          </a:pPr>
          <a:r>
            <a:rPr lang="en-US" dirty="0"/>
            <a:t>2014</a:t>
          </a:r>
        </a:p>
      </dgm:t>
    </dgm:pt>
    <dgm:pt modelId="{67419E53-C74D-48CF-871D-EAF52647A747}" type="parTrans" cxnId="{D70D6098-FB53-486D-80B1-25CB8BD2F863}">
      <dgm:prSet/>
      <dgm:spPr/>
      <dgm:t>
        <a:bodyPr/>
        <a:lstStyle/>
        <a:p>
          <a:endParaRPr lang="en-US"/>
        </a:p>
      </dgm:t>
    </dgm:pt>
    <dgm:pt modelId="{A3E85FC6-1907-4C37-B662-769BFDC94C9E}" type="sibTrans" cxnId="{D70D6098-FB53-486D-80B1-25CB8BD2F863}">
      <dgm:prSet/>
      <dgm:spPr/>
      <dgm:t>
        <a:bodyPr/>
        <a:lstStyle/>
        <a:p>
          <a:endParaRPr lang="en-US"/>
        </a:p>
      </dgm:t>
    </dgm:pt>
    <dgm:pt modelId="{FBB84CB3-E4CC-4292-9DF9-A77DA40A0C97}">
      <dgm:prSet/>
      <dgm:spPr/>
      <dgm:t>
        <a:bodyPr/>
        <a:lstStyle/>
        <a:p>
          <a:r>
            <a:rPr lang="en-US" dirty="0"/>
            <a:t>Samar joins Microsoft and create Azure Durable Task Framework </a:t>
          </a:r>
        </a:p>
      </dgm:t>
    </dgm:pt>
    <dgm:pt modelId="{CCCE0538-A929-4AC8-9F0B-735D82EBC756}" type="parTrans" cxnId="{AE22EAF3-8D6F-48F0-B5AD-1FAA00025355}">
      <dgm:prSet/>
      <dgm:spPr/>
      <dgm:t>
        <a:bodyPr/>
        <a:lstStyle/>
        <a:p>
          <a:endParaRPr lang="en-US"/>
        </a:p>
      </dgm:t>
    </dgm:pt>
    <dgm:pt modelId="{6B7A7CB2-13B0-4745-BDA0-7479648C0815}" type="sibTrans" cxnId="{AE22EAF3-8D6F-48F0-B5AD-1FAA00025355}">
      <dgm:prSet/>
      <dgm:spPr/>
      <dgm:t>
        <a:bodyPr/>
        <a:lstStyle/>
        <a:p>
          <a:endParaRPr lang="en-US"/>
        </a:p>
      </dgm:t>
    </dgm:pt>
    <dgm:pt modelId="{AC007432-2653-4B17-90F6-EC977F691696}">
      <dgm:prSet/>
      <dgm:spPr/>
      <dgm:t>
        <a:bodyPr/>
        <a:lstStyle/>
        <a:p>
          <a:pPr>
            <a:defRPr b="1"/>
          </a:pPr>
          <a:r>
            <a:rPr lang="en-US"/>
            <a:t>2015</a:t>
          </a:r>
        </a:p>
      </dgm:t>
    </dgm:pt>
    <dgm:pt modelId="{3E1AB185-F7E6-4068-8753-AF5ED8920B5E}" type="parTrans" cxnId="{09E9DA22-FDC0-4D08-93C6-F100EC24F5DC}">
      <dgm:prSet/>
      <dgm:spPr/>
      <dgm:t>
        <a:bodyPr/>
        <a:lstStyle/>
        <a:p>
          <a:endParaRPr lang="en-US"/>
        </a:p>
      </dgm:t>
    </dgm:pt>
    <dgm:pt modelId="{0A8BEC73-CA50-4B0E-9A3C-A514C5EDCC6E}" type="sibTrans" cxnId="{09E9DA22-FDC0-4D08-93C6-F100EC24F5DC}">
      <dgm:prSet/>
      <dgm:spPr/>
      <dgm:t>
        <a:bodyPr/>
        <a:lstStyle/>
        <a:p>
          <a:endParaRPr lang="en-US"/>
        </a:p>
      </dgm:t>
    </dgm:pt>
    <dgm:pt modelId="{98CFBBD0-7948-4162-BF53-4D9FE229B101}">
      <dgm:prSet/>
      <dgm:spPr/>
      <dgm:t>
        <a:bodyPr/>
        <a:lstStyle/>
        <a:p>
          <a:r>
            <a:rPr lang="en-US" noProof="0" dirty="0"/>
            <a:t>Maxim and Samar join Uber together and create Cadence</a:t>
          </a:r>
        </a:p>
      </dgm:t>
    </dgm:pt>
    <dgm:pt modelId="{52BE6B10-C1AD-4A8D-AD07-571A91C623E4}" type="parTrans" cxnId="{49AC8091-E82A-43A8-A0A3-A50CA9B00514}">
      <dgm:prSet/>
      <dgm:spPr/>
      <dgm:t>
        <a:bodyPr/>
        <a:lstStyle/>
        <a:p>
          <a:endParaRPr lang="en-US"/>
        </a:p>
      </dgm:t>
    </dgm:pt>
    <dgm:pt modelId="{47A6E0B6-6A03-4B61-98C4-62090BA7367F}" type="sibTrans" cxnId="{49AC8091-E82A-43A8-A0A3-A50CA9B00514}">
      <dgm:prSet/>
      <dgm:spPr/>
      <dgm:t>
        <a:bodyPr/>
        <a:lstStyle/>
        <a:p>
          <a:endParaRPr lang="en-US"/>
        </a:p>
      </dgm:t>
    </dgm:pt>
    <dgm:pt modelId="{CCDBCA68-B1C8-47BC-AAE6-102D9A5809D0}">
      <dgm:prSet/>
      <dgm:spPr/>
      <dgm:t>
        <a:bodyPr/>
        <a:lstStyle/>
        <a:p>
          <a:pPr>
            <a:defRPr b="1"/>
          </a:pPr>
          <a:r>
            <a:rPr lang="en-US"/>
            <a:t>2019</a:t>
          </a:r>
        </a:p>
      </dgm:t>
    </dgm:pt>
    <dgm:pt modelId="{7592816F-46E3-4EA1-84F3-2EC5B0722765}" type="parTrans" cxnId="{D6241598-768E-44F9-BB36-AC96C0FD1409}">
      <dgm:prSet/>
      <dgm:spPr/>
      <dgm:t>
        <a:bodyPr/>
        <a:lstStyle/>
        <a:p>
          <a:endParaRPr lang="en-US"/>
        </a:p>
      </dgm:t>
    </dgm:pt>
    <dgm:pt modelId="{9C10D573-A518-436E-A442-69EC341871BC}" type="sibTrans" cxnId="{D6241598-768E-44F9-BB36-AC96C0FD1409}">
      <dgm:prSet/>
      <dgm:spPr/>
      <dgm:t>
        <a:bodyPr/>
        <a:lstStyle/>
        <a:p>
          <a:endParaRPr lang="en-US"/>
        </a:p>
      </dgm:t>
    </dgm:pt>
    <dgm:pt modelId="{1B658167-F600-4626-823F-FA05BAD13C2D}">
      <dgm:prSet/>
      <dgm:spPr/>
      <dgm:t>
        <a:bodyPr/>
        <a:lstStyle/>
        <a:p>
          <a:r>
            <a:rPr lang="en-US" noProof="0" dirty="0"/>
            <a:t>Creation of Temporal.io as an open-source project</a:t>
          </a:r>
        </a:p>
      </dgm:t>
    </dgm:pt>
    <dgm:pt modelId="{0E55207A-2DF3-445C-ADDA-94C668902C9B}" type="parTrans" cxnId="{D442A2C3-3988-4595-A469-89973C1E2DAD}">
      <dgm:prSet/>
      <dgm:spPr/>
      <dgm:t>
        <a:bodyPr/>
        <a:lstStyle/>
        <a:p>
          <a:endParaRPr lang="en-US"/>
        </a:p>
      </dgm:t>
    </dgm:pt>
    <dgm:pt modelId="{8C6716D9-29FE-4B7C-9563-3FE599484389}" type="sibTrans" cxnId="{D442A2C3-3988-4595-A469-89973C1E2DAD}">
      <dgm:prSet/>
      <dgm:spPr/>
      <dgm:t>
        <a:bodyPr/>
        <a:lstStyle/>
        <a:p>
          <a:endParaRPr lang="en-US"/>
        </a:p>
      </dgm:t>
    </dgm:pt>
    <dgm:pt modelId="{249D7642-B07E-C748-A4B4-774E995B08C0}" type="pres">
      <dgm:prSet presAssocID="{C47BEA4A-8FA5-4B6D-9073-E27472532D5E}" presName="root" presStyleCnt="0">
        <dgm:presLayoutVars>
          <dgm:chMax/>
          <dgm:chPref/>
          <dgm:animLvl val="lvl"/>
        </dgm:presLayoutVars>
      </dgm:prSet>
      <dgm:spPr/>
    </dgm:pt>
    <dgm:pt modelId="{084D8589-58F8-5647-8CCB-B705B22C7674}" type="pres">
      <dgm:prSet presAssocID="{C47BEA4A-8FA5-4B6D-9073-E27472532D5E}" presName="divider" presStyleLbl="node1" presStyleIdx="0" presStyleCnt="1"/>
      <dgm:spPr/>
    </dgm:pt>
    <dgm:pt modelId="{1F91B97B-490E-4A41-AD5C-611F7610DD05}" type="pres">
      <dgm:prSet presAssocID="{C47BEA4A-8FA5-4B6D-9073-E27472532D5E}" presName="nodes" presStyleCnt="0">
        <dgm:presLayoutVars>
          <dgm:chMax/>
          <dgm:chPref/>
          <dgm:animLvl val="lvl"/>
        </dgm:presLayoutVars>
      </dgm:prSet>
      <dgm:spPr/>
    </dgm:pt>
    <dgm:pt modelId="{D68294A1-EF4A-1843-82BB-1D83466F8E25}" type="pres">
      <dgm:prSet presAssocID="{2684AC25-933C-49FA-935F-04AFC0BDD9DA}" presName="composite" presStyleCnt="0"/>
      <dgm:spPr/>
    </dgm:pt>
    <dgm:pt modelId="{3FE7D5AA-D026-BD49-9724-34C324109B46}" type="pres">
      <dgm:prSet presAssocID="{2684AC25-933C-49FA-935F-04AFC0BDD9DA}" presName="L1TextContainer" presStyleLbl="revTx" presStyleIdx="0" presStyleCnt="5">
        <dgm:presLayoutVars>
          <dgm:chMax val="1"/>
          <dgm:chPref val="1"/>
          <dgm:bulletEnabled val="1"/>
        </dgm:presLayoutVars>
      </dgm:prSet>
      <dgm:spPr/>
    </dgm:pt>
    <dgm:pt modelId="{544F6D81-AC58-2243-8A69-ECE256DC6704}" type="pres">
      <dgm:prSet presAssocID="{2684AC25-933C-49FA-935F-04AFC0BDD9DA}" presName="L2TextContainerWrapper" presStyleCnt="0">
        <dgm:presLayoutVars>
          <dgm:chMax val="0"/>
          <dgm:chPref val="0"/>
          <dgm:bulletEnabled val="1"/>
        </dgm:presLayoutVars>
      </dgm:prSet>
      <dgm:spPr/>
    </dgm:pt>
    <dgm:pt modelId="{4B1706FF-964D-4C4A-961D-AF016479CFB2}" type="pres">
      <dgm:prSet presAssocID="{2684AC25-933C-49FA-935F-04AFC0BDD9DA}" presName="L2TextContainer" presStyleLbl="bgAccFollowNode1" presStyleIdx="0" presStyleCnt="5"/>
      <dgm:spPr/>
    </dgm:pt>
    <dgm:pt modelId="{40D7205F-8FCB-774C-AC63-B9864291393E}" type="pres">
      <dgm:prSet presAssocID="{2684AC25-933C-49FA-935F-04AFC0BDD9DA}" presName="FlexibleEmptyPlaceHolder" presStyleCnt="0"/>
      <dgm:spPr/>
    </dgm:pt>
    <dgm:pt modelId="{2CB3DA21-EE08-5C48-B7EF-4ED033EAEACD}" type="pres">
      <dgm:prSet presAssocID="{2684AC25-933C-49FA-935F-04AFC0BDD9DA}" presName="ConnectLine" presStyleLbl="alignNode1" presStyleIdx="0"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F2AA1C6F-685B-2241-B589-E82DD377C079}" type="pres">
      <dgm:prSet presAssocID="{2684AC25-933C-49FA-935F-04AFC0BDD9DA}"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B972EEB5-914C-2F40-9356-C9990F8C4D1C}" type="pres">
      <dgm:prSet presAssocID="{2684AC25-933C-49FA-935F-04AFC0BDD9DA}" presName="EmptyPlaceHolder" presStyleCnt="0"/>
      <dgm:spPr/>
    </dgm:pt>
    <dgm:pt modelId="{FA655114-0AF8-6C48-B6F5-509574171419}" type="pres">
      <dgm:prSet presAssocID="{530E3C5A-4A15-4D5B-8595-316F327CF4BC}" presName="spaceBetweenRectangles" presStyleCnt="0"/>
      <dgm:spPr/>
    </dgm:pt>
    <dgm:pt modelId="{6ED71915-2B87-BA42-B562-953BE8787303}" type="pres">
      <dgm:prSet presAssocID="{5FE13651-54C3-485D-B493-6727906D633E}" presName="composite" presStyleCnt="0"/>
      <dgm:spPr/>
    </dgm:pt>
    <dgm:pt modelId="{D2019013-8006-D943-A711-9598DB8F3F58}" type="pres">
      <dgm:prSet presAssocID="{5FE13651-54C3-485D-B493-6727906D633E}" presName="L1TextContainer" presStyleLbl="revTx" presStyleIdx="1" presStyleCnt="5">
        <dgm:presLayoutVars>
          <dgm:chMax val="1"/>
          <dgm:chPref val="1"/>
          <dgm:bulletEnabled val="1"/>
        </dgm:presLayoutVars>
      </dgm:prSet>
      <dgm:spPr/>
    </dgm:pt>
    <dgm:pt modelId="{8E6621B3-69EF-B24E-B223-ADA8E5D063FD}" type="pres">
      <dgm:prSet presAssocID="{5FE13651-54C3-485D-B493-6727906D633E}" presName="L2TextContainerWrapper" presStyleCnt="0">
        <dgm:presLayoutVars>
          <dgm:chMax val="0"/>
          <dgm:chPref val="0"/>
          <dgm:bulletEnabled val="1"/>
        </dgm:presLayoutVars>
      </dgm:prSet>
      <dgm:spPr/>
    </dgm:pt>
    <dgm:pt modelId="{AFE4779F-4883-854B-BC74-06A7693539F2}" type="pres">
      <dgm:prSet presAssocID="{5FE13651-54C3-485D-B493-6727906D633E}" presName="L2TextContainer" presStyleLbl="bgAccFollowNode1" presStyleIdx="1" presStyleCnt="5"/>
      <dgm:spPr/>
    </dgm:pt>
    <dgm:pt modelId="{1A7057DA-891D-2C45-8A94-A50448E8F523}" type="pres">
      <dgm:prSet presAssocID="{5FE13651-54C3-485D-B493-6727906D633E}" presName="FlexibleEmptyPlaceHolder" presStyleCnt="0"/>
      <dgm:spPr/>
    </dgm:pt>
    <dgm:pt modelId="{DC8CB19C-C016-2141-BA3A-DA9D7F4166C4}" type="pres">
      <dgm:prSet presAssocID="{5FE13651-54C3-485D-B493-6727906D633E}" presName="ConnectLine" presStyleLbl="alignNode1" presStyleIdx="1"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904EF68-F33B-9E44-9E9D-D6C75B3FBE35}" type="pres">
      <dgm:prSet presAssocID="{5FE13651-54C3-485D-B493-6727906D633E}"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CB21C1DF-125A-9848-855F-611FFF133295}" type="pres">
      <dgm:prSet presAssocID="{5FE13651-54C3-485D-B493-6727906D633E}" presName="EmptyPlaceHolder" presStyleCnt="0"/>
      <dgm:spPr/>
    </dgm:pt>
    <dgm:pt modelId="{1C3AFFEA-C507-A64D-9C3B-A0FDB9F5AE06}" type="pres">
      <dgm:prSet presAssocID="{14E10EC2-0A42-4CD9-8A85-EA7EAA140201}" presName="spaceBetweenRectangles" presStyleCnt="0"/>
      <dgm:spPr/>
    </dgm:pt>
    <dgm:pt modelId="{8FD89AF0-00D0-124B-AC1B-0FBC5DA3FA3B}" type="pres">
      <dgm:prSet presAssocID="{A72CF87C-AD37-4A62-B43D-A261ABD511F7}" presName="composite" presStyleCnt="0"/>
      <dgm:spPr/>
    </dgm:pt>
    <dgm:pt modelId="{0C161D37-285E-2F4D-9EF8-BC40E4383E77}" type="pres">
      <dgm:prSet presAssocID="{A72CF87C-AD37-4A62-B43D-A261ABD511F7}" presName="L1TextContainer" presStyleLbl="revTx" presStyleIdx="2" presStyleCnt="5">
        <dgm:presLayoutVars>
          <dgm:chMax val="1"/>
          <dgm:chPref val="1"/>
          <dgm:bulletEnabled val="1"/>
        </dgm:presLayoutVars>
      </dgm:prSet>
      <dgm:spPr/>
    </dgm:pt>
    <dgm:pt modelId="{57F08632-CEF1-E74D-92BC-49A623DDD703}" type="pres">
      <dgm:prSet presAssocID="{A72CF87C-AD37-4A62-B43D-A261ABD511F7}" presName="L2TextContainerWrapper" presStyleCnt="0">
        <dgm:presLayoutVars>
          <dgm:chMax val="0"/>
          <dgm:chPref val="0"/>
          <dgm:bulletEnabled val="1"/>
        </dgm:presLayoutVars>
      </dgm:prSet>
      <dgm:spPr/>
    </dgm:pt>
    <dgm:pt modelId="{623E139B-E5FD-6E4A-AD15-AA148AFFCB9F}" type="pres">
      <dgm:prSet presAssocID="{A72CF87C-AD37-4A62-B43D-A261ABD511F7}" presName="L2TextContainer" presStyleLbl="bgAccFollowNode1" presStyleIdx="2" presStyleCnt="5"/>
      <dgm:spPr/>
    </dgm:pt>
    <dgm:pt modelId="{3242E98D-98C6-6942-9594-56C2BE60075B}" type="pres">
      <dgm:prSet presAssocID="{A72CF87C-AD37-4A62-B43D-A261ABD511F7}" presName="FlexibleEmptyPlaceHolder" presStyleCnt="0"/>
      <dgm:spPr/>
    </dgm:pt>
    <dgm:pt modelId="{7747A975-57C7-7B45-9FF2-F44E4ABFC49A}" type="pres">
      <dgm:prSet presAssocID="{A72CF87C-AD37-4A62-B43D-A261ABD511F7}" presName="ConnectLine" presStyleLbl="alignNode1" presStyleIdx="2"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6F01917-5977-154E-8FAF-04316E2F1B80}" type="pres">
      <dgm:prSet presAssocID="{A72CF87C-AD37-4A62-B43D-A261ABD511F7}"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92CF2609-B00A-D74F-82CC-4E125438F230}" type="pres">
      <dgm:prSet presAssocID="{A72CF87C-AD37-4A62-B43D-A261ABD511F7}" presName="EmptyPlaceHolder" presStyleCnt="0"/>
      <dgm:spPr/>
    </dgm:pt>
    <dgm:pt modelId="{A4AB3BF1-CF9A-EB4E-959D-3AF1E081C654}" type="pres">
      <dgm:prSet presAssocID="{A3E85FC6-1907-4C37-B662-769BFDC94C9E}" presName="spaceBetweenRectangles" presStyleCnt="0"/>
      <dgm:spPr/>
    </dgm:pt>
    <dgm:pt modelId="{D2183646-4864-1C4B-B93D-50BD78EF468A}" type="pres">
      <dgm:prSet presAssocID="{AC007432-2653-4B17-90F6-EC977F691696}" presName="composite" presStyleCnt="0"/>
      <dgm:spPr/>
    </dgm:pt>
    <dgm:pt modelId="{A6DF5EAB-4C22-FC4D-BCCA-DA50F77F68FE}" type="pres">
      <dgm:prSet presAssocID="{AC007432-2653-4B17-90F6-EC977F691696}" presName="L1TextContainer" presStyleLbl="revTx" presStyleIdx="3" presStyleCnt="5">
        <dgm:presLayoutVars>
          <dgm:chMax val="1"/>
          <dgm:chPref val="1"/>
          <dgm:bulletEnabled val="1"/>
        </dgm:presLayoutVars>
      </dgm:prSet>
      <dgm:spPr/>
    </dgm:pt>
    <dgm:pt modelId="{28C757EB-FABE-DA4C-8B2A-68DCA7B23787}" type="pres">
      <dgm:prSet presAssocID="{AC007432-2653-4B17-90F6-EC977F691696}" presName="L2TextContainerWrapper" presStyleCnt="0">
        <dgm:presLayoutVars>
          <dgm:chMax val="0"/>
          <dgm:chPref val="0"/>
          <dgm:bulletEnabled val="1"/>
        </dgm:presLayoutVars>
      </dgm:prSet>
      <dgm:spPr/>
    </dgm:pt>
    <dgm:pt modelId="{A3EBE547-9D9F-D640-8430-F6EFAED177B5}" type="pres">
      <dgm:prSet presAssocID="{AC007432-2653-4B17-90F6-EC977F691696}" presName="L2TextContainer" presStyleLbl="bgAccFollowNode1" presStyleIdx="3" presStyleCnt="5"/>
      <dgm:spPr/>
    </dgm:pt>
    <dgm:pt modelId="{C6CE31AC-5927-1C4D-B497-C569F8D250D3}" type="pres">
      <dgm:prSet presAssocID="{AC007432-2653-4B17-90F6-EC977F691696}" presName="FlexibleEmptyPlaceHolder" presStyleCnt="0"/>
      <dgm:spPr/>
    </dgm:pt>
    <dgm:pt modelId="{1AC71CCF-BCC3-624A-ACFD-E031253DF2C0}" type="pres">
      <dgm:prSet presAssocID="{AC007432-2653-4B17-90F6-EC977F691696}" presName="ConnectLine" presStyleLbl="alignNode1" presStyleIdx="3"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921B955-3281-A746-BA04-2A1FFC4B5AC4}" type="pres">
      <dgm:prSet presAssocID="{AC007432-2653-4B17-90F6-EC977F691696}"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CE3646BF-B193-7B4C-B472-99387E562BFA}" type="pres">
      <dgm:prSet presAssocID="{AC007432-2653-4B17-90F6-EC977F691696}" presName="EmptyPlaceHolder" presStyleCnt="0"/>
      <dgm:spPr/>
    </dgm:pt>
    <dgm:pt modelId="{19362BC1-3DC1-B341-BAE9-A2CA2F11EDBD}" type="pres">
      <dgm:prSet presAssocID="{0A8BEC73-CA50-4B0E-9A3C-A514C5EDCC6E}" presName="spaceBetweenRectangles" presStyleCnt="0"/>
      <dgm:spPr/>
    </dgm:pt>
    <dgm:pt modelId="{93D49BCD-DFC9-104E-BA42-FB769CF823D6}" type="pres">
      <dgm:prSet presAssocID="{CCDBCA68-B1C8-47BC-AAE6-102D9A5809D0}" presName="composite" presStyleCnt="0"/>
      <dgm:spPr/>
    </dgm:pt>
    <dgm:pt modelId="{B55F77F7-9D0F-EE48-BB2F-941EAF68BBD7}" type="pres">
      <dgm:prSet presAssocID="{CCDBCA68-B1C8-47BC-AAE6-102D9A5809D0}" presName="L1TextContainer" presStyleLbl="revTx" presStyleIdx="4" presStyleCnt="5">
        <dgm:presLayoutVars>
          <dgm:chMax val="1"/>
          <dgm:chPref val="1"/>
          <dgm:bulletEnabled val="1"/>
        </dgm:presLayoutVars>
      </dgm:prSet>
      <dgm:spPr/>
    </dgm:pt>
    <dgm:pt modelId="{DC6D54EC-C38F-5744-97B5-94D20BE6B03D}" type="pres">
      <dgm:prSet presAssocID="{CCDBCA68-B1C8-47BC-AAE6-102D9A5809D0}" presName="L2TextContainerWrapper" presStyleCnt="0">
        <dgm:presLayoutVars>
          <dgm:chMax val="0"/>
          <dgm:chPref val="0"/>
          <dgm:bulletEnabled val="1"/>
        </dgm:presLayoutVars>
      </dgm:prSet>
      <dgm:spPr/>
    </dgm:pt>
    <dgm:pt modelId="{0FDB9B33-28EA-FE48-B84D-6FC02E4363DC}" type="pres">
      <dgm:prSet presAssocID="{CCDBCA68-B1C8-47BC-AAE6-102D9A5809D0}" presName="L2TextContainer" presStyleLbl="bgAccFollowNode1" presStyleIdx="4" presStyleCnt="5"/>
      <dgm:spPr/>
    </dgm:pt>
    <dgm:pt modelId="{62FF4998-A70D-7A47-8DC7-647C0C7CA29D}" type="pres">
      <dgm:prSet presAssocID="{CCDBCA68-B1C8-47BC-AAE6-102D9A5809D0}" presName="FlexibleEmptyPlaceHolder" presStyleCnt="0"/>
      <dgm:spPr/>
    </dgm:pt>
    <dgm:pt modelId="{0D33BDB6-1BDC-9048-8349-443134402B66}" type="pres">
      <dgm:prSet presAssocID="{CCDBCA68-B1C8-47BC-AAE6-102D9A5809D0}" presName="ConnectLine" presStyleLbl="alignNode1" presStyleIdx="4"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C40FEBFB-3D88-0D43-B2EF-D3901B92500F}" type="pres">
      <dgm:prSet presAssocID="{CCDBCA68-B1C8-47BC-AAE6-102D9A5809D0}"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11BBDADE-4890-B949-847E-ED25E68FB97F}" type="pres">
      <dgm:prSet presAssocID="{CCDBCA68-B1C8-47BC-AAE6-102D9A5809D0}" presName="EmptyPlaceHolder" presStyleCnt="0"/>
      <dgm:spPr/>
    </dgm:pt>
  </dgm:ptLst>
  <dgm:cxnLst>
    <dgm:cxn modelId="{D8F4B51F-9C25-324F-BFD8-BA3252E36AD5}" type="presOf" srcId="{2684AC25-933C-49FA-935F-04AFC0BDD9DA}" destId="{3FE7D5AA-D026-BD49-9724-34C324109B46}" srcOrd="0" destOrd="0" presId="urn:microsoft.com/office/officeart/2017/3/layout/HorizontalPathTimeline"/>
    <dgm:cxn modelId="{25788921-5448-4A49-AA3B-D467CB4F4F0F}" srcId="{5FE13651-54C3-485D-B493-6727906D633E}" destId="{432A4739-7EFB-497B-B067-6E80120BC6DF}" srcOrd="0" destOrd="0" parTransId="{573F0664-7E8B-48E8-B832-5BC1995FCB1A}" sibTransId="{4991AC4F-109A-4C99-940D-A6B06C4F2739}"/>
    <dgm:cxn modelId="{09E9DA22-FDC0-4D08-93C6-F100EC24F5DC}" srcId="{C47BEA4A-8FA5-4B6D-9073-E27472532D5E}" destId="{AC007432-2653-4B17-90F6-EC977F691696}" srcOrd="3" destOrd="0" parTransId="{3E1AB185-F7E6-4068-8753-AF5ED8920B5E}" sibTransId="{0A8BEC73-CA50-4B0E-9A3C-A514C5EDCC6E}"/>
    <dgm:cxn modelId="{557A8C2F-B32A-1043-BBAF-D3528AB2A4C0}" type="presOf" srcId="{98CFBBD0-7948-4162-BF53-4D9FE229B101}" destId="{A3EBE547-9D9F-D640-8430-F6EFAED177B5}" srcOrd="0" destOrd="0" presId="urn:microsoft.com/office/officeart/2017/3/layout/HorizontalPathTimeline"/>
    <dgm:cxn modelId="{0C6FD446-152E-446D-A104-CF0F22B0B540}" srcId="{C47BEA4A-8FA5-4B6D-9073-E27472532D5E}" destId="{5FE13651-54C3-485D-B493-6727906D633E}" srcOrd="1" destOrd="0" parTransId="{4A19EC71-534C-4D9D-B337-ECECCE2CECD8}" sibTransId="{14E10EC2-0A42-4CD9-8A85-EA7EAA140201}"/>
    <dgm:cxn modelId="{E45ED772-6FA8-491F-9412-F1C9B45724C5}" srcId="{2684AC25-933C-49FA-935F-04AFC0BDD9DA}" destId="{81914BC4-1E7A-45BB-84AB-6364CCE57AAD}" srcOrd="0" destOrd="0" parTransId="{8ED6D317-D1D6-468D-AF88-93D095344617}" sibTransId="{AE2FC7A3-EA17-4BC6-B425-00E06885FC15}"/>
    <dgm:cxn modelId="{7877127A-BCC2-A344-970E-789F22E34889}" type="presOf" srcId="{FBB84CB3-E4CC-4292-9DF9-A77DA40A0C97}" destId="{623E139B-E5FD-6E4A-AD15-AA148AFFCB9F}" srcOrd="0" destOrd="0" presId="urn:microsoft.com/office/officeart/2017/3/layout/HorizontalPathTimeline"/>
    <dgm:cxn modelId="{6F0D4A7A-C7A4-C34D-AEB6-34A85A0F390E}" type="presOf" srcId="{81914BC4-1E7A-45BB-84AB-6364CCE57AAD}" destId="{4B1706FF-964D-4C4A-961D-AF016479CFB2}" srcOrd="0" destOrd="0" presId="urn:microsoft.com/office/officeart/2017/3/layout/HorizontalPathTimeline"/>
    <dgm:cxn modelId="{59A4AF7A-AFC4-254D-8D64-B54BD63C6A2B}" type="presOf" srcId="{1B658167-F600-4626-823F-FA05BAD13C2D}" destId="{0FDB9B33-28EA-FE48-B84D-6FC02E4363DC}" srcOrd="0" destOrd="0" presId="urn:microsoft.com/office/officeart/2017/3/layout/HorizontalPathTimeline"/>
    <dgm:cxn modelId="{19DF037B-AF49-B940-A87C-3276F7721267}" type="presOf" srcId="{AC007432-2653-4B17-90F6-EC977F691696}" destId="{A6DF5EAB-4C22-FC4D-BCCA-DA50F77F68FE}" srcOrd="0" destOrd="0" presId="urn:microsoft.com/office/officeart/2017/3/layout/HorizontalPathTimeline"/>
    <dgm:cxn modelId="{B419CD83-2EFA-094A-B5DD-F2E91A659E8F}" type="presOf" srcId="{432A4739-7EFB-497B-B067-6E80120BC6DF}" destId="{AFE4779F-4883-854B-BC74-06A7693539F2}" srcOrd="0" destOrd="0" presId="urn:microsoft.com/office/officeart/2017/3/layout/HorizontalPathTimeline"/>
    <dgm:cxn modelId="{49AC8091-E82A-43A8-A0A3-A50CA9B00514}" srcId="{AC007432-2653-4B17-90F6-EC977F691696}" destId="{98CFBBD0-7948-4162-BF53-4D9FE229B101}" srcOrd="0" destOrd="0" parTransId="{52BE6B10-C1AD-4A8D-AD07-571A91C623E4}" sibTransId="{47A6E0B6-6A03-4B61-98C4-62090BA7367F}"/>
    <dgm:cxn modelId="{D6241598-768E-44F9-BB36-AC96C0FD1409}" srcId="{C47BEA4A-8FA5-4B6D-9073-E27472532D5E}" destId="{CCDBCA68-B1C8-47BC-AAE6-102D9A5809D0}" srcOrd="4" destOrd="0" parTransId="{7592816F-46E3-4EA1-84F3-2EC5B0722765}" sibTransId="{9C10D573-A518-436E-A442-69EC341871BC}"/>
    <dgm:cxn modelId="{D70D6098-FB53-486D-80B1-25CB8BD2F863}" srcId="{C47BEA4A-8FA5-4B6D-9073-E27472532D5E}" destId="{A72CF87C-AD37-4A62-B43D-A261ABD511F7}" srcOrd="2" destOrd="0" parTransId="{67419E53-C74D-48CF-871D-EAF52647A747}" sibTransId="{A3E85FC6-1907-4C37-B662-769BFDC94C9E}"/>
    <dgm:cxn modelId="{E8EA3EA3-F857-704E-A6EA-8950CDCF6799}" type="presOf" srcId="{A72CF87C-AD37-4A62-B43D-A261ABD511F7}" destId="{0C161D37-285E-2F4D-9EF8-BC40E4383E77}" srcOrd="0" destOrd="0" presId="urn:microsoft.com/office/officeart/2017/3/layout/HorizontalPathTimeline"/>
    <dgm:cxn modelId="{7D3098A5-D8DC-004E-B8EC-C23EF12746A7}" type="presOf" srcId="{5FE13651-54C3-485D-B493-6727906D633E}" destId="{D2019013-8006-D943-A711-9598DB8F3F58}" srcOrd="0" destOrd="0" presId="urn:microsoft.com/office/officeart/2017/3/layout/HorizontalPathTimeline"/>
    <dgm:cxn modelId="{579EA5BE-10B9-E746-A50A-0A836653972A}" type="presOf" srcId="{C47BEA4A-8FA5-4B6D-9073-E27472532D5E}" destId="{249D7642-B07E-C748-A4B4-774E995B08C0}" srcOrd="0" destOrd="0" presId="urn:microsoft.com/office/officeart/2017/3/layout/HorizontalPathTimeline"/>
    <dgm:cxn modelId="{D527F1C0-F176-514B-A5D0-CDCDD570B825}" type="presOf" srcId="{CCDBCA68-B1C8-47BC-AAE6-102D9A5809D0}" destId="{B55F77F7-9D0F-EE48-BB2F-941EAF68BBD7}" srcOrd="0" destOrd="0" presId="urn:microsoft.com/office/officeart/2017/3/layout/HorizontalPathTimeline"/>
    <dgm:cxn modelId="{D442A2C3-3988-4595-A469-89973C1E2DAD}" srcId="{CCDBCA68-B1C8-47BC-AAE6-102D9A5809D0}" destId="{1B658167-F600-4626-823F-FA05BAD13C2D}" srcOrd="0" destOrd="0" parTransId="{0E55207A-2DF3-445C-ADDA-94C668902C9B}" sibTransId="{8C6716D9-29FE-4B7C-9563-3FE599484389}"/>
    <dgm:cxn modelId="{AE22EAF3-8D6F-48F0-B5AD-1FAA00025355}" srcId="{A72CF87C-AD37-4A62-B43D-A261ABD511F7}" destId="{FBB84CB3-E4CC-4292-9DF9-A77DA40A0C97}" srcOrd="0" destOrd="0" parTransId="{CCCE0538-A929-4AC8-9F0B-735D82EBC756}" sibTransId="{6B7A7CB2-13B0-4745-BDA0-7479648C0815}"/>
    <dgm:cxn modelId="{CE483BFF-D834-46B6-85B0-353285CBDA81}" srcId="{C47BEA4A-8FA5-4B6D-9073-E27472532D5E}" destId="{2684AC25-933C-49FA-935F-04AFC0BDD9DA}" srcOrd="0" destOrd="0" parTransId="{10647EC4-A004-41BC-9114-1DA97B099C17}" sibTransId="{530E3C5A-4A15-4D5B-8595-316F327CF4BC}"/>
    <dgm:cxn modelId="{9ADBE767-16F3-DE42-A55E-5986ADEEA7B5}" type="presParOf" srcId="{249D7642-B07E-C748-A4B4-774E995B08C0}" destId="{084D8589-58F8-5647-8CCB-B705B22C7674}" srcOrd="0" destOrd="0" presId="urn:microsoft.com/office/officeart/2017/3/layout/HorizontalPathTimeline"/>
    <dgm:cxn modelId="{EE1E09C1-F98A-8840-B452-CE0516F605F7}" type="presParOf" srcId="{249D7642-B07E-C748-A4B4-774E995B08C0}" destId="{1F91B97B-490E-4A41-AD5C-611F7610DD05}" srcOrd="1" destOrd="0" presId="urn:microsoft.com/office/officeart/2017/3/layout/HorizontalPathTimeline"/>
    <dgm:cxn modelId="{884513CF-8BA7-1F4B-BAC3-7E3C7A3A6296}" type="presParOf" srcId="{1F91B97B-490E-4A41-AD5C-611F7610DD05}" destId="{D68294A1-EF4A-1843-82BB-1D83466F8E25}" srcOrd="0" destOrd="0" presId="urn:microsoft.com/office/officeart/2017/3/layout/HorizontalPathTimeline"/>
    <dgm:cxn modelId="{C584878B-B86A-164A-8C60-5DDB80361EC9}" type="presParOf" srcId="{D68294A1-EF4A-1843-82BB-1D83466F8E25}" destId="{3FE7D5AA-D026-BD49-9724-34C324109B46}" srcOrd="0" destOrd="0" presId="urn:microsoft.com/office/officeart/2017/3/layout/HorizontalPathTimeline"/>
    <dgm:cxn modelId="{23597CF6-587D-7949-B66C-3DA83C0343E5}" type="presParOf" srcId="{D68294A1-EF4A-1843-82BB-1D83466F8E25}" destId="{544F6D81-AC58-2243-8A69-ECE256DC6704}" srcOrd="1" destOrd="0" presId="urn:microsoft.com/office/officeart/2017/3/layout/HorizontalPathTimeline"/>
    <dgm:cxn modelId="{08F87EAE-4F1B-D44C-A9FE-09BDCD4479EF}" type="presParOf" srcId="{544F6D81-AC58-2243-8A69-ECE256DC6704}" destId="{4B1706FF-964D-4C4A-961D-AF016479CFB2}" srcOrd="0" destOrd="0" presId="urn:microsoft.com/office/officeart/2017/3/layout/HorizontalPathTimeline"/>
    <dgm:cxn modelId="{212C11A8-0D9A-204D-93B3-E7F9DC1A942A}" type="presParOf" srcId="{544F6D81-AC58-2243-8A69-ECE256DC6704}" destId="{40D7205F-8FCB-774C-AC63-B9864291393E}" srcOrd="1" destOrd="0" presId="urn:microsoft.com/office/officeart/2017/3/layout/HorizontalPathTimeline"/>
    <dgm:cxn modelId="{AA8101F3-2D59-9F4F-AB13-0C32381786C3}" type="presParOf" srcId="{D68294A1-EF4A-1843-82BB-1D83466F8E25}" destId="{2CB3DA21-EE08-5C48-B7EF-4ED033EAEACD}" srcOrd="2" destOrd="0" presId="urn:microsoft.com/office/officeart/2017/3/layout/HorizontalPathTimeline"/>
    <dgm:cxn modelId="{3D734761-F0DA-3643-A85B-69CA6CD9C67B}" type="presParOf" srcId="{D68294A1-EF4A-1843-82BB-1D83466F8E25}" destId="{F2AA1C6F-685B-2241-B589-E82DD377C079}" srcOrd="3" destOrd="0" presId="urn:microsoft.com/office/officeart/2017/3/layout/HorizontalPathTimeline"/>
    <dgm:cxn modelId="{486ECA1D-392D-4C42-AEED-EB2C3B296BCE}" type="presParOf" srcId="{D68294A1-EF4A-1843-82BB-1D83466F8E25}" destId="{B972EEB5-914C-2F40-9356-C9990F8C4D1C}" srcOrd="4" destOrd="0" presId="urn:microsoft.com/office/officeart/2017/3/layout/HorizontalPathTimeline"/>
    <dgm:cxn modelId="{32FF46A5-C370-5849-8C1D-37CD9AD5A781}" type="presParOf" srcId="{1F91B97B-490E-4A41-AD5C-611F7610DD05}" destId="{FA655114-0AF8-6C48-B6F5-509574171419}" srcOrd="1" destOrd="0" presId="urn:microsoft.com/office/officeart/2017/3/layout/HorizontalPathTimeline"/>
    <dgm:cxn modelId="{D0EB9D11-1EF2-834D-897A-22EFE82D64A9}" type="presParOf" srcId="{1F91B97B-490E-4A41-AD5C-611F7610DD05}" destId="{6ED71915-2B87-BA42-B562-953BE8787303}" srcOrd="2" destOrd="0" presId="urn:microsoft.com/office/officeart/2017/3/layout/HorizontalPathTimeline"/>
    <dgm:cxn modelId="{0EF3331F-70D4-2C43-88B4-A224609789A5}" type="presParOf" srcId="{6ED71915-2B87-BA42-B562-953BE8787303}" destId="{D2019013-8006-D943-A711-9598DB8F3F58}" srcOrd="0" destOrd="0" presId="urn:microsoft.com/office/officeart/2017/3/layout/HorizontalPathTimeline"/>
    <dgm:cxn modelId="{31B08C8D-F02A-1E44-B4C7-4F943EE71B41}" type="presParOf" srcId="{6ED71915-2B87-BA42-B562-953BE8787303}" destId="{8E6621B3-69EF-B24E-B223-ADA8E5D063FD}" srcOrd="1" destOrd="0" presId="urn:microsoft.com/office/officeart/2017/3/layout/HorizontalPathTimeline"/>
    <dgm:cxn modelId="{35C63914-D617-1B4E-9F5C-1208A9DF8914}" type="presParOf" srcId="{8E6621B3-69EF-B24E-B223-ADA8E5D063FD}" destId="{AFE4779F-4883-854B-BC74-06A7693539F2}" srcOrd="0" destOrd="0" presId="urn:microsoft.com/office/officeart/2017/3/layout/HorizontalPathTimeline"/>
    <dgm:cxn modelId="{226401D1-9933-F843-9191-AD52C47B1B0D}" type="presParOf" srcId="{8E6621B3-69EF-B24E-B223-ADA8E5D063FD}" destId="{1A7057DA-891D-2C45-8A94-A50448E8F523}" srcOrd="1" destOrd="0" presId="urn:microsoft.com/office/officeart/2017/3/layout/HorizontalPathTimeline"/>
    <dgm:cxn modelId="{54C79918-B0A9-1A48-B015-FCF14BEF85AD}" type="presParOf" srcId="{6ED71915-2B87-BA42-B562-953BE8787303}" destId="{DC8CB19C-C016-2141-BA3A-DA9D7F4166C4}" srcOrd="2" destOrd="0" presId="urn:microsoft.com/office/officeart/2017/3/layout/HorizontalPathTimeline"/>
    <dgm:cxn modelId="{25F7D575-38AE-9847-BCDC-3E869D7D1C3D}" type="presParOf" srcId="{6ED71915-2B87-BA42-B562-953BE8787303}" destId="{D904EF68-F33B-9E44-9E9D-D6C75B3FBE35}" srcOrd="3" destOrd="0" presId="urn:microsoft.com/office/officeart/2017/3/layout/HorizontalPathTimeline"/>
    <dgm:cxn modelId="{374BB7F5-C25D-6148-B570-A9B606693638}" type="presParOf" srcId="{6ED71915-2B87-BA42-B562-953BE8787303}" destId="{CB21C1DF-125A-9848-855F-611FFF133295}" srcOrd="4" destOrd="0" presId="urn:microsoft.com/office/officeart/2017/3/layout/HorizontalPathTimeline"/>
    <dgm:cxn modelId="{8755B704-9AA4-3B47-9455-79E0746BDE23}" type="presParOf" srcId="{1F91B97B-490E-4A41-AD5C-611F7610DD05}" destId="{1C3AFFEA-C507-A64D-9C3B-A0FDB9F5AE06}" srcOrd="3" destOrd="0" presId="urn:microsoft.com/office/officeart/2017/3/layout/HorizontalPathTimeline"/>
    <dgm:cxn modelId="{952F4EDE-0E20-CE47-AD6B-2ACA5DD47E46}" type="presParOf" srcId="{1F91B97B-490E-4A41-AD5C-611F7610DD05}" destId="{8FD89AF0-00D0-124B-AC1B-0FBC5DA3FA3B}" srcOrd="4" destOrd="0" presId="urn:microsoft.com/office/officeart/2017/3/layout/HorizontalPathTimeline"/>
    <dgm:cxn modelId="{A924FCEB-34CB-6541-A5BB-454A84DB3BA1}" type="presParOf" srcId="{8FD89AF0-00D0-124B-AC1B-0FBC5DA3FA3B}" destId="{0C161D37-285E-2F4D-9EF8-BC40E4383E77}" srcOrd="0" destOrd="0" presId="urn:microsoft.com/office/officeart/2017/3/layout/HorizontalPathTimeline"/>
    <dgm:cxn modelId="{52693B4F-21AF-5F4E-BE5F-9E6A72B932B4}" type="presParOf" srcId="{8FD89AF0-00D0-124B-AC1B-0FBC5DA3FA3B}" destId="{57F08632-CEF1-E74D-92BC-49A623DDD703}" srcOrd="1" destOrd="0" presId="urn:microsoft.com/office/officeart/2017/3/layout/HorizontalPathTimeline"/>
    <dgm:cxn modelId="{2CEC0CBC-24B7-F847-8AF8-6C7D1151967C}" type="presParOf" srcId="{57F08632-CEF1-E74D-92BC-49A623DDD703}" destId="{623E139B-E5FD-6E4A-AD15-AA148AFFCB9F}" srcOrd="0" destOrd="0" presId="urn:microsoft.com/office/officeart/2017/3/layout/HorizontalPathTimeline"/>
    <dgm:cxn modelId="{81CB526E-1D26-D24C-8F8C-48426952BFFE}" type="presParOf" srcId="{57F08632-CEF1-E74D-92BC-49A623DDD703}" destId="{3242E98D-98C6-6942-9594-56C2BE60075B}" srcOrd="1" destOrd="0" presId="urn:microsoft.com/office/officeart/2017/3/layout/HorizontalPathTimeline"/>
    <dgm:cxn modelId="{DAF2A2BD-0EB2-E845-98C4-9042304C3133}" type="presParOf" srcId="{8FD89AF0-00D0-124B-AC1B-0FBC5DA3FA3B}" destId="{7747A975-57C7-7B45-9FF2-F44E4ABFC49A}" srcOrd="2" destOrd="0" presId="urn:microsoft.com/office/officeart/2017/3/layout/HorizontalPathTimeline"/>
    <dgm:cxn modelId="{17E0A759-40EA-6C47-8AAA-3AC60220EB86}" type="presParOf" srcId="{8FD89AF0-00D0-124B-AC1B-0FBC5DA3FA3B}" destId="{76F01917-5977-154E-8FAF-04316E2F1B80}" srcOrd="3" destOrd="0" presId="urn:microsoft.com/office/officeart/2017/3/layout/HorizontalPathTimeline"/>
    <dgm:cxn modelId="{E0D37B83-6679-564D-A777-0A1FCF598272}" type="presParOf" srcId="{8FD89AF0-00D0-124B-AC1B-0FBC5DA3FA3B}" destId="{92CF2609-B00A-D74F-82CC-4E125438F230}" srcOrd="4" destOrd="0" presId="urn:microsoft.com/office/officeart/2017/3/layout/HorizontalPathTimeline"/>
    <dgm:cxn modelId="{E2A03DE3-23F3-F74A-8E12-DE1A2D6DFA96}" type="presParOf" srcId="{1F91B97B-490E-4A41-AD5C-611F7610DD05}" destId="{A4AB3BF1-CF9A-EB4E-959D-3AF1E081C654}" srcOrd="5" destOrd="0" presId="urn:microsoft.com/office/officeart/2017/3/layout/HorizontalPathTimeline"/>
    <dgm:cxn modelId="{DDBF29F7-85CE-5A42-9701-F007EA2C1BFA}" type="presParOf" srcId="{1F91B97B-490E-4A41-AD5C-611F7610DD05}" destId="{D2183646-4864-1C4B-B93D-50BD78EF468A}" srcOrd="6" destOrd="0" presId="urn:microsoft.com/office/officeart/2017/3/layout/HorizontalPathTimeline"/>
    <dgm:cxn modelId="{6BF91979-9857-7E45-BB83-707FB4C50092}" type="presParOf" srcId="{D2183646-4864-1C4B-B93D-50BD78EF468A}" destId="{A6DF5EAB-4C22-FC4D-BCCA-DA50F77F68FE}" srcOrd="0" destOrd="0" presId="urn:microsoft.com/office/officeart/2017/3/layout/HorizontalPathTimeline"/>
    <dgm:cxn modelId="{7CC59BD4-31CA-6F48-9B86-80B64BE50116}" type="presParOf" srcId="{D2183646-4864-1C4B-B93D-50BD78EF468A}" destId="{28C757EB-FABE-DA4C-8B2A-68DCA7B23787}" srcOrd="1" destOrd="0" presId="urn:microsoft.com/office/officeart/2017/3/layout/HorizontalPathTimeline"/>
    <dgm:cxn modelId="{8E82DE77-F812-0A40-B812-94CDD86F346B}" type="presParOf" srcId="{28C757EB-FABE-DA4C-8B2A-68DCA7B23787}" destId="{A3EBE547-9D9F-D640-8430-F6EFAED177B5}" srcOrd="0" destOrd="0" presId="urn:microsoft.com/office/officeart/2017/3/layout/HorizontalPathTimeline"/>
    <dgm:cxn modelId="{45375C5D-DB8D-8B48-A8C7-8461665225DE}" type="presParOf" srcId="{28C757EB-FABE-DA4C-8B2A-68DCA7B23787}" destId="{C6CE31AC-5927-1C4D-B497-C569F8D250D3}" srcOrd="1" destOrd="0" presId="urn:microsoft.com/office/officeart/2017/3/layout/HorizontalPathTimeline"/>
    <dgm:cxn modelId="{4365B234-9CFB-144D-B92E-CEAD120CBD89}" type="presParOf" srcId="{D2183646-4864-1C4B-B93D-50BD78EF468A}" destId="{1AC71CCF-BCC3-624A-ACFD-E031253DF2C0}" srcOrd="2" destOrd="0" presId="urn:microsoft.com/office/officeart/2017/3/layout/HorizontalPathTimeline"/>
    <dgm:cxn modelId="{475C9EB8-04E6-164F-BFB5-879FED57FB88}" type="presParOf" srcId="{D2183646-4864-1C4B-B93D-50BD78EF468A}" destId="{0921B955-3281-A746-BA04-2A1FFC4B5AC4}" srcOrd="3" destOrd="0" presId="urn:microsoft.com/office/officeart/2017/3/layout/HorizontalPathTimeline"/>
    <dgm:cxn modelId="{58FE4201-A348-174E-B937-EBE0F9A7A615}" type="presParOf" srcId="{D2183646-4864-1C4B-B93D-50BD78EF468A}" destId="{CE3646BF-B193-7B4C-B472-99387E562BFA}" srcOrd="4" destOrd="0" presId="urn:microsoft.com/office/officeart/2017/3/layout/HorizontalPathTimeline"/>
    <dgm:cxn modelId="{836907F0-1E05-6E41-AAFE-90FE92138063}" type="presParOf" srcId="{1F91B97B-490E-4A41-AD5C-611F7610DD05}" destId="{19362BC1-3DC1-B341-BAE9-A2CA2F11EDBD}" srcOrd="7" destOrd="0" presId="urn:microsoft.com/office/officeart/2017/3/layout/HorizontalPathTimeline"/>
    <dgm:cxn modelId="{939ECB02-077F-924B-B11C-975597F1067B}" type="presParOf" srcId="{1F91B97B-490E-4A41-AD5C-611F7610DD05}" destId="{93D49BCD-DFC9-104E-BA42-FB769CF823D6}" srcOrd="8" destOrd="0" presId="urn:microsoft.com/office/officeart/2017/3/layout/HorizontalPathTimeline"/>
    <dgm:cxn modelId="{533639A6-F525-C04F-8769-40EFC66A426E}" type="presParOf" srcId="{93D49BCD-DFC9-104E-BA42-FB769CF823D6}" destId="{B55F77F7-9D0F-EE48-BB2F-941EAF68BBD7}" srcOrd="0" destOrd="0" presId="urn:microsoft.com/office/officeart/2017/3/layout/HorizontalPathTimeline"/>
    <dgm:cxn modelId="{CCF006E7-0B76-D849-AACB-C5DF348635C0}" type="presParOf" srcId="{93D49BCD-DFC9-104E-BA42-FB769CF823D6}" destId="{DC6D54EC-C38F-5744-97B5-94D20BE6B03D}" srcOrd="1" destOrd="0" presId="urn:microsoft.com/office/officeart/2017/3/layout/HorizontalPathTimeline"/>
    <dgm:cxn modelId="{A5054944-354B-F043-A8E4-F01BF197F2F4}" type="presParOf" srcId="{DC6D54EC-C38F-5744-97B5-94D20BE6B03D}" destId="{0FDB9B33-28EA-FE48-B84D-6FC02E4363DC}" srcOrd="0" destOrd="0" presId="urn:microsoft.com/office/officeart/2017/3/layout/HorizontalPathTimeline"/>
    <dgm:cxn modelId="{2EC5583F-DCA2-5244-8E16-61B917DE4E99}" type="presParOf" srcId="{DC6D54EC-C38F-5744-97B5-94D20BE6B03D}" destId="{62FF4998-A70D-7A47-8DC7-647C0C7CA29D}" srcOrd="1" destOrd="0" presId="urn:microsoft.com/office/officeart/2017/3/layout/HorizontalPathTimeline"/>
    <dgm:cxn modelId="{FDAF9850-F7B1-694C-9DEF-ADB41962ABE0}" type="presParOf" srcId="{93D49BCD-DFC9-104E-BA42-FB769CF823D6}" destId="{0D33BDB6-1BDC-9048-8349-443134402B66}" srcOrd="2" destOrd="0" presId="urn:microsoft.com/office/officeart/2017/3/layout/HorizontalPathTimeline"/>
    <dgm:cxn modelId="{67CE20B5-5627-BB44-8082-8C49C0EF50B1}" type="presParOf" srcId="{93D49BCD-DFC9-104E-BA42-FB769CF823D6}" destId="{C40FEBFB-3D88-0D43-B2EF-D3901B92500F}" srcOrd="3" destOrd="0" presId="urn:microsoft.com/office/officeart/2017/3/layout/HorizontalPathTimeline"/>
    <dgm:cxn modelId="{7FAFBDC6-1E67-F642-8BBA-1D953077B3D9}" type="presParOf" srcId="{93D49BCD-DFC9-104E-BA42-FB769CF823D6}" destId="{11BBDADE-4890-B949-847E-ED25E68FB97F}"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8BD33A-1051-4387-96D1-46F904B2146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4A750E4-DD72-4BDC-BD09-BD2205684137}">
      <dgm:prSet/>
      <dgm:spPr/>
      <dgm:t>
        <a:bodyPr/>
        <a:lstStyle/>
        <a:p>
          <a:pPr>
            <a:lnSpc>
              <a:spcPct val="100000"/>
            </a:lnSpc>
          </a:pPr>
          <a:r>
            <a:rPr lang="fr-FR" b="1" dirty="0"/>
            <a:t>Workflow</a:t>
          </a:r>
          <a:endParaRPr lang="en-US" b="1" dirty="0"/>
        </a:p>
      </dgm:t>
    </dgm:pt>
    <dgm:pt modelId="{A2E47652-EA01-4D1C-9BC6-B88E479B5D28}" type="parTrans" cxnId="{166D5ADA-513A-4F7E-95C1-F02CAEF5F02C}">
      <dgm:prSet/>
      <dgm:spPr/>
      <dgm:t>
        <a:bodyPr/>
        <a:lstStyle/>
        <a:p>
          <a:endParaRPr lang="en-US"/>
        </a:p>
      </dgm:t>
    </dgm:pt>
    <dgm:pt modelId="{CB7F6F0D-49AA-4EFD-ABE9-17371A16DD67}" type="sibTrans" cxnId="{166D5ADA-513A-4F7E-95C1-F02CAEF5F02C}">
      <dgm:prSet/>
      <dgm:spPr/>
      <dgm:t>
        <a:bodyPr/>
        <a:lstStyle/>
        <a:p>
          <a:endParaRPr lang="en-US"/>
        </a:p>
      </dgm:t>
    </dgm:pt>
    <dgm:pt modelId="{9AAFD5C2-CE7C-4FA5-8911-B5A68A32BE4F}">
      <dgm:prSet/>
      <dgm:spPr/>
      <dgm:t>
        <a:bodyPr/>
        <a:lstStyle/>
        <a:p>
          <a:pPr>
            <a:lnSpc>
              <a:spcPct val="100000"/>
            </a:lnSpc>
            <a:buFont typeface="Arial" panose="020B0604020202020204" pitchFamily="34" charset="0"/>
            <a:buChar char="•"/>
          </a:pPr>
          <a:r>
            <a:rPr lang="en-US" noProof="0" dirty="0"/>
            <a:t>Specifies a sequence of steps and orchestrates the execution of activities</a:t>
          </a:r>
        </a:p>
      </dgm:t>
    </dgm:pt>
    <dgm:pt modelId="{D17C5D48-3A6F-4A2C-BA58-C33EA3138C26}" type="parTrans" cxnId="{AA3660F7-7264-44F0-9DBC-ADFD82A6955D}">
      <dgm:prSet/>
      <dgm:spPr/>
      <dgm:t>
        <a:bodyPr/>
        <a:lstStyle/>
        <a:p>
          <a:endParaRPr lang="en-US"/>
        </a:p>
      </dgm:t>
    </dgm:pt>
    <dgm:pt modelId="{EDF01775-2B71-470E-8642-D79EB8790650}" type="sibTrans" cxnId="{AA3660F7-7264-44F0-9DBC-ADFD82A6955D}">
      <dgm:prSet/>
      <dgm:spPr/>
      <dgm:t>
        <a:bodyPr/>
        <a:lstStyle/>
        <a:p>
          <a:endParaRPr lang="en-US"/>
        </a:p>
      </dgm:t>
    </dgm:pt>
    <dgm:pt modelId="{050E3E82-47D5-4A6E-895E-F2173AC24303}">
      <dgm:prSet/>
      <dgm:spPr/>
      <dgm:t>
        <a:bodyPr/>
        <a:lstStyle/>
        <a:p>
          <a:pPr>
            <a:lnSpc>
              <a:spcPct val="100000"/>
            </a:lnSpc>
            <a:buFont typeface="Arial" panose="020B0604020202020204" pitchFamily="34" charset="0"/>
            <a:buChar char="•"/>
          </a:pPr>
          <a:r>
            <a:rPr lang="en-US" noProof="0" dirty="0"/>
            <a:t>Must be deterministic</a:t>
          </a:r>
        </a:p>
      </dgm:t>
    </dgm:pt>
    <dgm:pt modelId="{CE885886-D64A-448D-9D20-947A2731E873}" type="parTrans" cxnId="{77B4C816-329E-44F5-BA4D-006893805473}">
      <dgm:prSet/>
      <dgm:spPr/>
      <dgm:t>
        <a:bodyPr/>
        <a:lstStyle/>
        <a:p>
          <a:endParaRPr lang="en-US"/>
        </a:p>
      </dgm:t>
    </dgm:pt>
    <dgm:pt modelId="{46F05080-80CF-4408-9E5B-91A9CA4825E8}" type="sibTrans" cxnId="{77B4C816-329E-44F5-BA4D-006893805473}">
      <dgm:prSet/>
      <dgm:spPr/>
      <dgm:t>
        <a:bodyPr/>
        <a:lstStyle/>
        <a:p>
          <a:endParaRPr lang="en-US"/>
        </a:p>
      </dgm:t>
    </dgm:pt>
    <dgm:pt modelId="{06AA3E01-2F91-45D7-BA2D-6B8D205ECC60}">
      <dgm:prSet/>
      <dgm:spPr/>
      <dgm:t>
        <a:bodyPr/>
        <a:lstStyle/>
        <a:p>
          <a:pPr>
            <a:lnSpc>
              <a:spcPct val="100000"/>
            </a:lnSpc>
          </a:pPr>
          <a:r>
            <a:rPr lang="fr-FR" b="1" dirty="0"/>
            <a:t>Activity</a:t>
          </a:r>
          <a:endParaRPr lang="en-US" b="1" dirty="0"/>
        </a:p>
      </dgm:t>
    </dgm:pt>
    <dgm:pt modelId="{9F2B6B2A-8FF0-4D95-A2B6-F5768F8C2304}" type="parTrans" cxnId="{35D31148-C4E2-4226-BC43-3A732819836B}">
      <dgm:prSet/>
      <dgm:spPr/>
      <dgm:t>
        <a:bodyPr/>
        <a:lstStyle/>
        <a:p>
          <a:endParaRPr lang="en-US"/>
        </a:p>
      </dgm:t>
    </dgm:pt>
    <dgm:pt modelId="{2EAA9CC6-3736-4E05-8670-766C0566C534}" type="sibTrans" cxnId="{35D31148-C4E2-4226-BC43-3A732819836B}">
      <dgm:prSet/>
      <dgm:spPr/>
      <dgm:t>
        <a:bodyPr/>
        <a:lstStyle/>
        <a:p>
          <a:endParaRPr lang="en-US"/>
        </a:p>
      </dgm:t>
    </dgm:pt>
    <dgm:pt modelId="{A5C1C742-B393-4F47-AFA9-5D6B92B8B2F3}">
      <dgm:prSet/>
      <dgm:spPr/>
      <dgm:t>
        <a:bodyPr/>
        <a:lstStyle/>
        <a:p>
          <a:pPr>
            <a:lnSpc>
              <a:spcPct val="100000"/>
            </a:lnSpc>
            <a:buFont typeface="Arial" panose="020B0604020202020204" pitchFamily="34" charset="0"/>
            <a:buChar char="•"/>
          </a:pPr>
          <a:r>
            <a:rPr lang="en-US" noProof="0" dirty="0"/>
            <a:t>Encapsulates business logic that may fail</a:t>
          </a:r>
        </a:p>
      </dgm:t>
    </dgm:pt>
    <dgm:pt modelId="{0D9F4433-D5B6-4A44-A252-6807B307341E}" type="parTrans" cxnId="{8D96D64E-8D59-4B60-AD96-90D24323F14E}">
      <dgm:prSet/>
      <dgm:spPr/>
      <dgm:t>
        <a:bodyPr/>
        <a:lstStyle/>
        <a:p>
          <a:endParaRPr lang="en-US"/>
        </a:p>
      </dgm:t>
    </dgm:pt>
    <dgm:pt modelId="{A80573E7-2426-49FF-91A1-155CB9688427}" type="sibTrans" cxnId="{8D96D64E-8D59-4B60-AD96-90D24323F14E}">
      <dgm:prSet/>
      <dgm:spPr/>
      <dgm:t>
        <a:bodyPr/>
        <a:lstStyle/>
        <a:p>
          <a:endParaRPr lang="en-US"/>
        </a:p>
      </dgm:t>
    </dgm:pt>
    <dgm:pt modelId="{9879A90D-FC5B-4447-8B62-37CC236C7FB7}">
      <dgm:prSet/>
      <dgm:spPr/>
      <dgm:t>
        <a:bodyPr/>
        <a:lstStyle/>
        <a:p>
          <a:pPr>
            <a:lnSpc>
              <a:spcPct val="100000"/>
            </a:lnSpc>
            <a:buFont typeface="Arial" panose="020B0604020202020204" pitchFamily="34" charset="0"/>
            <a:buChar char="•"/>
          </a:pPr>
          <a:r>
            <a:rPr lang="en-US" noProof="0" dirty="0"/>
            <a:t>Can be automatically replayed in case of error</a:t>
          </a:r>
        </a:p>
      </dgm:t>
    </dgm:pt>
    <dgm:pt modelId="{45DC0E42-702F-4ADF-8B51-3EFE017E48A7}" type="parTrans" cxnId="{48822BF4-1492-4967-83E4-EBB4CA1ECEFE}">
      <dgm:prSet/>
      <dgm:spPr/>
      <dgm:t>
        <a:bodyPr/>
        <a:lstStyle/>
        <a:p>
          <a:endParaRPr lang="en-US"/>
        </a:p>
      </dgm:t>
    </dgm:pt>
    <dgm:pt modelId="{23061068-F258-4644-873F-F5685F013340}" type="sibTrans" cxnId="{48822BF4-1492-4967-83E4-EBB4CA1ECEFE}">
      <dgm:prSet/>
      <dgm:spPr/>
      <dgm:t>
        <a:bodyPr/>
        <a:lstStyle/>
        <a:p>
          <a:endParaRPr lang="en-US"/>
        </a:p>
      </dgm:t>
    </dgm:pt>
    <dgm:pt modelId="{FBBB6FCC-A664-4250-AE46-FD059F46AB22}">
      <dgm:prSet/>
      <dgm:spPr/>
      <dgm:t>
        <a:bodyPr/>
        <a:lstStyle/>
        <a:p>
          <a:pPr>
            <a:lnSpc>
              <a:spcPct val="100000"/>
            </a:lnSpc>
            <a:buFont typeface="Arial" panose="020B0604020202020204" pitchFamily="34" charset="0"/>
            <a:buChar char="•"/>
          </a:pPr>
          <a:r>
            <a:rPr lang="en-US" noProof="0" dirty="0"/>
            <a:t>Can be indeterministic</a:t>
          </a:r>
        </a:p>
      </dgm:t>
    </dgm:pt>
    <dgm:pt modelId="{0D0AC315-72B3-4402-BA33-71EE1189CD30}" type="parTrans" cxnId="{FE64514C-B305-4E7F-A033-0F8820FC9A31}">
      <dgm:prSet/>
      <dgm:spPr/>
      <dgm:t>
        <a:bodyPr/>
        <a:lstStyle/>
        <a:p>
          <a:endParaRPr lang="en-US"/>
        </a:p>
      </dgm:t>
    </dgm:pt>
    <dgm:pt modelId="{A137D343-084E-46E9-A121-93DA302A29AD}" type="sibTrans" cxnId="{FE64514C-B305-4E7F-A033-0F8820FC9A31}">
      <dgm:prSet/>
      <dgm:spPr/>
      <dgm:t>
        <a:bodyPr/>
        <a:lstStyle/>
        <a:p>
          <a:endParaRPr lang="en-US"/>
        </a:p>
      </dgm:t>
    </dgm:pt>
    <dgm:pt modelId="{29A7AFF7-2867-42E6-8D32-A05A951B135D}">
      <dgm:prSet/>
      <dgm:spPr/>
      <dgm:t>
        <a:bodyPr/>
        <a:lstStyle/>
        <a:p>
          <a:pPr>
            <a:lnSpc>
              <a:spcPct val="100000"/>
            </a:lnSpc>
          </a:pPr>
          <a:r>
            <a:rPr lang="en-US" b="1" noProof="0" dirty="0"/>
            <a:t>Worker</a:t>
          </a:r>
        </a:p>
      </dgm:t>
    </dgm:pt>
    <dgm:pt modelId="{1436DCA7-8ECB-49FD-8D8F-9F98B4C2B52E}" type="parTrans" cxnId="{C0269979-09D1-460A-938F-8A54732EBE86}">
      <dgm:prSet/>
      <dgm:spPr/>
      <dgm:t>
        <a:bodyPr/>
        <a:lstStyle/>
        <a:p>
          <a:endParaRPr lang="en-US"/>
        </a:p>
      </dgm:t>
    </dgm:pt>
    <dgm:pt modelId="{F467F712-AA5D-4381-A86B-6C92347A4BE8}" type="sibTrans" cxnId="{C0269979-09D1-460A-938F-8A54732EBE86}">
      <dgm:prSet/>
      <dgm:spPr/>
      <dgm:t>
        <a:bodyPr/>
        <a:lstStyle/>
        <a:p>
          <a:endParaRPr lang="en-US"/>
        </a:p>
      </dgm:t>
    </dgm:pt>
    <dgm:pt modelId="{72F75D27-5D0F-4ABE-9DF3-D9796C7A19D8}">
      <dgm:prSet/>
      <dgm:spPr/>
      <dgm:t>
        <a:bodyPr/>
        <a:lstStyle/>
        <a:p>
          <a:pPr>
            <a:lnSpc>
              <a:spcPct val="100000"/>
            </a:lnSpc>
            <a:buFont typeface="Arial" panose="020B0604020202020204" pitchFamily="34" charset="0"/>
            <a:buChar char="•"/>
          </a:pPr>
          <a:r>
            <a:rPr lang="en-US" noProof="0" dirty="0"/>
            <a:t>Listen on a queue</a:t>
          </a:r>
        </a:p>
      </dgm:t>
    </dgm:pt>
    <dgm:pt modelId="{E30AAD38-12E7-4AAE-BD02-B98655C64615}" type="parTrans" cxnId="{B899AC41-14E3-4D1F-9DCB-C6154297161C}">
      <dgm:prSet/>
      <dgm:spPr/>
      <dgm:t>
        <a:bodyPr/>
        <a:lstStyle/>
        <a:p>
          <a:endParaRPr lang="en-US"/>
        </a:p>
      </dgm:t>
    </dgm:pt>
    <dgm:pt modelId="{0D85C9A8-BFFE-404E-9B29-444F5E9F0EF3}" type="sibTrans" cxnId="{B899AC41-14E3-4D1F-9DCB-C6154297161C}">
      <dgm:prSet/>
      <dgm:spPr/>
      <dgm:t>
        <a:bodyPr/>
        <a:lstStyle/>
        <a:p>
          <a:endParaRPr lang="en-US"/>
        </a:p>
      </dgm:t>
    </dgm:pt>
    <dgm:pt modelId="{B9FB72FA-71D2-E240-BE60-F5C83C9E3746}">
      <dgm:prSet/>
      <dgm:spPr/>
      <dgm:t>
        <a:bodyPr/>
        <a:lstStyle/>
        <a:p>
          <a:pPr>
            <a:lnSpc>
              <a:spcPct val="100000"/>
            </a:lnSpc>
            <a:buFont typeface="Arial" panose="020B0604020202020204" pitchFamily="34" charset="0"/>
            <a:buChar char="•"/>
          </a:pPr>
          <a:r>
            <a:rPr lang="en-US" noProof="0" dirty="0"/>
            <a:t>Executes code for workflows and activities</a:t>
          </a:r>
        </a:p>
      </dgm:t>
    </dgm:pt>
    <dgm:pt modelId="{C77377CF-A05F-3646-891C-2F1944B4DE50}" type="parTrans" cxnId="{376D5803-6394-8347-999E-B8F457E5839A}">
      <dgm:prSet/>
      <dgm:spPr/>
    </dgm:pt>
    <dgm:pt modelId="{A1C39952-07E5-7247-BDD4-C75BD6CB9F5C}" type="sibTrans" cxnId="{376D5803-6394-8347-999E-B8F457E5839A}">
      <dgm:prSet/>
      <dgm:spPr/>
    </dgm:pt>
    <dgm:pt modelId="{E7E8B527-AE39-8B48-B2FA-946D71E88564}" type="pres">
      <dgm:prSet presAssocID="{948BD33A-1051-4387-96D1-46F904B21469}" presName="linear" presStyleCnt="0">
        <dgm:presLayoutVars>
          <dgm:dir/>
          <dgm:animLvl val="lvl"/>
          <dgm:resizeHandles val="exact"/>
        </dgm:presLayoutVars>
      </dgm:prSet>
      <dgm:spPr/>
    </dgm:pt>
    <dgm:pt modelId="{C4A2CFE9-01D0-724B-8CFB-79D911192181}" type="pres">
      <dgm:prSet presAssocID="{06AA3E01-2F91-45D7-BA2D-6B8D205ECC60}" presName="parentLin" presStyleCnt="0"/>
      <dgm:spPr/>
    </dgm:pt>
    <dgm:pt modelId="{16A74502-348D-3340-9205-14CF7172931A}" type="pres">
      <dgm:prSet presAssocID="{06AA3E01-2F91-45D7-BA2D-6B8D205ECC60}" presName="parentLeftMargin" presStyleLbl="node1" presStyleIdx="0" presStyleCnt="3"/>
      <dgm:spPr/>
    </dgm:pt>
    <dgm:pt modelId="{89D606EE-FF80-BF43-A354-70717B8F21AB}" type="pres">
      <dgm:prSet presAssocID="{06AA3E01-2F91-45D7-BA2D-6B8D205ECC60}" presName="parentText" presStyleLbl="node1" presStyleIdx="0" presStyleCnt="3">
        <dgm:presLayoutVars>
          <dgm:chMax val="0"/>
          <dgm:bulletEnabled val="1"/>
        </dgm:presLayoutVars>
      </dgm:prSet>
      <dgm:spPr/>
    </dgm:pt>
    <dgm:pt modelId="{A5AA3AD5-420D-3D4D-8DBB-C5CB56E97C4A}" type="pres">
      <dgm:prSet presAssocID="{06AA3E01-2F91-45D7-BA2D-6B8D205ECC60}" presName="negativeSpace" presStyleCnt="0"/>
      <dgm:spPr/>
    </dgm:pt>
    <dgm:pt modelId="{77C349A0-A463-2948-A50A-E62FBBCBBB39}" type="pres">
      <dgm:prSet presAssocID="{06AA3E01-2F91-45D7-BA2D-6B8D205ECC60}" presName="childText" presStyleLbl="conFgAcc1" presStyleIdx="0" presStyleCnt="3">
        <dgm:presLayoutVars>
          <dgm:bulletEnabled val="1"/>
        </dgm:presLayoutVars>
      </dgm:prSet>
      <dgm:spPr/>
    </dgm:pt>
    <dgm:pt modelId="{DFE541A4-7A54-3645-A16B-CF7A8C6E481B}" type="pres">
      <dgm:prSet presAssocID="{2EAA9CC6-3736-4E05-8670-766C0566C534}" presName="spaceBetweenRectangles" presStyleCnt="0"/>
      <dgm:spPr/>
    </dgm:pt>
    <dgm:pt modelId="{0DE008CA-6308-8347-B2E4-08E5AD145F1C}" type="pres">
      <dgm:prSet presAssocID="{A4A750E4-DD72-4BDC-BD09-BD2205684137}" presName="parentLin" presStyleCnt="0"/>
      <dgm:spPr/>
    </dgm:pt>
    <dgm:pt modelId="{975BDB11-66F4-7342-8FBA-6E5AA85FAAE8}" type="pres">
      <dgm:prSet presAssocID="{A4A750E4-DD72-4BDC-BD09-BD2205684137}" presName="parentLeftMargin" presStyleLbl="node1" presStyleIdx="0" presStyleCnt="3"/>
      <dgm:spPr/>
    </dgm:pt>
    <dgm:pt modelId="{F1C985C4-C5C0-3946-8AA6-FE0AF4D23727}" type="pres">
      <dgm:prSet presAssocID="{A4A750E4-DD72-4BDC-BD09-BD2205684137}" presName="parentText" presStyleLbl="node1" presStyleIdx="1" presStyleCnt="3">
        <dgm:presLayoutVars>
          <dgm:chMax val="0"/>
          <dgm:bulletEnabled val="1"/>
        </dgm:presLayoutVars>
      </dgm:prSet>
      <dgm:spPr/>
    </dgm:pt>
    <dgm:pt modelId="{63BB7A7C-CE1B-7F49-9E3E-F68799D9886B}" type="pres">
      <dgm:prSet presAssocID="{A4A750E4-DD72-4BDC-BD09-BD2205684137}" presName="negativeSpace" presStyleCnt="0"/>
      <dgm:spPr/>
    </dgm:pt>
    <dgm:pt modelId="{0E3BF91D-02AA-8548-BAC0-C681D33171A2}" type="pres">
      <dgm:prSet presAssocID="{A4A750E4-DD72-4BDC-BD09-BD2205684137}" presName="childText" presStyleLbl="conFgAcc1" presStyleIdx="1" presStyleCnt="3">
        <dgm:presLayoutVars>
          <dgm:bulletEnabled val="1"/>
        </dgm:presLayoutVars>
      </dgm:prSet>
      <dgm:spPr/>
    </dgm:pt>
    <dgm:pt modelId="{A8EDB63B-BBEF-F740-8C6C-9044AE503F15}" type="pres">
      <dgm:prSet presAssocID="{CB7F6F0D-49AA-4EFD-ABE9-17371A16DD67}" presName="spaceBetweenRectangles" presStyleCnt="0"/>
      <dgm:spPr/>
    </dgm:pt>
    <dgm:pt modelId="{9E868176-45B3-E340-AD8A-5BD8A74FE2A4}" type="pres">
      <dgm:prSet presAssocID="{29A7AFF7-2867-42E6-8D32-A05A951B135D}" presName="parentLin" presStyleCnt="0"/>
      <dgm:spPr/>
    </dgm:pt>
    <dgm:pt modelId="{F2C1ECAE-8705-434C-889A-14FC538C67C5}" type="pres">
      <dgm:prSet presAssocID="{29A7AFF7-2867-42E6-8D32-A05A951B135D}" presName="parentLeftMargin" presStyleLbl="node1" presStyleIdx="1" presStyleCnt="3"/>
      <dgm:spPr/>
    </dgm:pt>
    <dgm:pt modelId="{FC8B99D2-E56F-E44C-A9C3-A9A064176E47}" type="pres">
      <dgm:prSet presAssocID="{29A7AFF7-2867-42E6-8D32-A05A951B135D}" presName="parentText" presStyleLbl="node1" presStyleIdx="2" presStyleCnt="3">
        <dgm:presLayoutVars>
          <dgm:chMax val="0"/>
          <dgm:bulletEnabled val="1"/>
        </dgm:presLayoutVars>
      </dgm:prSet>
      <dgm:spPr/>
    </dgm:pt>
    <dgm:pt modelId="{FFC26D61-140C-294B-B851-B4CFCB3F7782}" type="pres">
      <dgm:prSet presAssocID="{29A7AFF7-2867-42E6-8D32-A05A951B135D}" presName="negativeSpace" presStyleCnt="0"/>
      <dgm:spPr/>
    </dgm:pt>
    <dgm:pt modelId="{D454BF5F-0299-E641-886A-E0F0AAD56782}" type="pres">
      <dgm:prSet presAssocID="{29A7AFF7-2867-42E6-8D32-A05A951B135D}" presName="childText" presStyleLbl="conFgAcc1" presStyleIdx="2" presStyleCnt="3">
        <dgm:presLayoutVars>
          <dgm:bulletEnabled val="1"/>
        </dgm:presLayoutVars>
      </dgm:prSet>
      <dgm:spPr/>
    </dgm:pt>
  </dgm:ptLst>
  <dgm:cxnLst>
    <dgm:cxn modelId="{376D5803-6394-8347-999E-B8F457E5839A}" srcId="{29A7AFF7-2867-42E6-8D32-A05A951B135D}" destId="{B9FB72FA-71D2-E240-BE60-F5C83C9E3746}" srcOrd="1" destOrd="0" parTransId="{C77377CF-A05F-3646-891C-2F1944B4DE50}" sibTransId="{A1C39952-07E5-7247-BDD4-C75BD6CB9F5C}"/>
    <dgm:cxn modelId="{26EBD103-2B5B-2142-86E9-BB2304DD9630}" type="presOf" srcId="{FBBB6FCC-A664-4250-AE46-FD059F46AB22}" destId="{77C349A0-A463-2948-A50A-E62FBBCBBB39}" srcOrd="0" destOrd="2" presId="urn:microsoft.com/office/officeart/2005/8/layout/list1"/>
    <dgm:cxn modelId="{0CF9AE0F-C140-0D48-BBFB-DC3A54BDD2B3}" type="presOf" srcId="{A4A750E4-DD72-4BDC-BD09-BD2205684137}" destId="{975BDB11-66F4-7342-8FBA-6E5AA85FAAE8}" srcOrd="0" destOrd="0" presId="urn:microsoft.com/office/officeart/2005/8/layout/list1"/>
    <dgm:cxn modelId="{77B4C816-329E-44F5-BA4D-006893805473}" srcId="{A4A750E4-DD72-4BDC-BD09-BD2205684137}" destId="{050E3E82-47D5-4A6E-895E-F2173AC24303}" srcOrd="1" destOrd="0" parTransId="{CE885886-D64A-448D-9D20-947A2731E873}" sibTransId="{46F05080-80CF-4408-9E5B-91A9CA4825E8}"/>
    <dgm:cxn modelId="{1CC9B71F-BFC3-BF46-9343-5AE4676805BB}" type="presOf" srcId="{050E3E82-47D5-4A6E-895E-F2173AC24303}" destId="{0E3BF91D-02AA-8548-BAC0-C681D33171A2}" srcOrd="0" destOrd="1" presId="urn:microsoft.com/office/officeart/2005/8/layout/list1"/>
    <dgm:cxn modelId="{F187402D-112C-8D40-9A57-286971C9E022}" type="presOf" srcId="{948BD33A-1051-4387-96D1-46F904B21469}" destId="{E7E8B527-AE39-8B48-B2FA-946D71E88564}" srcOrd="0" destOrd="0" presId="urn:microsoft.com/office/officeart/2005/8/layout/list1"/>
    <dgm:cxn modelId="{B899AC41-14E3-4D1F-9DCB-C6154297161C}" srcId="{29A7AFF7-2867-42E6-8D32-A05A951B135D}" destId="{72F75D27-5D0F-4ABE-9DF3-D9796C7A19D8}" srcOrd="0" destOrd="0" parTransId="{E30AAD38-12E7-4AAE-BD02-B98655C64615}" sibTransId="{0D85C9A8-BFFE-404E-9B29-444F5E9F0EF3}"/>
    <dgm:cxn modelId="{A959DF41-8D7C-C340-BC97-1D4317B918DF}" type="presOf" srcId="{29A7AFF7-2867-42E6-8D32-A05A951B135D}" destId="{FC8B99D2-E56F-E44C-A9C3-A9A064176E47}" srcOrd="1" destOrd="0" presId="urn:microsoft.com/office/officeart/2005/8/layout/list1"/>
    <dgm:cxn modelId="{35D31148-C4E2-4226-BC43-3A732819836B}" srcId="{948BD33A-1051-4387-96D1-46F904B21469}" destId="{06AA3E01-2F91-45D7-BA2D-6B8D205ECC60}" srcOrd="0" destOrd="0" parTransId="{9F2B6B2A-8FF0-4D95-A2B6-F5768F8C2304}" sibTransId="{2EAA9CC6-3736-4E05-8670-766C0566C534}"/>
    <dgm:cxn modelId="{2B64364B-9869-EF4D-9A65-18B0B371A96F}" type="presOf" srcId="{72F75D27-5D0F-4ABE-9DF3-D9796C7A19D8}" destId="{D454BF5F-0299-E641-886A-E0F0AAD56782}" srcOrd="0" destOrd="0" presId="urn:microsoft.com/office/officeart/2005/8/layout/list1"/>
    <dgm:cxn modelId="{FE64514C-B305-4E7F-A033-0F8820FC9A31}" srcId="{06AA3E01-2F91-45D7-BA2D-6B8D205ECC60}" destId="{FBBB6FCC-A664-4250-AE46-FD059F46AB22}" srcOrd="2" destOrd="0" parTransId="{0D0AC315-72B3-4402-BA33-71EE1189CD30}" sibTransId="{A137D343-084E-46E9-A121-93DA302A29AD}"/>
    <dgm:cxn modelId="{8D96D64E-8D59-4B60-AD96-90D24323F14E}" srcId="{06AA3E01-2F91-45D7-BA2D-6B8D205ECC60}" destId="{A5C1C742-B393-4F47-AFA9-5D6B92B8B2F3}" srcOrd="0" destOrd="0" parTransId="{0D9F4433-D5B6-4A44-A252-6807B307341E}" sibTransId="{A80573E7-2426-49FF-91A1-155CB9688427}"/>
    <dgm:cxn modelId="{07E7AD5A-DF30-AA46-A78E-F7CF55E1D8A4}" type="presOf" srcId="{B9FB72FA-71D2-E240-BE60-F5C83C9E3746}" destId="{D454BF5F-0299-E641-886A-E0F0AAD56782}" srcOrd="0" destOrd="1" presId="urn:microsoft.com/office/officeart/2005/8/layout/list1"/>
    <dgm:cxn modelId="{80E69470-D247-8A4A-934F-4316CCEA13A1}" type="presOf" srcId="{06AA3E01-2F91-45D7-BA2D-6B8D205ECC60}" destId="{16A74502-348D-3340-9205-14CF7172931A}" srcOrd="0" destOrd="0" presId="urn:microsoft.com/office/officeart/2005/8/layout/list1"/>
    <dgm:cxn modelId="{C0269979-09D1-460A-938F-8A54732EBE86}" srcId="{948BD33A-1051-4387-96D1-46F904B21469}" destId="{29A7AFF7-2867-42E6-8D32-A05A951B135D}" srcOrd="2" destOrd="0" parTransId="{1436DCA7-8ECB-49FD-8D8F-9F98B4C2B52E}" sibTransId="{F467F712-AA5D-4381-A86B-6C92347A4BE8}"/>
    <dgm:cxn modelId="{1D30327E-CB3C-FE40-9A33-7B7043EE8D13}" type="presOf" srcId="{9AAFD5C2-CE7C-4FA5-8911-B5A68A32BE4F}" destId="{0E3BF91D-02AA-8548-BAC0-C681D33171A2}" srcOrd="0" destOrd="0" presId="urn:microsoft.com/office/officeart/2005/8/layout/list1"/>
    <dgm:cxn modelId="{9659689F-7EDA-9446-A113-EA0C98F219A7}" type="presOf" srcId="{A5C1C742-B393-4F47-AFA9-5D6B92B8B2F3}" destId="{77C349A0-A463-2948-A50A-E62FBBCBBB39}" srcOrd="0" destOrd="0" presId="urn:microsoft.com/office/officeart/2005/8/layout/list1"/>
    <dgm:cxn modelId="{F59718BD-5D65-2E44-BB9F-A4DF4C52A01C}" type="presOf" srcId="{29A7AFF7-2867-42E6-8D32-A05A951B135D}" destId="{F2C1ECAE-8705-434C-889A-14FC538C67C5}" srcOrd="0" destOrd="0" presId="urn:microsoft.com/office/officeart/2005/8/layout/list1"/>
    <dgm:cxn modelId="{CE2945CE-E9E6-164F-99C1-98C9E6494B47}" type="presOf" srcId="{A4A750E4-DD72-4BDC-BD09-BD2205684137}" destId="{F1C985C4-C5C0-3946-8AA6-FE0AF4D23727}" srcOrd="1" destOrd="0" presId="urn:microsoft.com/office/officeart/2005/8/layout/list1"/>
    <dgm:cxn modelId="{166D5ADA-513A-4F7E-95C1-F02CAEF5F02C}" srcId="{948BD33A-1051-4387-96D1-46F904B21469}" destId="{A4A750E4-DD72-4BDC-BD09-BD2205684137}" srcOrd="1" destOrd="0" parTransId="{A2E47652-EA01-4D1C-9BC6-B88E479B5D28}" sibTransId="{CB7F6F0D-49AA-4EFD-ABE9-17371A16DD67}"/>
    <dgm:cxn modelId="{737C50E0-5734-974F-87A3-1DADE88E47E3}" type="presOf" srcId="{06AA3E01-2F91-45D7-BA2D-6B8D205ECC60}" destId="{89D606EE-FF80-BF43-A354-70717B8F21AB}" srcOrd="1" destOrd="0" presId="urn:microsoft.com/office/officeart/2005/8/layout/list1"/>
    <dgm:cxn modelId="{77473EED-03DD-D946-BA21-5304922803D5}" type="presOf" srcId="{9879A90D-FC5B-4447-8B62-37CC236C7FB7}" destId="{77C349A0-A463-2948-A50A-E62FBBCBBB39}" srcOrd="0" destOrd="1" presId="urn:microsoft.com/office/officeart/2005/8/layout/list1"/>
    <dgm:cxn modelId="{48822BF4-1492-4967-83E4-EBB4CA1ECEFE}" srcId="{06AA3E01-2F91-45D7-BA2D-6B8D205ECC60}" destId="{9879A90D-FC5B-4447-8B62-37CC236C7FB7}" srcOrd="1" destOrd="0" parTransId="{45DC0E42-702F-4ADF-8B51-3EFE017E48A7}" sibTransId="{23061068-F258-4644-873F-F5685F013340}"/>
    <dgm:cxn modelId="{AA3660F7-7264-44F0-9DBC-ADFD82A6955D}" srcId="{A4A750E4-DD72-4BDC-BD09-BD2205684137}" destId="{9AAFD5C2-CE7C-4FA5-8911-B5A68A32BE4F}" srcOrd="0" destOrd="0" parTransId="{D17C5D48-3A6F-4A2C-BA58-C33EA3138C26}" sibTransId="{EDF01775-2B71-470E-8642-D79EB8790650}"/>
    <dgm:cxn modelId="{415BEE52-7488-B842-8591-F529FDDB1A97}" type="presParOf" srcId="{E7E8B527-AE39-8B48-B2FA-946D71E88564}" destId="{C4A2CFE9-01D0-724B-8CFB-79D911192181}" srcOrd="0" destOrd="0" presId="urn:microsoft.com/office/officeart/2005/8/layout/list1"/>
    <dgm:cxn modelId="{C0248BC1-5FC8-2047-BDCC-02E901EFEF38}" type="presParOf" srcId="{C4A2CFE9-01D0-724B-8CFB-79D911192181}" destId="{16A74502-348D-3340-9205-14CF7172931A}" srcOrd="0" destOrd="0" presId="urn:microsoft.com/office/officeart/2005/8/layout/list1"/>
    <dgm:cxn modelId="{3DCE0A03-B535-C641-BC42-716CFC027C10}" type="presParOf" srcId="{C4A2CFE9-01D0-724B-8CFB-79D911192181}" destId="{89D606EE-FF80-BF43-A354-70717B8F21AB}" srcOrd="1" destOrd="0" presId="urn:microsoft.com/office/officeart/2005/8/layout/list1"/>
    <dgm:cxn modelId="{A2A7A768-BC8F-0146-A9E2-8C1F1F40A763}" type="presParOf" srcId="{E7E8B527-AE39-8B48-B2FA-946D71E88564}" destId="{A5AA3AD5-420D-3D4D-8DBB-C5CB56E97C4A}" srcOrd="1" destOrd="0" presId="urn:microsoft.com/office/officeart/2005/8/layout/list1"/>
    <dgm:cxn modelId="{37C21D0A-4726-C148-9E1B-5C5F101D3926}" type="presParOf" srcId="{E7E8B527-AE39-8B48-B2FA-946D71E88564}" destId="{77C349A0-A463-2948-A50A-E62FBBCBBB39}" srcOrd="2" destOrd="0" presId="urn:microsoft.com/office/officeart/2005/8/layout/list1"/>
    <dgm:cxn modelId="{409E13FE-B3D2-7341-87DE-271B25547AF6}" type="presParOf" srcId="{E7E8B527-AE39-8B48-B2FA-946D71E88564}" destId="{DFE541A4-7A54-3645-A16B-CF7A8C6E481B}" srcOrd="3" destOrd="0" presId="urn:microsoft.com/office/officeart/2005/8/layout/list1"/>
    <dgm:cxn modelId="{ECB79024-2E51-A345-97E8-DAC631C6E71F}" type="presParOf" srcId="{E7E8B527-AE39-8B48-B2FA-946D71E88564}" destId="{0DE008CA-6308-8347-B2E4-08E5AD145F1C}" srcOrd="4" destOrd="0" presId="urn:microsoft.com/office/officeart/2005/8/layout/list1"/>
    <dgm:cxn modelId="{3A214317-8C4E-C242-8192-917E171D109A}" type="presParOf" srcId="{0DE008CA-6308-8347-B2E4-08E5AD145F1C}" destId="{975BDB11-66F4-7342-8FBA-6E5AA85FAAE8}" srcOrd="0" destOrd="0" presId="urn:microsoft.com/office/officeart/2005/8/layout/list1"/>
    <dgm:cxn modelId="{5EE356A0-D71F-F046-88A8-D4F0B6CD4656}" type="presParOf" srcId="{0DE008CA-6308-8347-B2E4-08E5AD145F1C}" destId="{F1C985C4-C5C0-3946-8AA6-FE0AF4D23727}" srcOrd="1" destOrd="0" presId="urn:microsoft.com/office/officeart/2005/8/layout/list1"/>
    <dgm:cxn modelId="{5D8CEEB2-57C2-6E4D-A6AA-22A61B6D3305}" type="presParOf" srcId="{E7E8B527-AE39-8B48-B2FA-946D71E88564}" destId="{63BB7A7C-CE1B-7F49-9E3E-F68799D9886B}" srcOrd="5" destOrd="0" presId="urn:microsoft.com/office/officeart/2005/8/layout/list1"/>
    <dgm:cxn modelId="{7AC68E8D-19F4-A048-859C-6A57352010E5}" type="presParOf" srcId="{E7E8B527-AE39-8B48-B2FA-946D71E88564}" destId="{0E3BF91D-02AA-8548-BAC0-C681D33171A2}" srcOrd="6" destOrd="0" presId="urn:microsoft.com/office/officeart/2005/8/layout/list1"/>
    <dgm:cxn modelId="{E9725CE3-0ADC-E649-8ECD-25A7C751011C}" type="presParOf" srcId="{E7E8B527-AE39-8B48-B2FA-946D71E88564}" destId="{A8EDB63B-BBEF-F740-8C6C-9044AE503F15}" srcOrd="7" destOrd="0" presId="urn:microsoft.com/office/officeart/2005/8/layout/list1"/>
    <dgm:cxn modelId="{5380B9E4-3122-394F-9ED0-E579BE01D572}" type="presParOf" srcId="{E7E8B527-AE39-8B48-B2FA-946D71E88564}" destId="{9E868176-45B3-E340-AD8A-5BD8A74FE2A4}" srcOrd="8" destOrd="0" presId="urn:microsoft.com/office/officeart/2005/8/layout/list1"/>
    <dgm:cxn modelId="{38506853-CF39-BF46-85DB-2762A9E3C89A}" type="presParOf" srcId="{9E868176-45B3-E340-AD8A-5BD8A74FE2A4}" destId="{F2C1ECAE-8705-434C-889A-14FC538C67C5}" srcOrd="0" destOrd="0" presId="urn:microsoft.com/office/officeart/2005/8/layout/list1"/>
    <dgm:cxn modelId="{727A41C3-C965-7F4F-8878-7C68DB6DD321}" type="presParOf" srcId="{9E868176-45B3-E340-AD8A-5BD8A74FE2A4}" destId="{FC8B99D2-E56F-E44C-A9C3-A9A064176E47}" srcOrd="1" destOrd="0" presId="urn:microsoft.com/office/officeart/2005/8/layout/list1"/>
    <dgm:cxn modelId="{68482F79-4FBC-9541-BD71-661E22AAFFAD}" type="presParOf" srcId="{E7E8B527-AE39-8B48-B2FA-946D71E88564}" destId="{FFC26D61-140C-294B-B851-B4CFCB3F7782}" srcOrd="9" destOrd="0" presId="urn:microsoft.com/office/officeart/2005/8/layout/list1"/>
    <dgm:cxn modelId="{EC1DF5D4-BDB1-5D44-9CCA-5AE61FE4566D}" type="presParOf" srcId="{E7E8B527-AE39-8B48-B2FA-946D71E88564}" destId="{D454BF5F-0299-E641-886A-E0F0AAD5678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7D5AA-D026-BD49-9724-34C324109B46}">
      <dsp:nvSpPr>
        <dsp:cNvPr id="0" name=""/>
        <dsp:cNvSpPr/>
      </dsp:nvSpPr>
      <dsp:spPr>
        <a:xfrm>
          <a:off x="386399" y="1723162"/>
          <a:ext cx="3046526" cy="36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2004</a:t>
          </a:r>
        </a:p>
      </dsp:txBody>
      <dsp:txXfrm>
        <a:off x="386399" y="1723162"/>
        <a:ext cx="3046526" cy="362602"/>
      </dsp:txXfrm>
    </dsp:sp>
    <dsp:sp modelId="{084D8589-58F8-5647-8CCB-B705B22C7674}">
      <dsp:nvSpPr>
        <dsp:cNvPr id="0" name=""/>
        <dsp:cNvSpPr/>
      </dsp:nvSpPr>
      <dsp:spPr>
        <a:xfrm>
          <a:off x="0" y="1540256"/>
          <a:ext cx="11435643" cy="1283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1706FF-964D-4C4A-961D-AF016479CFB2}">
      <dsp:nvSpPr>
        <dsp:cNvPr id="0" name=""/>
        <dsp:cNvSpPr/>
      </dsp:nvSpPr>
      <dsp:spPr>
        <a:xfrm>
          <a:off x="234073" y="281327"/>
          <a:ext cx="3351179" cy="713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noProof="0" dirty="0"/>
            <a:t>Maxim is Tech Lead on Amazon Simple Queue Service</a:t>
          </a:r>
        </a:p>
      </dsp:txBody>
      <dsp:txXfrm>
        <a:off x="234073" y="281327"/>
        <a:ext cx="3351179" cy="713421"/>
      </dsp:txXfrm>
    </dsp:sp>
    <dsp:sp modelId="{2CB3DA21-EE08-5C48-B7EF-4ED033EAEACD}">
      <dsp:nvSpPr>
        <dsp:cNvPr id="0" name=""/>
        <dsp:cNvSpPr/>
      </dsp:nvSpPr>
      <dsp:spPr>
        <a:xfrm>
          <a:off x="1909663" y="994749"/>
          <a:ext cx="0" cy="54550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2019013-8006-D943-A711-9598DB8F3F58}">
      <dsp:nvSpPr>
        <dsp:cNvPr id="0" name=""/>
        <dsp:cNvSpPr/>
      </dsp:nvSpPr>
      <dsp:spPr>
        <a:xfrm>
          <a:off x="2290478" y="1123103"/>
          <a:ext cx="3046526" cy="36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2009</a:t>
          </a:r>
        </a:p>
      </dsp:txBody>
      <dsp:txXfrm>
        <a:off x="2290478" y="1123103"/>
        <a:ext cx="3046526" cy="362602"/>
      </dsp:txXfrm>
    </dsp:sp>
    <dsp:sp modelId="{AFE4779F-4883-854B-BC74-06A7693539F2}">
      <dsp:nvSpPr>
        <dsp:cNvPr id="0" name=""/>
        <dsp:cNvSpPr/>
      </dsp:nvSpPr>
      <dsp:spPr>
        <a:xfrm>
          <a:off x="2138152" y="2214118"/>
          <a:ext cx="3351179" cy="713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Maxim and Samar create Amazon Simple Workflow service</a:t>
          </a:r>
        </a:p>
      </dsp:txBody>
      <dsp:txXfrm>
        <a:off x="2138152" y="2214118"/>
        <a:ext cx="3351179" cy="713421"/>
      </dsp:txXfrm>
    </dsp:sp>
    <dsp:sp modelId="{DC8CB19C-C016-2141-BA3A-DA9D7F4166C4}">
      <dsp:nvSpPr>
        <dsp:cNvPr id="0" name=""/>
        <dsp:cNvSpPr/>
      </dsp:nvSpPr>
      <dsp:spPr>
        <a:xfrm>
          <a:off x="3813742" y="1668611"/>
          <a:ext cx="0" cy="54550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2AA1C6F-685B-2241-B589-E82DD377C079}">
      <dsp:nvSpPr>
        <dsp:cNvPr id="0" name=""/>
        <dsp:cNvSpPr/>
      </dsp:nvSpPr>
      <dsp:spPr>
        <a:xfrm>
          <a:off x="1869552" y="1564323"/>
          <a:ext cx="80221" cy="8022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904EF68-F33B-9E44-9E9D-D6C75B3FBE35}">
      <dsp:nvSpPr>
        <dsp:cNvPr id="0" name=""/>
        <dsp:cNvSpPr/>
      </dsp:nvSpPr>
      <dsp:spPr>
        <a:xfrm>
          <a:off x="3773631" y="1564323"/>
          <a:ext cx="80221" cy="8022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C161D37-285E-2F4D-9EF8-BC40E4383E77}">
      <dsp:nvSpPr>
        <dsp:cNvPr id="0" name=""/>
        <dsp:cNvSpPr/>
      </dsp:nvSpPr>
      <dsp:spPr>
        <a:xfrm>
          <a:off x="4194558" y="1723162"/>
          <a:ext cx="3046526" cy="36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2014</a:t>
          </a:r>
        </a:p>
      </dsp:txBody>
      <dsp:txXfrm>
        <a:off x="4194558" y="1723162"/>
        <a:ext cx="3046526" cy="362602"/>
      </dsp:txXfrm>
    </dsp:sp>
    <dsp:sp modelId="{623E139B-E5FD-6E4A-AD15-AA148AFFCB9F}">
      <dsp:nvSpPr>
        <dsp:cNvPr id="0" name=""/>
        <dsp:cNvSpPr/>
      </dsp:nvSpPr>
      <dsp:spPr>
        <a:xfrm>
          <a:off x="4042231" y="281327"/>
          <a:ext cx="3351179" cy="713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Samar joins Microsoft and create Azure Durable Task Framework </a:t>
          </a:r>
        </a:p>
      </dsp:txBody>
      <dsp:txXfrm>
        <a:off x="4042231" y="281327"/>
        <a:ext cx="3351179" cy="713421"/>
      </dsp:txXfrm>
    </dsp:sp>
    <dsp:sp modelId="{7747A975-57C7-7B45-9FF2-F44E4ABFC49A}">
      <dsp:nvSpPr>
        <dsp:cNvPr id="0" name=""/>
        <dsp:cNvSpPr/>
      </dsp:nvSpPr>
      <dsp:spPr>
        <a:xfrm>
          <a:off x="5717821" y="994749"/>
          <a:ext cx="0" cy="54550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6DF5EAB-4C22-FC4D-BCCA-DA50F77F68FE}">
      <dsp:nvSpPr>
        <dsp:cNvPr id="0" name=""/>
        <dsp:cNvSpPr/>
      </dsp:nvSpPr>
      <dsp:spPr>
        <a:xfrm>
          <a:off x="6098637" y="1123103"/>
          <a:ext cx="3046526" cy="36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2015</a:t>
          </a:r>
        </a:p>
      </dsp:txBody>
      <dsp:txXfrm>
        <a:off x="6098637" y="1123103"/>
        <a:ext cx="3046526" cy="362602"/>
      </dsp:txXfrm>
    </dsp:sp>
    <dsp:sp modelId="{A3EBE547-9D9F-D640-8430-F6EFAED177B5}">
      <dsp:nvSpPr>
        <dsp:cNvPr id="0" name=""/>
        <dsp:cNvSpPr/>
      </dsp:nvSpPr>
      <dsp:spPr>
        <a:xfrm>
          <a:off x="5946311" y="2214118"/>
          <a:ext cx="3351179" cy="713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noProof="0" dirty="0"/>
            <a:t>Maxim and Samar join Uber together and create Cadence</a:t>
          </a:r>
        </a:p>
      </dsp:txBody>
      <dsp:txXfrm>
        <a:off x="5946311" y="2214118"/>
        <a:ext cx="3351179" cy="713421"/>
      </dsp:txXfrm>
    </dsp:sp>
    <dsp:sp modelId="{1AC71CCF-BCC3-624A-ACFD-E031253DF2C0}">
      <dsp:nvSpPr>
        <dsp:cNvPr id="0" name=""/>
        <dsp:cNvSpPr/>
      </dsp:nvSpPr>
      <dsp:spPr>
        <a:xfrm>
          <a:off x="7621900" y="1668611"/>
          <a:ext cx="0" cy="54550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6F01917-5977-154E-8FAF-04316E2F1B80}">
      <dsp:nvSpPr>
        <dsp:cNvPr id="0" name=""/>
        <dsp:cNvSpPr/>
      </dsp:nvSpPr>
      <dsp:spPr>
        <a:xfrm>
          <a:off x="5677710" y="1564323"/>
          <a:ext cx="80221" cy="8022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921B955-3281-A746-BA04-2A1FFC4B5AC4}">
      <dsp:nvSpPr>
        <dsp:cNvPr id="0" name=""/>
        <dsp:cNvSpPr/>
      </dsp:nvSpPr>
      <dsp:spPr>
        <a:xfrm>
          <a:off x="7581789" y="1564323"/>
          <a:ext cx="80221" cy="8022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5F77F7-9D0F-EE48-BB2F-941EAF68BBD7}">
      <dsp:nvSpPr>
        <dsp:cNvPr id="0" name=""/>
        <dsp:cNvSpPr/>
      </dsp:nvSpPr>
      <dsp:spPr>
        <a:xfrm>
          <a:off x="8002716" y="1723162"/>
          <a:ext cx="3046526" cy="36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2019</a:t>
          </a:r>
        </a:p>
      </dsp:txBody>
      <dsp:txXfrm>
        <a:off x="8002716" y="1723162"/>
        <a:ext cx="3046526" cy="362602"/>
      </dsp:txXfrm>
    </dsp:sp>
    <dsp:sp modelId="{0FDB9B33-28EA-FE48-B84D-6FC02E4363DC}">
      <dsp:nvSpPr>
        <dsp:cNvPr id="0" name=""/>
        <dsp:cNvSpPr/>
      </dsp:nvSpPr>
      <dsp:spPr>
        <a:xfrm>
          <a:off x="7850390" y="281327"/>
          <a:ext cx="3351179" cy="7134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noProof="0" dirty="0"/>
            <a:t>Creation of Temporal.io as an open-source project</a:t>
          </a:r>
        </a:p>
      </dsp:txBody>
      <dsp:txXfrm>
        <a:off x="7850390" y="281327"/>
        <a:ext cx="3351179" cy="713421"/>
      </dsp:txXfrm>
    </dsp:sp>
    <dsp:sp modelId="{0D33BDB6-1BDC-9048-8349-443134402B66}">
      <dsp:nvSpPr>
        <dsp:cNvPr id="0" name=""/>
        <dsp:cNvSpPr/>
      </dsp:nvSpPr>
      <dsp:spPr>
        <a:xfrm>
          <a:off x="9525979" y="994749"/>
          <a:ext cx="0" cy="54550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40FEBFB-3D88-0D43-B2EF-D3901B92500F}">
      <dsp:nvSpPr>
        <dsp:cNvPr id="0" name=""/>
        <dsp:cNvSpPr/>
      </dsp:nvSpPr>
      <dsp:spPr>
        <a:xfrm>
          <a:off x="9485869" y="1564323"/>
          <a:ext cx="80221" cy="8022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349A0-A463-2948-A50A-E62FBBCBBB39}">
      <dsp:nvSpPr>
        <dsp:cNvPr id="0" name=""/>
        <dsp:cNvSpPr/>
      </dsp:nvSpPr>
      <dsp:spPr>
        <a:xfrm>
          <a:off x="0" y="281978"/>
          <a:ext cx="10655767"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7006" tIns="312420" rIns="827006" bIns="106680" numCol="1" spcCol="1270" anchor="t" anchorCtr="0">
          <a:noAutofit/>
        </a:bodyPr>
        <a:lstStyle/>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Encapsulates business logic that may fail</a:t>
          </a:r>
        </a:p>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Can be automatically replayed in case of error</a:t>
          </a:r>
        </a:p>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Can be indeterministic</a:t>
          </a:r>
        </a:p>
      </dsp:txBody>
      <dsp:txXfrm>
        <a:off x="0" y="281978"/>
        <a:ext cx="10655767" cy="1204875"/>
      </dsp:txXfrm>
    </dsp:sp>
    <dsp:sp modelId="{89D606EE-FF80-BF43-A354-70717B8F21AB}">
      <dsp:nvSpPr>
        <dsp:cNvPr id="0" name=""/>
        <dsp:cNvSpPr/>
      </dsp:nvSpPr>
      <dsp:spPr>
        <a:xfrm>
          <a:off x="532788" y="60578"/>
          <a:ext cx="7459036"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934" tIns="0" rIns="281934" bIns="0" numCol="1" spcCol="1270" anchor="ctr" anchorCtr="0">
          <a:noAutofit/>
        </a:bodyPr>
        <a:lstStyle/>
        <a:p>
          <a:pPr marL="0" lvl="0" indent="0" algn="l" defTabSz="666750">
            <a:lnSpc>
              <a:spcPct val="100000"/>
            </a:lnSpc>
            <a:spcBef>
              <a:spcPct val="0"/>
            </a:spcBef>
            <a:spcAft>
              <a:spcPct val="35000"/>
            </a:spcAft>
            <a:buNone/>
          </a:pPr>
          <a:r>
            <a:rPr lang="fr-FR" sz="1500" b="1" kern="1200" dirty="0"/>
            <a:t>Activity</a:t>
          </a:r>
          <a:endParaRPr lang="en-US" sz="1500" b="1" kern="1200" dirty="0"/>
        </a:p>
      </dsp:txBody>
      <dsp:txXfrm>
        <a:off x="554404" y="82194"/>
        <a:ext cx="7415804" cy="399568"/>
      </dsp:txXfrm>
    </dsp:sp>
    <dsp:sp modelId="{0E3BF91D-02AA-8548-BAC0-C681D33171A2}">
      <dsp:nvSpPr>
        <dsp:cNvPr id="0" name=""/>
        <dsp:cNvSpPr/>
      </dsp:nvSpPr>
      <dsp:spPr>
        <a:xfrm>
          <a:off x="0" y="1789253"/>
          <a:ext cx="10655767" cy="921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7006" tIns="312420" rIns="827006" bIns="106680" numCol="1" spcCol="1270" anchor="t" anchorCtr="0">
          <a:noAutofit/>
        </a:bodyPr>
        <a:lstStyle/>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Specifies a sequence of steps and orchestrates the execution of activities</a:t>
          </a:r>
        </a:p>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Must be deterministic</a:t>
          </a:r>
        </a:p>
      </dsp:txBody>
      <dsp:txXfrm>
        <a:off x="0" y="1789253"/>
        <a:ext cx="10655767" cy="921375"/>
      </dsp:txXfrm>
    </dsp:sp>
    <dsp:sp modelId="{F1C985C4-C5C0-3946-8AA6-FE0AF4D23727}">
      <dsp:nvSpPr>
        <dsp:cNvPr id="0" name=""/>
        <dsp:cNvSpPr/>
      </dsp:nvSpPr>
      <dsp:spPr>
        <a:xfrm>
          <a:off x="532788" y="1567853"/>
          <a:ext cx="7459036"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934" tIns="0" rIns="281934" bIns="0" numCol="1" spcCol="1270" anchor="ctr" anchorCtr="0">
          <a:noAutofit/>
        </a:bodyPr>
        <a:lstStyle/>
        <a:p>
          <a:pPr marL="0" lvl="0" indent="0" algn="l" defTabSz="666750">
            <a:lnSpc>
              <a:spcPct val="100000"/>
            </a:lnSpc>
            <a:spcBef>
              <a:spcPct val="0"/>
            </a:spcBef>
            <a:spcAft>
              <a:spcPct val="35000"/>
            </a:spcAft>
            <a:buNone/>
          </a:pPr>
          <a:r>
            <a:rPr lang="fr-FR" sz="1500" b="1" kern="1200" dirty="0"/>
            <a:t>Workflow</a:t>
          </a:r>
          <a:endParaRPr lang="en-US" sz="1500" b="1" kern="1200" dirty="0"/>
        </a:p>
      </dsp:txBody>
      <dsp:txXfrm>
        <a:off x="554404" y="1589469"/>
        <a:ext cx="7415804" cy="399568"/>
      </dsp:txXfrm>
    </dsp:sp>
    <dsp:sp modelId="{D454BF5F-0299-E641-886A-E0F0AAD56782}">
      <dsp:nvSpPr>
        <dsp:cNvPr id="0" name=""/>
        <dsp:cNvSpPr/>
      </dsp:nvSpPr>
      <dsp:spPr>
        <a:xfrm>
          <a:off x="0" y="3013027"/>
          <a:ext cx="10655767" cy="921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7006" tIns="312420" rIns="827006" bIns="106680" numCol="1" spcCol="1270" anchor="t" anchorCtr="0">
          <a:noAutofit/>
        </a:bodyPr>
        <a:lstStyle/>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Listen on a queue</a:t>
          </a:r>
        </a:p>
        <a:p>
          <a:pPr marL="114300" lvl="1" indent="-114300" algn="l" defTabSz="666750">
            <a:lnSpc>
              <a:spcPct val="100000"/>
            </a:lnSpc>
            <a:spcBef>
              <a:spcPct val="0"/>
            </a:spcBef>
            <a:spcAft>
              <a:spcPct val="15000"/>
            </a:spcAft>
            <a:buFont typeface="Arial" panose="020B0604020202020204" pitchFamily="34" charset="0"/>
            <a:buChar char="•"/>
          </a:pPr>
          <a:r>
            <a:rPr lang="en-US" sz="1500" kern="1200" noProof="0" dirty="0"/>
            <a:t>Executes code for workflows and activities</a:t>
          </a:r>
        </a:p>
      </dsp:txBody>
      <dsp:txXfrm>
        <a:off x="0" y="3013027"/>
        <a:ext cx="10655767" cy="921375"/>
      </dsp:txXfrm>
    </dsp:sp>
    <dsp:sp modelId="{FC8B99D2-E56F-E44C-A9C3-A9A064176E47}">
      <dsp:nvSpPr>
        <dsp:cNvPr id="0" name=""/>
        <dsp:cNvSpPr/>
      </dsp:nvSpPr>
      <dsp:spPr>
        <a:xfrm>
          <a:off x="532788" y="2791628"/>
          <a:ext cx="7459036"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934" tIns="0" rIns="281934" bIns="0" numCol="1" spcCol="1270" anchor="ctr" anchorCtr="0">
          <a:noAutofit/>
        </a:bodyPr>
        <a:lstStyle/>
        <a:p>
          <a:pPr marL="0" lvl="0" indent="0" algn="l" defTabSz="666750">
            <a:lnSpc>
              <a:spcPct val="100000"/>
            </a:lnSpc>
            <a:spcBef>
              <a:spcPct val="0"/>
            </a:spcBef>
            <a:spcAft>
              <a:spcPct val="35000"/>
            </a:spcAft>
            <a:buNone/>
          </a:pPr>
          <a:r>
            <a:rPr lang="en-US" sz="1500" b="1" kern="1200" noProof="0" dirty="0"/>
            <a:t>Worker</a:t>
          </a:r>
        </a:p>
      </dsp:txBody>
      <dsp:txXfrm>
        <a:off x="554404" y="2813244"/>
        <a:ext cx="7415804" cy="399568"/>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AE1BC-68F8-6F45-B617-52A08E348DC9}" type="datetimeFigureOut">
              <a:rPr lang="en-US" smtClean="0"/>
              <a:t>6/26/24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A5AAD-10B4-ED47-B1CD-D4A385AFF5D2}" type="slidenum">
              <a:rPr lang="en-US" smtClean="0"/>
              <a:t>‹N°›</a:t>
            </a:fld>
            <a:endParaRPr lang="en-US"/>
          </a:p>
        </p:txBody>
      </p:sp>
    </p:spTree>
    <p:extLst>
      <p:ext uri="{BB962C8B-B14F-4D97-AF65-F5344CB8AC3E}">
        <p14:creationId xmlns:p14="http://schemas.microsoft.com/office/powerpoint/2010/main" val="317118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A7A5AAD-10B4-ED47-B1CD-D4A385AFF5D2}" type="slidenum">
              <a:rPr lang="en-US" smtClean="0"/>
              <a:t>0</a:t>
            </a:fld>
            <a:endParaRPr lang="en-US"/>
          </a:p>
        </p:txBody>
      </p:sp>
    </p:spTree>
    <p:extLst>
      <p:ext uri="{BB962C8B-B14F-4D97-AF65-F5344CB8AC3E}">
        <p14:creationId xmlns:p14="http://schemas.microsoft.com/office/powerpoint/2010/main" val="198538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A7A5AAD-10B4-ED47-B1CD-D4A385AFF5D2}" type="slidenum">
              <a:rPr lang="en-US" smtClean="0"/>
              <a:t>2</a:t>
            </a:fld>
            <a:endParaRPr lang="en-US"/>
          </a:p>
        </p:txBody>
      </p:sp>
    </p:spTree>
    <p:extLst>
      <p:ext uri="{BB962C8B-B14F-4D97-AF65-F5344CB8AC3E}">
        <p14:creationId xmlns:p14="http://schemas.microsoft.com/office/powerpoint/2010/main" val="246346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0537CF75-43C1-564A-B640-DDB41381A313}" type="datetime1">
              <a:rPr lang="fr-FR" smtClean="0"/>
              <a:t>26/06/2024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1879771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7C78B053-01AD-3146-B128-AC1AFF266101}" type="datetime1">
              <a:rPr lang="fr-FR" smtClean="0"/>
              <a:t>26/06/2024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36891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2852DC65-99E2-704D-95CD-4EDD9AA24EC0}" type="datetime1">
              <a:rPr lang="fr-FR" smtClean="0"/>
              <a:t>26/06/2024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37936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DBC4435E-8940-2845-AAEA-E2E6244A92E5}" type="datetime1">
              <a:rPr lang="fr-FR" smtClean="0"/>
              <a:t>26/06/2024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16232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C81082CF-C0AC-0F4F-A0FD-97AD461F0030}" type="datetime1">
              <a:rPr lang="fr-FR" smtClean="0"/>
              <a:t>26/06/2024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39345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6B43EAD7-BAA9-4640-93A3-79B578660A75}" type="datetime1">
              <a:rPr lang="fr-FR" smtClean="0"/>
              <a:t>26/06/2024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723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17C27934-45F4-2848-A353-45B085B5A614}" type="datetime1">
              <a:rPr lang="fr-FR" smtClean="0"/>
              <a:t>26/06/2024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79204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3B2863AC-C053-5A47-A12A-DC3BE7BA2934}" type="datetime1">
              <a:rPr lang="fr-FR" smtClean="0"/>
              <a:t>26/06/2024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59217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C0947731-0C7F-7848-AA89-A00CDEE7CBD7}" type="datetime1">
              <a:rPr lang="fr-FR" smtClean="0"/>
              <a:t>26/06/2024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7947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F2F99E3A-9C2D-D94B-A2D5-6531FDC77853}" type="datetime1">
              <a:rPr lang="fr-FR" smtClean="0"/>
              <a:t>26/06/2024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75774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D28814DD-F117-8F4F-9BAF-5B2FD5F2B209}" type="datetime1">
              <a:rPr lang="fr-FR" smtClean="0"/>
              <a:t>26/06/2024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51203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467986F3-0712-D144-99B1-8655886A0957}" type="datetime1">
              <a:rPr lang="fr-FR" smtClean="0"/>
              <a:t>26/06/2024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94725150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temporalio/samples-go" TargetMode="External"/><Relationship Id="rId13" Type="http://schemas.openxmlformats.org/officeDocument/2006/relationships/hyperlink" Target="https://github.com/temporalio/samples-dotnet" TargetMode="External"/><Relationship Id="rId3" Type="http://schemas.openxmlformats.org/officeDocument/2006/relationships/hyperlink" Target="https://github.com/temporalio" TargetMode="External"/><Relationship Id="rId7" Type="http://schemas.openxmlformats.org/officeDocument/2006/relationships/hyperlink" Target="https://temporal.io/slack" TargetMode="External"/><Relationship Id="rId12" Type="http://schemas.openxmlformats.org/officeDocument/2006/relationships/hyperlink" Target="https://github.com/temporalio/samples-php" TargetMode="External"/><Relationship Id="rId2" Type="http://schemas.openxmlformats.org/officeDocument/2006/relationships/hyperlink" Target="https://temporal.io/" TargetMode="External"/><Relationship Id="rId1" Type="http://schemas.openxmlformats.org/officeDocument/2006/relationships/slideLayout" Target="../slideLayouts/slideLayout2.xml"/><Relationship Id="rId6" Type="http://schemas.openxmlformats.org/officeDocument/2006/relationships/hyperlink" Target="https://temporal.io/blog" TargetMode="External"/><Relationship Id="rId11" Type="http://schemas.openxmlformats.org/officeDocument/2006/relationships/hyperlink" Target="https://github.com/temporalio/samples-python" TargetMode="External"/><Relationship Id="rId5" Type="http://schemas.openxmlformats.org/officeDocument/2006/relationships/hyperlink" Target="https://docs.temporal.io/" TargetMode="External"/><Relationship Id="rId10" Type="http://schemas.openxmlformats.org/officeDocument/2006/relationships/hyperlink" Target="https://github.com/temporalio/samples-typescript" TargetMode="External"/><Relationship Id="rId4" Type="http://schemas.openxmlformats.org/officeDocument/2006/relationships/hyperlink" Target="https://learn.temporal.io/" TargetMode="External"/><Relationship Id="rId9" Type="http://schemas.openxmlformats.org/officeDocument/2006/relationships/hyperlink" Target="https://github.com/temporalio/samples-jav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D63920-6958-0643-3DE3-AF2F04947499}"/>
              </a:ext>
            </a:extLst>
          </p:cNvPr>
          <p:cNvSpPr>
            <a:spLocks noGrp="1"/>
          </p:cNvSpPr>
          <p:nvPr>
            <p:ph type="ctrTitle"/>
          </p:nvPr>
        </p:nvSpPr>
        <p:spPr>
          <a:xfrm>
            <a:off x="5349240" y="893935"/>
            <a:ext cx="6711696" cy="3339390"/>
          </a:xfrm>
        </p:spPr>
        <p:txBody>
          <a:bodyPr anchor="ctr">
            <a:normAutofit/>
          </a:bodyPr>
          <a:lstStyle/>
          <a:p>
            <a:pPr algn="ctr"/>
            <a:r>
              <a:rPr lang="en-US" sz="5600" dirty="0">
                <a:solidFill>
                  <a:schemeClr val="bg1"/>
                </a:solidFill>
              </a:rPr>
              <a:t>Orchestrate your business with </a:t>
            </a:r>
            <a:r>
              <a:rPr lang="en-US" sz="5600" dirty="0" err="1">
                <a:solidFill>
                  <a:schemeClr val="bg1"/>
                </a:solidFill>
              </a:rPr>
              <a:t>Temporal.io</a:t>
            </a:r>
            <a:r>
              <a:rPr lang="en-US" sz="5600" dirty="0">
                <a:solidFill>
                  <a:schemeClr val="bg1"/>
                </a:solidFill>
              </a:rPr>
              <a:t> workflows</a:t>
            </a:r>
          </a:p>
        </p:txBody>
      </p:sp>
      <p:sp>
        <p:nvSpPr>
          <p:cNvPr id="3" name="Sous-titre 2">
            <a:extLst>
              <a:ext uri="{FF2B5EF4-FFF2-40B4-BE49-F238E27FC236}">
                <a16:creationId xmlns:a16="http://schemas.microsoft.com/office/drawing/2014/main" id="{FFB23744-F73B-A6DE-49AD-562BF898AA58}"/>
              </a:ext>
            </a:extLst>
          </p:cNvPr>
          <p:cNvSpPr>
            <a:spLocks noGrp="1"/>
          </p:cNvSpPr>
          <p:nvPr>
            <p:ph type="subTitle" idx="1"/>
          </p:nvPr>
        </p:nvSpPr>
        <p:spPr>
          <a:xfrm>
            <a:off x="6827063" y="4936489"/>
            <a:ext cx="5364936" cy="1261238"/>
          </a:xfrm>
        </p:spPr>
        <p:txBody>
          <a:bodyPr anchor="t">
            <a:normAutofit lnSpcReduction="10000"/>
          </a:bodyPr>
          <a:lstStyle/>
          <a:p>
            <a:endParaRPr lang="en-US" dirty="0">
              <a:solidFill>
                <a:schemeClr val="bg1"/>
              </a:solidFill>
            </a:endParaRPr>
          </a:p>
          <a:p>
            <a:r>
              <a:rPr lang="en-US" dirty="0">
                <a:solidFill>
                  <a:schemeClr val="bg1"/>
                </a:solidFill>
              </a:rPr>
              <a:t>Gwendal Leclerc (</a:t>
            </a:r>
            <a:r>
              <a:rPr lang="en-US" dirty="0" err="1">
                <a:solidFill>
                  <a:schemeClr val="bg1"/>
                </a:solidFill>
              </a:rPr>
              <a:t>OVHcloud</a:t>
            </a:r>
            <a:r>
              <a:rPr lang="en-US" dirty="0">
                <a:solidFill>
                  <a:schemeClr val="bg1"/>
                </a:solidFill>
              </a:rPr>
              <a:t>)</a:t>
            </a:r>
          </a:p>
          <a:p>
            <a:r>
              <a:rPr lang="en-US" dirty="0" err="1">
                <a:solidFill>
                  <a:schemeClr val="bg1"/>
                </a:solidFill>
              </a:rPr>
              <a:t>Breizhcamp</a:t>
            </a:r>
            <a:r>
              <a:rPr lang="en-US" dirty="0">
                <a:solidFill>
                  <a:schemeClr val="bg1"/>
                </a:solidFill>
              </a:rPr>
              <a:t> 2024</a:t>
            </a:r>
          </a:p>
        </p:txBody>
      </p:sp>
      <p:sp>
        <p:nvSpPr>
          <p:cNvPr id="1033" name="Freeform: Shape 1032">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35" name="Straight Connector 1034">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028" name="Picture 4">
            <a:extLst>
              <a:ext uri="{FF2B5EF4-FFF2-40B4-BE49-F238E27FC236}">
                <a16:creationId xmlns:a16="http://schemas.microsoft.com/office/drawing/2014/main" id="{831C3C24-81D1-CB0F-3F2B-E6AA6E86C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25" y="2159000"/>
            <a:ext cx="2540000" cy="254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Image 4" descr="Une image contenant personne, Visage humain, habits, lunettes&#10;&#10;Description générée automatiquement">
            <a:extLst>
              <a:ext uri="{FF2B5EF4-FFF2-40B4-BE49-F238E27FC236}">
                <a16:creationId xmlns:a16="http://schemas.microsoft.com/office/drawing/2014/main" id="{3A94C582-17F3-68D5-8F85-FAD13AAD9711}"/>
              </a:ext>
            </a:extLst>
          </p:cNvPr>
          <p:cNvPicPr>
            <a:picLocks noChangeAspect="1"/>
          </p:cNvPicPr>
          <p:nvPr/>
        </p:nvPicPr>
        <p:blipFill>
          <a:blip r:embed="rId4"/>
          <a:stretch>
            <a:fillRect/>
          </a:stretch>
        </p:blipFill>
        <p:spPr>
          <a:xfrm>
            <a:off x="5215066" y="5026914"/>
            <a:ext cx="1359243" cy="1359243"/>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915955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Example: </a:t>
            </a:r>
            <a:r>
              <a:rPr lang="fr-FR" dirty="0" err="1">
                <a:solidFill>
                  <a:srgbClr val="FFFFFF"/>
                </a:solidFill>
              </a:rPr>
              <a:t>Worker</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2DC89446-7D94-F407-79E4-25CF28D8D989}"/>
              </a:ext>
            </a:extLst>
          </p:cNvPr>
          <p:cNvSpPr>
            <a:spLocks noGrp="1"/>
          </p:cNvSpPr>
          <p:nvPr>
            <p:ph type="sldNum" sz="quarter" idx="12"/>
          </p:nvPr>
        </p:nvSpPr>
        <p:spPr/>
        <p:txBody>
          <a:bodyPr/>
          <a:lstStyle/>
          <a:p>
            <a:pPr algn="ctr"/>
            <a:fld id="{D79E6812-DF0E-4B88-AFAA-EAC7168F54C0}" type="slidenum">
              <a:rPr lang="en-US" smtClean="0"/>
              <a:pPr algn="ctr"/>
              <a:t>9</a:t>
            </a:fld>
            <a:endParaRPr lang="en-US" dirty="0"/>
          </a:p>
        </p:txBody>
      </p:sp>
      <p:pic>
        <p:nvPicPr>
          <p:cNvPr id="7" name="Image 6">
            <a:extLst>
              <a:ext uri="{FF2B5EF4-FFF2-40B4-BE49-F238E27FC236}">
                <a16:creationId xmlns:a16="http://schemas.microsoft.com/office/drawing/2014/main" id="{30E33503-9432-7892-2279-D0A09559B2C1}"/>
              </a:ext>
            </a:extLst>
          </p:cNvPr>
          <p:cNvPicPr>
            <a:picLocks noChangeAspect="1"/>
          </p:cNvPicPr>
          <p:nvPr/>
        </p:nvPicPr>
        <p:blipFill>
          <a:blip r:embed="rId2"/>
          <a:srcRect/>
          <a:stretch/>
        </p:blipFill>
        <p:spPr>
          <a:xfrm>
            <a:off x="1056058" y="1884311"/>
            <a:ext cx="10076835" cy="53753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006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Example: </a:t>
            </a:r>
            <a:r>
              <a:rPr lang="fr-FR" dirty="0" err="1">
                <a:solidFill>
                  <a:srgbClr val="FFFFFF"/>
                </a:solidFill>
              </a:rPr>
              <a:t>Interceptor</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2DC89446-7D94-F407-79E4-25CF28D8D989}"/>
              </a:ext>
            </a:extLst>
          </p:cNvPr>
          <p:cNvSpPr>
            <a:spLocks noGrp="1"/>
          </p:cNvSpPr>
          <p:nvPr>
            <p:ph type="sldNum" sz="quarter" idx="12"/>
          </p:nvPr>
        </p:nvSpPr>
        <p:spPr/>
        <p:txBody>
          <a:bodyPr/>
          <a:lstStyle/>
          <a:p>
            <a:pPr algn="ctr"/>
            <a:fld id="{D79E6812-DF0E-4B88-AFAA-EAC7168F54C0}" type="slidenum">
              <a:rPr lang="en-US" smtClean="0"/>
              <a:pPr algn="ctr"/>
              <a:t>10</a:t>
            </a:fld>
            <a:endParaRPr lang="en-US" dirty="0"/>
          </a:p>
        </p:txBody>
      </p:sp>
      <p:pic>
        <p:nvPicPr>
          <p:cNvPr id="7" name="Image 6">
            <a:extLst>
              <a:ext uri="{FF2B5EF4-FFF2-40B4-BE49-F238E27FC236}">
                <a16:creationId xmlns:a16="http://schemas.microsoft.com/office/drawing/2014/main" id="{30E33503-9432-7892-2279-D0A09559B2C1}"/>
              </a:ext>
            </a:extLst>
          </p:cNvPr>
          <p:cNvPicPr>
            <a:picLocks noChangeAspect="1"/>
          </p:cNvPicPr>
          <p:nvPr/>
        </p:nvPicPr>
        <p:blipFill>
          <a:blip r:embed="rId2"/>
          <a:srcRect/>
          <a:stretch/>
        </p:blipFill>
        <p:spPr>
          <a:xfrm>
            <a:off x="-333453" y="2356413"/>
            <a:ext cx="12450917" cy="4431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905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Des workflows déterministes ?</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Espace réservé du contenu 2">
            <a:extLst>
              <a:ext uri="{FF2B5EF4-FFF2-40B4-BE49-F238E27FC236}">
                <a16:creationId xmlns:a16="http://schemas.microsoft.com/office/drawing/2014/main" id="{8D950D5C-E23B-CA6A-E0A9-5E20F065E32A}"/>
              </a:ext>
            </a:extLst>
          </p:cNvPr>
          <p:cNvSpPr txBox="1">
            <a:spLocks/>
          </p:cNvSpPr>
          <p:nvPr/>
        </p:nvSpPr>
        <p:spPr>
          <a:xfrm>
            <a:off x="339611" y="2574509"/>
            <a:ext cx="10655767" cy="39949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a:p>
            <a:r>
              <a:rPr lang="fr-FR" dirty="0"/>
              <a:t>Les workflows sont « as Code » =&gt; ce sont des fonctions</a:t>
            </a:r>
          </a:p>
          <a:p>
            <a:pPr marL="468630" lvl="1" indent="-285750">
              <a:buFont typeface="Courier New" panose="02070309020205020404" pitchFamily="49" charset="0"/>
              <a:buChar char="o"/>
            </a:pPr>
            <a:r>
              <a:rPr lang="fr-FR" dirty="0"/>
              <a:t>Comment s’endort un workflow ?</a:t>
            </a:r>
          </a:p>
          <a:p>
            <a:pPr marL="468630" lvl="1" indent="-285750">
              <a:buFont typeface="Courier New" panose="02070309020205020404" pitchFamily="49" charset="0"/>
              <a:buChar char="o"/>
            </a:pPr>
            <a:r>
              <a:rPr lang="fr-FR" dirty="0"/>
              <a:t>Comment reprendre à la </a:t>
            </a:r>
            <a:r>
              <a:rPr lang="fr-FR" dirty="0" err="1"/>
              <a:t>Xieme</a:t>
            </a:r>
            <a:r>
              <a:rPr lang="fr-FR" dirty="0"/>
              <a:t> activité d’un workflow ?</a:t>
            </a:r>
          </a:p>
          <a:p>
            <a:pPr marL="468630" lvl="1" indent="-285750">
              <a:buFont typeface="Courier New" panose="02070309020205020404" pitchFamily="49" charset="0"/>
              <a:buChar char="o"/>
            </a:pPr>
            <a:r>
              <a:rPr lang="fr-FR" dirty="0"/>
              <a:t>Comment un autre </a:t>
            </a:r>
            <a:r>
              <a:rPr lang="fr-FR" dirty="0" err="1"/>
              <a:t>worker</a:t>
            </a:r>
            <a:r>
              <a:rPr lang="fr-FR" dirty="0"/>
              <a:t> peut-il prendre en charge un workflow déjà démarré ?</a:t>
            </a:r>
          </a:p>
          <a:p>
            <a:pPr marL="468630" lvl="1" indent="-285750">
              <a:buFont typeface="Courier New" panose="02070309020205020404" pitchFamily="49" charset="0"/>
              <a:buChar char="o"/>
            </a:pPr>
            <a:r>
              <a:rPr lang="fr-FR" dirty="0"/>
              <a:t>…</a:t>
            </a:r>
          </a:p>
          <a:p>
            <a:pPr marL="468630" lvl="1" indent="-285750">
              <a:buFont typeface="Courier New" panose="02070309020205020404" pitchFamily="49" charset="0"/>
              <a:buChar char="o"/>
            </a:pPr>
            <a:endParaRPr lang="fr-FR" dirty="0"/>
          </a:p>
          <a:p>
            <a:pPr>
              <a:buFont typeface="Wingdings" pitchFamily="2" charset="2"/>
              <a:buChar char="Ø"/>
            </a:pPr>
            <a:r>
              <a:rPr lang="fr-FR" dirty="0"/>
              <a:t> Les workflows en cours sont rejoués par les </a:t>
            </a:r>
            <a:r>
              <a:rPr lang="fr-FR" dirty="0" err="1"/>
              <a:t>worker</a:t>
            </a:r>
            <a:endParaRPr lang="fr-FR" dirty="0"/>
          </a:p>
        </p:txBody>
      </p:sp>
      <p:sp>
        <p:nvSpPr>
          <p:cNvPr id="3" name="Espace réservé du numéro de diapositive 2">
            <a:extLst>
              <a:ext uri="{FF2B5EF4-FFF2-40B4-BE49-F238E27FC236}">
                <a16:creationId xmlns:a16="http://schemas.microsoft.com/office/drawing/2014/main" id="{A8D24841-0CBA-2429-B1E7-19D6678D2FF2}"/>
              </a:ext>
            </a:extLst>
          </p:cNvPr>
          <p:cNvSpPr>
            <a:spLocks noGrp="1"/>
          </p:cNvSpPr>
          <p:nvPr>
            <p:ph type="sldNum" sz="quarter" idx="12"/>
          </p:nvPr>
        </p:nvSpPr>
        <p:spPr/>
        <p:txBody>
          <a:bodyPr/>
          <a:lstStyle/>
          <a:p>
            <a:pPr algn="ctr"/>
            <a:fld id="{D79E6812-DF0E-4B88-AFAA-EAC7168F54C0}" type="slidenum">
              <a:rPr lang="en-US" smtClean="0"/>
              <a:pPr algn="ctr"/>
              <a:t>11</a:t>
            </a:fld>
            <a:endParaRPr lang="en-US" dirty="0"/>
          </a:p>
        </p:txBody>
      </p:sp>
    </p:spTree>
    <p:extLst>
      <p:ext uri="{BB962C8B-B14F-4D97-AF65-F5344CB8AC3E}">
        <p14:creationId xmlns:p14="http://schemas.microsoft.com/office/powerpoint/2010/main" val="399036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Comment ça marche ?</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A8D24841-0CBA-2429-B1E7-19D6678D2FF2}"/>
              </a:ext>
            </a:extLst>
          </p:cNvPr>
          <p:cNvSpPr>
            <a:spLocks noGrp="1"/>
          </p:cNvSpPr>
          <p:nvPr>
            <p:ph type="sldNum" sz="quarter" idx="12"/>
          </p:nvPr>
        </p:nvSpPr>
        <p:spPr/>
        <p:txBody>
          <a:bodyPr/>
          <a:lstStyle/>
          <a:p>
            <a:pPr algn="ctr"/>
            <a:fld id="{D79E6812-DF0E-4B88-AFAA-EAC7168F54C0}" type="slidenum">
              <a:rPr lang="en-US" smtClean="0"/>
              <a:pPr algn="ctr"/>
              <a:t>12</a:t>
            </a:fld>
            <a:endParaRPr lang="en-US" dirty="0"/>
          </a:p>
        </p:txBody>
      </p:sp>
      <p:pic>
        <p:nvPicPr>
          <p:cNvPr id="13" name="Image 12" descr="Une image contenant diagramme, croquis, capture d’écran, ligne&#10;&#10;Description générée automatiquement">
            <a:extLst>
              <a:ext uri="{FF2B5EF4-FFF2-40B4-BE49-F238E27FC236}">
                <a16:creationId xmlns:a16="http://schemas.microsoft.com/office/drawing/2014/main" id="{79CD2151-137C-2980-66D7-0FA194880437}"/>
              </a:ext>
            </a:extLst>
          </p:cNvPr>
          <p:cNvPicPr>
            <a:picLocks noChangeAspect="1"/>
          </p:cNvPicPr>
          <p:nvPr/>
        </p:nvPicPr>
        <p:blipFill>
          <a:blip r:embed="rId2"/>
          <a:stretch>
            <a:fillRect/>
          </a:stretch>
        </p:blipFill>
        <p:spPr>
          <a:xfrm>
            <a:off x="1910235" y="2347320"/>
            <a:ext cx="8368482" cy="4449358"/>
          </a:xfrm>
          <a:prstGeom prst="rect">
            <a:avLst/>
          </a:prstGeom>
        </p:spPr>
      </p:pic>
    </p:spTree>
    <p:extLst>
      <p:ext uri="{BB962C8B-B14F-4D97-AF65-F5344CB8AC3E}">
        <p14:creationId xmlns:p14="http://schemas.microsoft.com/office/powerpoint/2010/main" val="336855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Comment ça marche ?</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A8D24841-0CBA-2429-B1E7-19D6678D2FF2}"/>
              </a:ext>
            </a:extLst>
          </p:cNvPr>
          <p:cNvSpPr>
            <a:spLocks noGrp="1"/>
          </p:cNvSpPr>
          <p:nvPr>
            <p:ph type="sldNum" sz="quarter" idx="12"/>
          </p:nvPr>
        </p:nvSpPr>
        <p:spPr/>
        <p:txBody>
          <a:bodyPr/>
          <a:lstStyle/>
          <a:p>
            <a:pPr algn="ctr"/>
            <a:fld id="{D79E6812-DF0E-4B88-AFAA-EAC7168F54C0}" type="slidenum">
              <a:rPr lang="en-US" smtClean="0"/>
              <a:pPr algn="ctr"/>
              <a:t>13</a:t>
            </a:fld>
            <a:endParaRPr lang="en-US" dirty="0"/>
          </a:p>
        </p:txBody>
      </p:sp>
      <p:pic>
        <p:nvPicPr>
          <p:cNvPr id="13" name="Image 12">
            <a:extLst>
              <a:ext uri="{FF2B5EF4-FFF2-40B4-BE49-F238E27FC236}">
                <a16:creationId xmlns:a16="http://schemas.microsoft.com/office/drawing/2014/main" id="{79CD2151-137C-2980-66D7-0FA194880437}"/>
              </a:ext>
            </a:extLst>
          </p:cNvPr>
          <p:cNvPicPr>
            <a:picLocks noChangeAspect="1"/>
          </p:cNvPicPr>
          <p:nvPr/>
        </p:nvPicPr>
        <p:blipFill>
          <a:blip r:embed="rId2"/>
          <a:srcRect/>
          <a:stretch/>
        </p:blipFill>
        <p:spPr>
          <a:xfrm>
            <a:off x="1910235" y="2347320"/>
            <a:ext cx="8368481" cy="4449358"/>
          </a:xfrm>
          <a:prstGeom prst="rect">
            <a:avLst/>
          </a:prstGeom>
        </p:spPr>
      </p:pic>
    </p:spTree>
    <p:extLst>
      <p:ext uri="{BB962C8B-B14F-4D97-AF65-F5344CB8AC3E}">
        <p14:creationId xmlns:p14="http://schemas.microsoft.com/office/powerpoint/2010/main" val="209010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Comment ça marche ?</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A8D24841-0CBA-2429-B1E7-19D6678D2FF2}"/>
              </a:ext>
            </a:extLst>
          </p:cNvPr>
          <p:cNvSpPr>
            <a:spLocks noGrp="1"/>
          </p:cNvSpPr>
          <p:nvPr>
            <p:ph type="sldNum" sz="quarter" idx="12"/>
          </p:nvPr>
        </p:nvSpPr>
        <p:spPr/>
        <p:txBody>
          <a:bodyPr/>
          <a:lstStyle/>
          <a:p>
            <a:pPr algn="ctr"/>
            <a:fld id="{D79E6812-DF0E-4B88-AFAA-EAC7168F54C0}" type="slidenum">
              <a:rPr lang="en-US" smtClean="0"/>
              <a:pPr algn="ctr"/>
              <a:t>14</a:t>
            </a:fld>
            <a:endParaRPr lang="en-US" dirty="0"/>
          </a:p>
        </p:txBody>
      </p:sp>
      <p:pic>
        <p:nvPicPr>
          <p:cNvPr id="13" name="Image 12">
            <a:extLst>
              <a:ext uri="{FF2B5EF4-FFF2-40B4-BE49-F238E27FC236}">
                <a16:creationId xmlns:a16="http://schemas.microsoft.com/office/drawing/2014/main" id="{79CD2151-137C-2980-66D7-0FA194880437}"/>
              </a:ext>
            </a:extLst>
          </p:cNvPr>
          <p:cNvPicPr>
            <a:picLocks noChangeAspect="1"/>
          </p:cNvPicPr>
          <p:nvPr/>
        </p:nvPicPr>
        <p:blipFill>
          <a:blip r:embed="rId2"/>
          <a:srcRect/>
          <a:stretch/>
        </p:blipFill>
        <p:spPr>
          <a:xfrm>
            <a:off x="1910235" y="2347320"/>
            <a:ext cx="8368481" cy="4449357"/>
          </a:xfrm>
          <a:prstGeom prst="rect">
            <a:avLst/>
          </a:prstGeom>
        </p:spPr>
      </p:pic>
    </p:spTree>
    <p:extLst>
      <p:ext uri="{BB962C8B-B14F-4D97-AF65-F5344CB8AC3E}">
        <p14:creationId xmlns:p14="http://schemas.microsoft.com/office/powerpoint/2010/main" val="126334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Comment ça marche ?</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A8D24841-0CBA-2429-B1E7-19D6678D2FF2}"/>
              </a:ext>
            </a:extLst>
          </p:cNvPr>
          <p:cNvSpPr>
            <a:spLocks noGrp="1"/>
          </p:cNvSpPr>
          <p:nvPr>
            <p:ph type="sldNum" sz="quarter" idx="12"/>
          </p:nvPr>
        </p:nvSpPr>
        <p:spPr/>
        <p:txBody>
          <a:bodyPr/>
          <a:lstStyle/>
          <a:p>
            <a:pPr algn="ctr"/>
            <a:fld id="{D79E6812-DF0E-4B88-AFAA-EAC7168F54C0}" type="slidenum">
              <a:rPr lang="en-US" smtClean="0"/>
              <a:pPr algn="ctr"/>
              <a:t>15</a:t>
            </a:fld>
            <a:endParaRPr lang="en-US" dirty="0"/>
          </a:p>
        </p:txBody>
      </p:sp>
      <p:pic>
        <p:nvPicPr>
          <p:cNvPr id="5" name="Image 4">
            <a:extLst>
              <a:ext uri="{FF2B5EF4-FFF2-40B4-BE49-F238E27FC236}">
                <a16:creationId xmlns:a16="http://schemas.microsoft.com/office/drawing/2014/main" id="{D5CA89C0-8574-AAE2-CA6F-0D395C98ED40}"/>
              </a:ext>
            </a:extLst>
          </p:cNvPr>
          <p:cNvPicPr>
            <a:picLocks noChangeAspect="1"/>
          </p:cNvPicPr>
          <p:nvPr/>
        </p:nvPicPr>
        <p:blipFill>
          <a:blip r:embed="rId2"/>
          <a:srcRect/>
          <a:stretch/>
        </p:blipFill>
        <p:spPr>
          <a:xfrm>
            <a:off x="464880" y="2502367"/>
            <a:ext cx="10854252" cy="41392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935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en-US" sz="6000" dirty="0">
                <a:solidFill>
                  <a:srgbClr val="FFFFFF"/>
                </a:solidFill>
              </a:rPr>
              <a:t>Domain Team @ OVHcloud</a:t>
            </a:r>
            <a:endParaRPr lang="en-US" dirty="0">
              <a:solidFill>
                <a:schemeClr val="bg1"/>
              </a:solidFill>
            </a:endParaRPr>
          </a:p>
        </p:txBody>
      </p:sp>
      <p:sp>
        <p:nvSpPr>
          <p:cNvPr id="3" name="Espace réservé du contenu 2">
            <a:extLst>
              <a:ext uri="{FF2B5EF4-FFF2-40B4-BE49-F238E27FC236}">
                <a16:creationId xmlns:a16="http://schemas.microsoft.com/office/drawing/2014/main" id="{E2FE926B-1D54-EDFB-F4F4-E10422CECF8E}"/>
              </a:ext>
            </a:extLst>
          </p:cNvPr>
          <p:cNvSpPr>
            <a:spLocks noGrp="1"/>
          </p:cNvSpPr>
          <p:nvPr>
            <p:ph idx="1"/>
          </p:nvPr>
        </p:nvSpPr>
        <p:spPr>
          <a:xfrm>
            <a:off x="758823" y="2607732"/>
            <a:ext cx="9491487" cy="3870793"/>
          </a:xfrm>
        </p:spPr>
        <p:txBody>
          <a:bodyPr>
            <a:normAutofit/>
          </a:bodyPr>
          <a:lstStyle/>
          <a:p>
            <a:r>
              <a:rPr lang="fr-FR" dirty="0"/>
              <a:t>&gt; 5M nom de domaines</a:t>
            </a:r>
          </a:p>
          <a:p>
            <a:r>
              <a:rPr lang="fr-FR" dirty="0"/>
              <a:t>37 workflows métier différents</a:t>
            </a:r>
          </a:p>
          <a:p>
            <a:r>
              <a:rPr lang="fr-FR" dirty="0"/>
              <a:t>2.8M exécutions de workflows par mois</a:t>
            </a:r>
          </a:p>
          <a:p>
            <a:pPr marL="468630" lvl="1" indent="-285750">
              <a:buFont typeface="Wingdings" pitchFamily="2" charset="2"/>
              <a:buChar char="§"/>
            </a:pPr>
            <a:r>
              <a:rPr lang="fr-FR" dirty="0"/>
              <a:t>Dont  au moins 640K le 1</a:t>
            </a:r>
            <a:r>
              <a:rPr lang="fr-FR" baseline="30000" dirty="0"/>
              <a:t>ier</a:t>
            </a:r>
            <a:r>
              <a:rPr lang="fr-FR" dirty="0"/>
              <a:t> du mois</a:t>
            </a:r>
          </a:p>
          <a:p>
            <a:pPr marL="468630" lvl="1" indent="-285750">
              <a:buFont typeface="Wingdings" pitchFamily="2" charset="2"/>
              <a:buChar char="§"/>
            </a:pPr>
            <a:r>
              <a:rPr lang="fr-FR" dirty="0"/>
              <a:t>Des providers externes avec des rates limites</a:t>
            </a:r>
          </a:p>
          <a:p>
            <a:r>
              <a:rPr lang="fr-FR" dirty="0"/>
              <a:t>Une API exposée aux clients pour qu’ils puissent suivre leurs opérations</a:t>
            </a:r>
          </a:p>
          <a:p>
            <a:r>
              <a:rPr lang="fr-FR" dirty="0"/>
              <a:t>Interaction clientes sur les opérations domaine (re-launch, data correction, …)</a:t>
            </a:r>
          </a:p>
          <a:p>
            <a:r>
              <a:rPr lang="fr-FR" dirty="0"/>
              <a:t>Potentiellement de l’annulation automatique avec remboursement</a:t>
            </a:r>
          </a:p>
          <a:p>
            <a:pPr indent="0">
              <a:buNone/>
            </a:pPr>
            <a:endParaRPr lang="fr-F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Espace réservé du numéro de diapositive 3">
            <a:extLst>
              <a:ext uri="{FF2B5EF4-FFF2-40B4-BE49-F238E27FC236}">
                <a16:creationId xmlns:a16="http://schemas.microsoft.com/office/drawing/2014/main" id="{CC66C824-6EFE-4421-359A-066496E620ED}"/>
              </a:ext>
            </a:extLst>
          </p:cNvPr>
          <p:cNvSpPr>
            <a:spLocks noGrp="1"/>
          </p:cNvSpPr>
          <p:nvPr>
            <p:ph type="sldNum" sz="quarter" idx="12"/>
          </p:nvPr>
        </p:nvSpPr>
        <p:spPr/>
        <p:txBody>
          <a:bodyPr/>
          <a:lstStyle/>
          <a:p>
            <a:pPr algn="ctr"/>
            <a:fld id="{D79E6812-DF0E-4B88-AFAA-EAC7168F54C0}" type="slidenum">
              <a:rPr lang="en-US" smtClean="0"/>
              <a:pPr algn="ctr"/>
              <a:t>16</a:t>
            </a:fld>
            <a:endParaRPr lang="en-US" dirty="0"/>
          </a:p>
        </p:txBody>
      </p:sp>
    </p:spTree>
    <p:extLst>
      <p:ext uri="{BB962C8B-B14F-4D97-AF65-F5344CB8AC3E}">
        <p14:creationId xmlns:p14="http://schemas.microsoft.com/office/powerpoint/2010/main" val="30614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6" name="Straight Connector 3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361243" y="1128811"/>
            <a:ext cx="4933237" cy="3342290"/>
          </a:xfrm>
        </p:spPr>
        <p:txBody>
          <a:bodyPr vert="horz" lIns="91440" tIns="45720" rIns="91440" bIns="45720" rtlCol="0" anchor="b">
            <a:normAutofit/>
          </a:bodyPr>
          <a:lstStyle/>
          <a:p>
            <a:r>
              <a:rPr lang="fr-FR" sz="5400" i="1" kern="1200" spc="100" baseline="0" dirty="0">
                <a:solidFill>
                  <a:schemeClr val="bg1"/>
                </a:solidFill>
                <a:latin typeface="+mj-lt"/>
                <a:ea typeface="+mj-ea"/>
                <a:cs typeface="+mj-cs"/>
              </a:rPr>
              <a:t>Liens Utiles</a:t>
            </a:r>
          </a:p>
        </p:txBody>
      </p:sp>
      <p:sp>
        <p:nvSpPr>
          <p:cNvPr id="4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B220528A-F854-942B-4A09-16A9168B18C4}"/>
              </a:ext>
            </a:extLst>
          </p:cNvPr>
          <p:cNvSpPr>
            <a:spLocks noGrp="1"/>
          </p:cNvSpPr>
          <p:nvPr>
            <p:ph type="sldNum" sz="quarter" idx="12"/>
          </p:nvPr>
        </p:nvSpPr>
        <p:spPr/>
        <p:txBody>
          <a:bodyPr/>
          <a:lstStyle/>
          <a:p>
            <a:pPr algn="ctr"/>
            <a:fld id="{D79E6812-DF0E-4B88-AFAA-EAC7168F54C0}" type="slidenum">
              <a:rPr lang="en-US" smtClean="0"/>
              <a:pPr algn="ctr"/>
              <a:t>17</a:t>
            </a:fld>
            <a:endParaRPr lang="en-US" dirty="0"/>
          </a:p>
        </p:txBody>
      </p:sp>
      <p:sp>
        <p:nvSpPr>
          <p:cNvPr id="4" name="ZoneTexte 3">
            <a:extLst>
              <a:ext uri="{FF2B5EF4-FFF2-40B4-BE49-F238E27FC236}">
                <a16:creationId xmlns:a16="http://schemas.microsoft.com/office/drawing/2014/main" id="{B3C46F17-2BB5-A0FA-B958-F0D8AFF2D9E0}"/>
              </a:ext>
            </a:extLst>
          </p:cNvPr>
          <p:cNvSpPr txBox="1"/>
          <p:nvPr/>
        </p:nvSpPr>
        <p:spPr>
          <a:xfrm>
            <a:off x="5396089" y="920621"/>
            <a:ext cx="6795910" cy="501675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t>Site: </a:t>
            </a:r>
            <a:r>
              <a:rPr lang="en-US" sz="1600" dirty="0">
                <a:hlinkClick r:id="rId2"/>
              </a:rPr>
              <a:t>https://temporal.io/</a:t>
            </a:r>
            <a:endParaRPr lang="en-US" sz="1600" dirty="0"/>
          </a:p>
          <a:p>
            <a:pPr marL="285750" indent="-285750">
              <a:lnSpc>
                <a:spcPct val="200000"/>
              </a:lnSpc>
              <a:buFont typeface="Arial" panose="020B0604020202020204" pitchFamily="34" charset="0"/>
              <a:buChar char="•"/>
            </a:pPr>
            <a:r>
              <a:rPr lang="en-US" sz="1600" dirty="0" err="1"/>
              <a:t>Github</a:t>
            </a:r>
            <a:r>
              <a:rPr lang="en-US" sz="1600" dirty="0"/>
              <a:t>: </a:t>
            </a:r>
            <a:r>
              <a:rPr lang="en-US" sz="1600" dirty="0">
                <a:hlinkClick r:id="rId3"/>
              </a:rPr>
              <a:t>https://github.com/temporalio</a:t>
            </a:r>
            <a:endParaRPr lang="en-US" sz="1600" dirty="0"/>
          </a:p>
          <a:p>
            <a:pPr marL="285750" indent="-285750">
              <a:lnSpc>
                <a:spcPct val="200000"/>
              </a:lnSpc>
              <a:buFont typeface="Arial" panose="020B0604020202020204" pitchFamily="34" charset="0"/>
              <a:buChar char="•"/>
            </a:pPr>
            <a:r>
              <a:rPr lang="en-US" sz="1600" dirty="0" err="1"/>
              <a:t>Cours</a:t>
            </a:r>
            <a:r>
              <a:rPr lang="en-US" sz="1600" dirty="0"/>
              <a:t>: </a:t>
            </a:r>
            <a:r>
              <a:rPr lang="en-US" sz="1600" dirty="0">
                <a:hlinkClick r:id="rId4"/>
              </a:rPr>
              <a:t>https://learn.temporal.io/</a:t>
            </a:r>
            <a:endParaRPr lang="en-US" sz="1600" dirty="0"/>
          </a:p>
          <a:p>
            <a:pPr marL="285750" indent="-285750">
              <a:lnSpc>
                <a:spcPct val="200000"/>
              </a:lnSpc>
              <a:buFont typeface="Arial" panose="020B0604020202020204" pitchFamily="34" charset="0"/>
              <a:buChar char="•"/>
            </a:pPr>
            <a:r>
              <a:rPr lang="en-US" sz="1600" dirty="0"/>
              <a:t>Documentation: </a:t>
            </a:r>
            <a:r>
              <a:rPr lang="en-US" sz="1600" dirty="0">
                <a:hlinkClick r:id="rId5"/>
              </a:rPr>
              <a:t>https://docs.temporal.io/</a:t>
            </a:r>
            <a:endParaRPr lang="en-US" sz="1600" dirty="0"/>
          </a:p>
          <a:p>
            <a:pPr marL="285750" indent="-285750">
              <a:lnSpc>
                <a:spcPct val="200000"/>
              </a:lnSpc>
              <a:buFont typeface="Arial" panose="020B0604020202020204" pitchFamily="34" charset="0"/>
              <a:buChar char="•"/>
            </a:pPr>
            <a:r>
              <a:rPr lang="en-US" sz="1600" dirty="0"/>
              <a:t>Blog: </a:t>
            </a:r>
            <a:r>
              <a:rPr lang="en-US" sz="1600" dirty="0">
                <a:hlinkClick r:id="rId6"/>
              </a:rPr>
              <a:t>https://temporal.io/blog</a:t>
            </a:r>
            <a:endParaRPr lang="en-US" sz="1600" dirty="0"/>
          </a:p>
          <a:p>
            <a:pPr marL="285750" indent="-285750">
              <a:lnSpc>
                <a:spcPct val="200000"/>
              </a:lnSpc>
              <a:buFont typeface="Arial" panose="020B0604020202020204" pitchFamily="34" charset="0"/>
              <a:buChar char="•"/>
            </a:pPr>
            <a:r>
              <a:rPr lang="en-US" sz="1600" dirty="0"/>
              <a:t>Slack: </a:t>
            </a:r>
            <a:r>
              <a:rPr lang="en-US" sz="1600" dirty="0">
                <a:hlinkClick r:id="rId7"/>
              </a:rPr>
              <a:t>https://temporal.io/slack</a:t>
            </a:r>
            <a:endParaRPr lang="en-US" sz="1600" dirty="0"/>
          </a:p>
          <a:p>
            <a:pPr marL="285750" indent="-285750">
              <a:lnSpc>
                <a:spcPct val="200000"/>
              </a:lnSpc>
              <a:buFont typeface="Arial" panose="020B0604020202020204" pitchFamily="34" charset="0"/>
              <a:buChar char="•"/>
            </a:pPr>
            <a:r>
              <a:rPr lang="en-US" sz="1600" dirty="0"/>
              <a:t>Examples:</a:t>
            </a:r>
          </a:p>
          <a:p>
            <a:pPr marL="742950" lvl="1" indent="-285750">
              <a:buFont typeface="Arial" panose="020B0604020202020204" pitchFamily="34" charset="0"/>
              <a:buChar char="•"/>
            </a:pPr>
            <a:r>
              <a:rPr lang="en-US" sz="1600" dirty="0"/>
              <a:t>Go: </a:t>
            </a:r>
            <a:r>
              <a:rPr lang="en-US" sz="1600" dirty="0">
                <a:hlinkClick r:id="rId8"/>
              </a:rPr>
              <a:t>https://github.com/temporalio/samples-go</a:t>
            </a:r>
            <a:endParaRPr lang="en-US" sz="1600" dirty="0"/>
          </a:p>
          <a:p>
            <a:pPr marL="742950" lvl="1" indent="-285750">
              <a:buFont typeface="Arial" panose="020B0604020202020204" pitchFamily="34" charset="0"/>
              <a:buChar char="•"/>
            </a:pPr>
            <a:r>
              <a:rPr lang="en-US" sz="1600" dirty="0"/>
              <a:t>Java: </a:t>
            </a:r>
            <a:r>
              <a:rPr lang="en-US" sz="1600" dirty="0">
                <a:hlinkClick r:id="rId9"/>
              </a:rPr>
              <a:t>https://github.com/temporalio/samples-java</a:t>
            </a:r>
            <a:endParaRPr lang="en-US" sz="1600" dirty="0"/>
          </a:p>
          <a:p>
            <a:pPr marL="742950" lvl="1" indent="-285750">
              <a:buFont typeface="Arial" panose="020B0604020202020204" pitchFamily="34" charset="0"/>
              <a:buChar char="•"/>
            </a:pPr>
            <a:r>
              <a:rPr lang="en-US" sz="1600" dirty="0"/>
              <a:t>Typescript: </a:t>
            </a:r>
            <a:r>
              <a:rPr lang="en-US" sz="1600" dirty="0">
                <a:hlinkClick r:id="rId10"/>
              </a:rPr>
              <a:t>https://github.com/temporalio/samples-typescript</a:t>
            </a:r>
            <a:endParaRPr lang="en-US" sz="1600" dirty="0"/>
          </a:p>
          <a:p>
            <a:pPr marL="742950" lvl="1" indent="-285750">
              <a:buFont typeface="Arial" panose="020B0604020202020204" pitchFamily="34" charset="0"/>
              <a:buChar char="•"/>
            </a:pPr>
            <a:r>
              <a:rPr lang="en-US" sz="1600" dirty="0"/>
              <a:t>Python:  </a:t>
            </a:r>
            <a:r>
              <a:rPr lang="en-US" sz="1600" dirty="0">
                <a:hlinkClick r:id="rId11"/>
              </a:rPr>
              <a:t>https://github.com/temporalio/samples-python</a:t>
            </a:r>
            <a:endParaRPr lang="en-US" sz="1600" dirty="0"/>
          </a:p>
          <a:p>
            <a:pPr marL="742950" lvl="1" indent="-285750">
              <a:buFont typeface="Arial" panose="020B0604020202020204" pitchFamily="34" charset="0"/>
              <a:buChar char="•"/>
            </a:pPr>
            <a:r>
              <a:rPr lang="en-US" sz="1600" dirty="0"/>
              <a:t>PHP: </a:t>
            </a:r>
            <a:r>
              <a:rPr lang="en-US" sz="1600" dirty="0">
                <a:hlinkClick r:id="rId12"/>
              </a:rPr>
              <a:t>https://github.com/temporalio/samples-php</a:t>
            </a:r>
            <a:endParaRPr lang="en-US" sz="1600" dirty="0"/>
          </a:p>
          <a:p>
            <a:pPr marL="742950" lvl="1" indent="-285750">
              <a:buFont typeface="Arial" panose="020B0604020202020204" pitchFamily="34" charset="0"/>
              <a:buChar char="•"/>
            </a:pPr>
            <a:r>
              <a:rPr lang="en-US" sz="1600" dirty="0" err="1"/>
              <a:t>.Net</a:t>
            </a:r>
            <a:r>
              <a:rPr lang="en-US" sz="1600" dirty="0"/>
              <a:t>: </a:t>
            </a:r>
            <a:r>
              <a:rPr lang="en-US" sz="1600" dirty="0">
                <a:hlinkClick r:id="rId13"/>
              </a:rPr>
              <a:t>https://github.com/temporalio/samples-dotnet</a:t>
            </a:r>
            <a:endParaRPr lang="en-US" sz="1600" dirty="0"/>
          </a:p>
        </p:txBody>
      </p:sp>
    </p:spTree>
    <p:extLst>
      <p:ext uri="{BB962C8B-B14F-4D97-AF65-F5344CB8AC3E}">
        <p14:creationId xmlns:p14="http://schemas.microsoft.com/office/powerpoint/2010/main" val="100399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2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1" y="1128811"/>
            <a:ext cx="3688861" cy="3342290"/>
          </a:xfrm>
        </p:spPr>
        <p:txBody>
          <a:bodyPr vert="horz" lIns="91440" tIns="45720" rIns="91440" bIns="45720" rtlCol="0" anchor="b">
            <a:normAutofit/>
          </a:bodyPr>
          <a:lstStyle/>
          <a:p>
            <a:r>
              <a:rPr lang="en-US" sz="5400">
                <a:solidFill>
                  <a:schemeClr val="bg1"/>
                </a:solidFill>
              </a:rPr>
              <a:t>Description</a:t>
            </a:r>
            <a:endParaRPr lang="en-US" sz="5400" i="1" kern="1200" spc="100" baseline="0">
              <a:solidFill>
                <a:schemeClr val="bg1"/>
              </a:solidFill>
              <a:latin typeface="+mj-lt"/>
              <a:ea typeface="+mj-ea"/>
              <a:cs typeface="+mj-cs"/>
            </a:endParaRPr>
          </a:p>
        </p:txBody>
      </p:sp>
      <p:pic>
        <p:nvPicPr>
          <p:cNvPr id="16" name="Graphic 15" descr="Rechercher dans l’inventaire avec un remplissage uni">
            <a:extLst>
              <a:ext uri="{FF2B5EF4-FFF2-40B4-BE49-F238E27FC236}">
                <a16:creationId xmlns:a16="http://schemas.microsoft.com/office/drawing/2014/main" id="{39B941D7-565D-B25B-474C-5A3F3D48788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287779" y="1128811"/>
            <a:ext cx="4657841" cy="4657841"/>
          </a:xfrm>
          <a:prstGeom prst="rect">
            <a:avLst/>
          </a:prstGeom>
        </p:spPr>
      </p:pic>
      <p:sp>
        <p:nvSpPr>
          <p:cNvPr id="2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Espace réservé du numéro de diapositive 8">
            <a:extLst>
              <a:ext uri="{FF2B5EF4-FFF2-40B4-BE49-F238E27FC236}">
                <a16:creationId xmlns:a16="http://schemas.microsoft.com/office/drawing/2014/main" id="{CC7D7583-58C4-EE24-731F-9DD4CAC95B1A}"/>
              </a:ext>
            </a:extLst>
          </p:cNvPr>
          <p:cNvSpPr>
            <a:spLocks noGrp="1"/>
          </p:cNvSpPr>
          <p:nvPr>
            <p:ph type="sldNum" sz="quarter" idx="12"/>
          </p:nvPr>
        </p:nvSpPr>
        <p:spPr/>
        <p:txBody>
          <a:bodyPr/>
          <a:lstStyle/>
          <a:p>
            <a:pPr algn="ctr"/>
            <a:fld id="{D79E6812-DF0E-4B88-AFAA-EAC7168F54C0}" type="slidenum">
              <a:rPr lang="en-US" smtClean="0"/>
              <a:pPr algn="ctr"/>
              <a:t>1</a:t>
            </a:fld>
            <a:endParaRPr lang="en-US"/>
          </a:p>
        </p:txBody>
      </p:sp>
    </p:spTree>
    <p:extLst>
      <p:ext uri="{BB962C8B-B14F-4D97-AF65-F5344CB8AC3E}">
        <p14:creationId xmlns:p14="http://schemas.microsoft.com/office/powerpoint/2010/main" val="80550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en-US">
                <a:solidFill>
                  <a:srgbClr val="FFFFFF"/>
                </a:solidFill>
              </a:rPr>
              <a:t>What is it?</a:t>
            </a:r>
            <a:endParaRPr lang="en-US">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Espace réservé du contenu 2">
            <a:extLst>
              <a:ext uri="{FF2B5EF4-FFF2-40B4-BE49-F238E27FC236}">
                <a16:creationId xmlns:a16="http://schemas.microsoft.com/office/drawing/2014/main" id="{8D950D5C-E23B-CA6A-E0A9-5E20F065E32A}"/>
              </a:ext>
            </a:extLst>
          </p:cNvPr>
          <p:cNvSpPr txBox="1">
            <a:spLocks/>
          </p:cNvSpPr>
          <p:nvPr/>
        </p:nvSpPr>
        <p:spPr>
          <a:xfrm>
            <a:off x="339611" y="2574509"/>
            <a:ext cx="10655767" cy="3994981"/>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Asynchronous task execution platform</a:t>
            </a:r>
          </a:p>
          <a:p>
            <a:pPr marL="468630" lvl="1" indent="-285750">
              <a:buFont typeface="Arial" panose="020B0604020202020204" pitchFamily="34" charset="0"/>
              <a:buChar char="•"/>
            </a:pPr>
            <a:r>
              <a:rPr lang="en-US" dirty="0"/>
              <a:t>Resilient</a:t>
            </a:r>
          </a:p>
          <a:p>
            <a:pPr marL="468630" lvl="1" indent="-285750">
              <a:buFont typeface="Arial" panose="020B0604020202020204" pitchFamily="34" charset="0"/>
              <a:buChar char="•"/>
            </a:pPr>
            <a:r>
              <a:rPr lang="en-US" dirty="0"/>
              <a:t>Open source</a:t>
            </a:r>
          </a:p>
          <a:p>
            <a:pPr marL="468630" lvl="1" indent="-285750">
              <a:buFont typeface="Arial" panose="020B0604020202020204" pitchFamily="34" charset="0"/>
              <a:buChar char="•"/>
            </a:pPr>
            <a:r>
              <a:rPr lang="en-US" dirty="0"/>
              <a:t>Available as SaaS or self-hosted</a:t>
            </a:r>
          </a:p>
          <a:p>
            <a:pPr marL="468630" lvl="1" indent="-285750">
              <a:buFont typeface="Arial" panose="020B0604020202020204" pitchFamily="34" charset="0"/>
              <a:buChar char="•"/>
            </a:pPr>
            <a:r>
              <a:rPr lang="en-US" dirty="0"/>
              <a:t>Based on event sourcing</a:t>
            </a:r>
          </a:p>
          <a:p>
            <a:r>
              <a:rPr lang="en-US" dirty="0"/>
              <a:t>SDK</a:t>
            </a:r>
          </a:p>
          <a:p>
            <a:pPr marL="468630" lvl="1" indent="-285750">
              <a:buFont typeface="Arial" panose="020B0604020202020204" pitchFamily="34" charset="0"/>
              <a:buChar char="•"/>
            </a:pPr>
            <a:r>
              <a:rPr lang="en-US" dirty="0"/>
              <a:t>Rust, Go, Java, PHP, Python, Typescript, .NET</a:t>
            </a:r>
          </a:p>
          <a:p>
            <a:r>
              <a:rPr lang="en-US" dirty="0"/>
              <a:t>CLI</a:t>
            </a:r>
          </a:p>
          <a:p>
            <a:pPr marL="468630" lvl="1" indent="-285750">
              <a:buFont typeface="Arial" panose="020B0604020202020204" pitchFamily="34" charset="0"/>
              <a:buChar char="•"/>
            </a:pPr>
            <a:r>
              <a:rPr lang="en-US" dirty="0"/>
              <a:t>Client</a:t>
            </a:r>
          </a:p>
          <a:p>
            <a:pPr marL="468630" lvl="1" indent="-285750">
              <a:buFont typeface="Arial" panose="020B0604020202020204" pitchFamily="34" charset="0"/>
              <a:buChar char="•"/>
            </a:pPr>
            <a:r>
              <a:rPr lang="en-US" dirty="0"/>
              <a:t>Dev Server</a:t>
            </a:r>
          </a:p>
          <a:p>
            <a:r>
              <a:rPr lang="en-US" dirty="0"/>
              <a:t>UI</a:t>
            </a:r>
          </a:p>
          <a:p>
            <a:pPr marL="468630" lvl="1" indent="-285750">
              <a:buFont typeface="Courier New" panose="02070309020205020404" pitchFamily="49" charset="0"/>
              <a:buChar char="o"/>
            </a:pPr>
            <a:endParaRPr lang="en-US" dirty="0"/>
          </a:p>
          <a:p>
            <a:endParaRPr lang="en-US" dirty="0"/>
          </a:p>
        </p:txBody>
      </p:sp>
      <p:sp>
        <p:nvSpPr>
          <p:cNvPr id="9" name="Espace réservé du numéro de diapositive 8">
            <a:extLst>
              <a:ext uri="{FF2B5EF4-FFF2-40B4-BE49-F238E27FC236}">
                <a16:creationId xmlns:a16="http://schemas.microsoft.com/office/drawing/2014/main" id="{8A89046F-2B9C-0368-58CA-418972083426}"/>
              </a:ext>
            </a:extLst>
          </p:cNvPr>
          <p:cNvSpPr>
            <a:spLocks noGrp="1"/>
          </p:cNvSpPr>
          <p:nvPr>
            <p:ph type="sldNum" sz="quarter" idx="12"/>
          </p:nvPr>
        </p:nvSpPr>
        <p:spPr/>
        <p:txBody>
          <a:bodyPr/>
          <a:lstStyle/>
          <a:p>
            <a:pPr algn="ctr"/>
            <a:fld id="{D79E6812-DF0E-4B88-AFAA-EAC7168F54C0}" type="slidenum">
              <a:rPr lang="en-US" smtClean="0"/>
              <a:pPr algn="ctr"/>
              <a:t>2</a:t>
            </a:fld>
            <a:endParaRPr lang="en-US"/>
          </a:p>
        </p:txBody>
      </p:sp>
    </p:spTree>
    <p:extLst>
      <p:ext uri="{BB962C8B-B14F-4D97-AF65-F5344CB8AC3E}">
        <p14:creationId xmlns:p14="http://schemas.microsoft.com/office/powerpoint/2010/main" val="275423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en-US" sz="6000" dirty="0">
                <a:solidFill>
                  <a:srgbClr val="FFFFFF"/>
                </a:solidFill>
              </a:rPr>
              <a:t>Where does it come from?</a:t>
            </a:r>
            <a:endParaRPr lang="en-US"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Espace réservé du contenu 2">
            <a:extLst>
              <a:ext uri="{FF2B5EF4-FFF2-40B4-BE49-F238E27FC236}">
                <a16:creationId xmlns:a16="http://schemas.microsoft.com/office/drawing/2014/main" id="{8D950D5C-E23B-CA6A-E0A9-5E20F065E32A}"/>
              </a:ext>
            </a:extLst>
          </p:cNvPr>
          <p:cNvSpPr txBox="1">
            <a:spLocks/>
          </p:cNvSpPr>
          <p:nvPr/>
        </p:nvSpPr>
        <p:spPr>
          <a:xfrm>
            <a:off x="758824" y="2607733"/>
            <a:ext cx="8412480" cy="5849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Created by Maxim </a:t>
            </a:r>
            <a:r>
              <a:rPr lang="en-US" dirty="0" err="1"/>
              <a:t>Fateev</a:t>
            </a:r>
            <a:r>
              <a:rPr lang="en-US" dirty="0"/>
              <a:t> and Samar Abbas in 2019</a:t>
            </a:r>
          </a:p>
        </p:txBody>
      </p:sp>
      <p:graphicFrame>
        <p:nvGraphicFramePr>
          <p:cNvPr id="16" name="Espace réservé du contenu 4">
            <a:extLst>
              <a:ext uri="{FF2B5EF4-FFF2-40B4-BE49-F238E27FC236}">
                <a16:creationId xmlns:a16="http://schemas.microsoft.com/office/drawing/2014/main" id="{3A254475-96C5-8B07-8940-70D8D985DD7A}"/>
              </a:ext>
            </a:extLst>
          </p:cNvPr>
          <p:cNvGraphicFramePr/>
          <p:nvPr>
            <p:extLst>
              <p:ext uri="{D42A27DB-BD31-4B8C-83A1-F6EECF244321}">
                <p14:modId xmlns:p14="http://schemas.microsoft.com/office/powerpoint/2010/main" val="56438242"/>
              </p:ext>
            </p:extLst>
          </p:nvPr>
        </p:nvGraphicFramePr>
        <p:xfrm>
          <a:off x="376654" y="3269657"/>
          <a:ext cx="11435643" cy="3208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3EC339E0-71C5-D84A-BFA7-719705C5EF88}"/>
              </a:ext>
            </a:extLst>
          </p:cNvPr>
          <p:cNvSpPr>
            <a:spLocks noGrp="1"/>
          </p:cNvSpPr>
          <p:nvPr>
            <p:ph type="sldNum" sz="quarter" idx="12"/>
          </p:nvPr>
        </p:nvSpPr>
        <p:spPr/>
        <p:txBody>
          <a:bodyPr/>
          <a:lstStyle/>
          <a:p>
            <a:pPr algn="ctr"/>
            <a:fld id="{D79E6812-DF0E-4B88-AFAA-EAC7168F54C0}" type="slidenum">
              <a:rPr lang="en-US" smtClean="0"/>
              <a:pPr algn="ctr"/>
              <a:t>3</a:t>
            </a:fld>
            <a:endParaRPr lang="en-US" dirty="0"/>
          </a:p>
        </p:txBody>
      </p:sp>
    </p:spTree>
    <p:extLst>
      <p:ext uri="{BB962C8B-B14F-4D97-AF65-F5344CB8AC3E}">
        <p14:creationId xmlns:p14="http://schemas.microsoft.com/office/powerpoint/2010/main" val="104884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6" name="Straight Connector 3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361243" y="1128811"/>
            <a:ext cx="4933237"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How it works</a:t>
            </a:r>
          </a:p>
        </p:txBody>
      </p:sp>
      <p:pic>
        <p:nvPicPr>
          <p:cNvPr id="31" name="Graphic 30" descr="Engrenages avec un remplissage uni">
            <a:extLst>
              <a:ext uri="{FF2B5EF4-FFF2-40B4-BE49-F238E27FC236}">
                <a16:creationId xmlns:a16="http://schemas.microsoft.com/office/drawing/2014/main" id="{AC37999C-C4DD-04C8-0CD7-8CD5B087F9C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287779" y="1128811"/>
            <a:ext cx="4657841" cy="4657841"/>
          </a:xfrm>
          <a:prstGeom prst="rect">
            <a:avLst/>
          </a:prstGeom>
        </p:spPr>
      </p:pic>
      <p:sp>
        <p:nvSpPr>
          <p:cNvPr id="4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B220528A-F854-942B-4A09-16A9168B18C4}"/>
              </a:ext>
            </a:extLst>
          </p:cNvPr>
          <p:cNvSpPr>
            <a:spLocks noGrp="1"/>
          </p:cNvSpPr>
          <p:nvPr>
            <p:ph type="sldNum" sz="quarter" idx="12"/>
          </p:nvPr>
        </p:nvSpPr>
        <p:spPr/>
        <p:txBody>
          <a:bodyPr/>
          <a:lstStyle/>
          <a:p>
            <a:pPr algn="ctr"/>
            <a:fld id="{D79E6812-DF0E-4B88-AFAA-EAC7168F54C0}" type="slidenum">
              <a:rPr lang="en-US" smtClean="0"/>
              <a:pPr algn="ctr"/>
              <a:t>4</a:t>
            </a:fld>
            <a:endParaRPr lang="en-US"/>
          </a:p>
        </p:txBody>
      </p:sp>
    </p:spTree>
    <p:extLst>
      <p:ext uri="{BB962C8B-B14F-4D97-AF65-F5344CB8AC3E}">
        <p14:creationId xmlns:p14="http://schemas.microsoft.com/office/powerpoint/2010/main" val="248172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en-US" dirty="0">
                <a:solidFill>
                  <a:srgbClr val="FFFFFF"/>
                </a:solidFill>
              </a:rPr>
              <a:t>Architecture</a:t>
            </a:r>
            <a:endParaRPr lang="en-US"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Image 6">
            <a:extLst>
              <a:ext uri="{FF2B5EF4-FFF2-40B4-BE49-F238E27FC236}">
                <a16:creationId xmlns:a16="http://schemas.microsoft.com/office/drawing/2014/main" id="{22623387-68BA-5EB2-64AF-2011BFBB926D}"/>
              </a:ext>
            </a:extLst>
          </p:cNvPr>
          <p:cNvPicPr>
            <a:picLocks noChangeAspect="1"/>
          </p:cNvPicPr>
          <p:nvPr/>
        </p:nvPicPr>
        <p:blipFill>
          <a:blip r:embed="rId2"/>
          <a:srcRect/>
          <a:stretch/>
        </p:blipFill>
        <p:spPr>
          <a:xfrm>
            <a:off x="2230812" y="1877510"/>
            <a:ext cx="7322388" cy="5029200"/>
          </a:xfrm>
          <a:prstGeom prst="rect">
            <a:avLst/>
          </a:prstGeom>
        </p:spPr>
      </p:pic>
      <p:sp>
        <p:nvSpPr>
          <p:cNvPr id="9" name="Espace réservé du numéro de diapositive 8">
            <a:extLst>
              <a:ext uri="{FF2B5EF4-FFF2-40B4-BE49-F238E27FC236}">
                <a16:creationId xmlns:a16="http://schemas.microsoft.com/office/drawing/2014/main" id="{00550231-2E45-050B-0D22-C8358FF56DBA}"/>
              </a:ext>
            </a:extLst>
          </p:cNvPr>
          <p:cNvSpPr>
            <a:spLocks noGrp="1"/>
          </p:cNvSpPr>
          <p:nvPr>
            <p:ph type="sldNum" sz="quarter" idx="12"/>
          </p:nvPr>
        </p:nvSpPr>
        <p:spPr/>
        <p:txBody>
          <a:bodyPr/>
          <a:lstStyle/>
          <a:p>
            <a:pPr algn="ctr"/>
            <a:fld id="{D79E6812-DF0E-4B88-AFAA-EAC7168F54C0}" type="slidenum">
              <a:rPr lang="en-US" smtClean="0"/>
              <a:pPr algn="ctr"/>
              <a:t>5</a:t>
            </a:fld>
            <a:endParaRPr lang="en-US" dirty="0"/>
          </a:p>
        </p:txBody>
      </p:sp>
    </p:spTree>
    <p:extLst>
      <p:ext uri="{BB962C8B-B14F-4D97-AF65-F5344CB8AC3E}">
        <p14:creationId xmlns:p14="http://schemas.microsoft.com/office/powerpoint/2010/main" val="315060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en-US" dirty="0">
                <a:solidFill>
                  <a:srgbClr val="FFFFFF"/>
                </a:solidFill>
              </a:rPr>
              <a:t>Concepts</a:t>
            </a:r>
            <a:endParaRPr lang="en-US"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2DC89446-7D94-F407-79E4-25CF28D8D989}"/>
              </a:ext>
            </a:extLst>
          </p:cNvPr>
          <p:cNvSpPr>
            <a:spLocks noGrp="1"/>
          </p:cNvSpPr>
          <p:nvPr>
            <p:ph type="sldNum" sz="quarter" idx="12"/>
          </p:nvPr>
        </p:nvSpPr>
        <p:spPr/>
        <p:txBody>
          <a:bodyPr/>
          <a:lstStyle/>
          <a:p>
            <a:pPr algn="ctr"/>
            <a:fld id="{D79E6812-DF0E-4B88-AFAA-EAC7168F54C0}" type="slidenum">
              <a:rPr lang="en-US" smtClean="0"/>
              <a:pPr algn="ctr"/>
              <a:t>6</a:t>
            </a:fld>
            <a:endParaRPr lang="en-US" dirty="0"/>
          </a:p>
        </p:txBody>
      </p:sp>
      <p:graphicFrame>
        <p:nvGraphicFramePr>
          <p:cNvPr id="14" name="Espace réservé du contenu 2">
            <a:extLst>
              <a:ext uri="{FF2B5EF4-FFF2-40B4-BE49-F238E27FC236}">
                <a16:creationId xmlns:a16="http://schemas.microsoft.com/office/drawing/2014/main" id="{DCFEDF29-2156-F25E-80B8-C908DCCF729D}"/>
              </a:ext>
            </a:extLst>
          </p:cNvPr>
          <p:cNvGraphicFramePr/>
          <p:nvPr>
            <p:extLst>
              <p:ext uri="{D42A27DB-BD31-4B8C-83A1-F6EECF244321}">
                <p14:modId xmlns:p14="http://schemas.microsoft.com/office/powerpoint/2010/main" val="2826009478"/>
              </p:ext>
            </p:extLst>
          </p:nvPr>
        </p:nvGraphicFramePr>
        <p:xfrm>
          <a:off x="339611" y="2574509"/>
          <a:ext cx="10655767" cy="39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70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Example: Activity</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2DC89446-7D94-F407-79E4-25CF28D8D989}"/>
              </a:ext>
            </a:extLst>
          </p:cNvPr>
          <p:cNvSpPr>
            <a:spLocks noGrp="1"/>
          </p:cNvSpPr>
          <p:nvPr>
            <p:ph type="sldNum" sz="quarter" idx="12"/>
          </p:nvPr>
        </p:nvSpPr>
        <p:spPr/>
        <p:txBody>
          <a:bodyPr/>
          <a:lstStyle/>
          <a:p>
            <a:pPr algn="ctr"/>
            <a:fld id="{D79E6812-DF0E-4B88-AFAA-EAC7168F54C0}" type="slidenum">
              <a:rPr lang="en-US" smtClean="0"/>
              <a:pPr algn="ctr"/>
              <a:t>7</a:t>
            </a:fld>
            <a:endParaRPr lang="en-US" dirty="0"/>
          </a:p>
        </p:txBody>
      </p:sp>
      <p:pic>
        <p:nvPicPr>
          <p:cNvPr id="7" name="Image 6">
            <a:extLst>
              <a:ext uri="{FF2B5EF4-FFF2-40B4-BE49-F238E27FC236}">
                <a16:creationId xmlns:a16="http://schemas.microsoft.com/office/drawing/2014/main" id="{30E33503-9432-7892-2279-D0A09559B2C1}"/>
              </a:ext>
            </a:extLst>
          </p:cNvPr>
          <p:cNvPicPr>
            <a:picLocks noChangeAspect="1"/>
          </p:cNvPicPr>
          <p:nvPr/>
        </p:nvPicPr>
        <p:blipFill>
          <a:blip r:embed="rId2"/>
          <a:srcRect/>
          <a:stretch/>
        </p:blipFill>
        <p:spPr>
          <a:xfrm>
            <a:off x="298579" y="1881513"/>
            <a:ext cx="11585510" cy="53881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448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F7BF27-3217-9366-19F4-32DDE6EC2CEB}"/>
              </a:ext>
            </a:extLst>
          </p:cNvPr>
          <p:cNvSpPr>
            <a:spLocks noGrp="1"/>
          </p:cNvSpPr>
          <p:nvPr>
            <p:ph type="title"/>
          </p:nvPr>
        </p:nvSpPr>
        <p:spPr>
          <a:xfrm>
            <a:off x="758952" y="379475"/>
            <a:ext cx="10671048" cy="1554480"/>
          </a:xfrm>
        </p:spPr>
        <p:txBody>
          <a:bodyPr anchor="ctr">
            <a:normAutofit/>
          </a:bodyPr>
          <a:lstStyle/>
          <a:p>
            <a:r>
              <a:rPr lang="fr-FR" dirty="0">
                <a:solidFill>
                  <a:srgbClr val="FFFFFF"/>
                </a:solidFill>
              </a:rPr>
              <a:t>Example: Workflow</a:t>
            </a:r>
            <a:endParaRPr lang="fr-FR"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Espace réservé du numéro de diapositive 2">
            <a:extLst>
              <a:ext uri="{FF2B5EF4-FFF2-40B4-BE49-F238E27FC236}">
                <a16:creationId xmlns:a16="http://schemas.microsoft.com/office/drawing/2014/main" id="{2DC89446-7D94-F407-79E4-25CF28D8D989}"/>
              </a:ext>
            </a:extLst>
          </p:cNvPr>
          <p:cNvSpPr>
            <a:spLocks noGrp="1"/>
          </p:cNvSpPr>
          <p:nvPr>
            <p:ph type="sldNum" sz="quarter" idx="12"/>
          </p:nvPr>
        </p:nvSpPr>
        <p:spPr/>
        <p:txBody>
          <a:bodyPr/>
          <a:lstStyle/>
          <a:p>
            <a:pPr algn="ctr"/>
            <a:fld id="{D79E6812-DF0E-4B88-AFAA-EAC7168F54C0}" type="slidenum">
              <a:rPr lang="en-US" smtClean="0"/>
              <a:pPr algn="ctr"/>
              <a:t>8</a:t>
            </a:fld>
            <a:endParaRPr lang="en-US" dirty="0"/>
          </a:p>
        </p:txBody>
      </p:sp>
      <p:pic>
        <p:nvPicPr>
          <p:cNvPr id="7" name="Image 6">
            <a:extLst>
              <a:ext uri="{FF2B5EF4-FFF2-40B4-BE49-F238E27FC236}">
                <a16:creationId xmlns:a16="http://schemas.microsoft.com/office/drawing/2014/main" id="{30E33503-9432-7892-2279-D0A09559B2C1}"/>
              </a:ext>
            </a:extLst>
          </p:cNvPr>
          <p:cNvPicPr>
            <a:picLocks noChangeAspect="1"/>
          </p:cNvPicPr>
          <p:nvPr/>
        </p:nvPicPr>
        <p:blipFill>
          <a:blip r:embed="rId2"/>
          <a:srcRect/>
          <a:stretch/>
        </p:blipFill>
        <p:spPr>
          <a:xfrm>
            <a:off x="1058983" y="1885869"/>
            <a:ext cx="10070984" cy="5372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69565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6098</TotalTime>
  <Words>460</Words>
  <Application>Microsoft Macintosh PowerPoint</Application>
  <PresentationFormat>Grand écran</PresentationFormat>
  <Paragraphs>101</Paragraphs>
  <Slides>18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Aptos</vt:lpstr>
      <vt:lpstr>Arial</vt:lpstr>
      <vt:lpstr>Avenir Next LT Pro</vt:lpstr>
      <vt:lpstr>Courier New</vt:lpstr>
      <vt:lpstr>Sitka Banner</vt:lpstr>
      <vt:lpstr>Wingdings</vt:lpstr>
      <vt:lpstr>HeadlinesVTI</vt:lpstr>
      <vt:lpstr>Orchestrate your business with Temporal.io workflows</vt:lpstr>
      <vt:lpstr>Description</vt:lpstr>
      <vt:lpstr>What is it?</vt:lpstr>
      <vt:lpstr>Where does it come from?</vt:lpstr>
      <vt:lpstr>How it works</vt:lpstr>
      <vt:lpstr>Architecture</vt:lpstr>
      <vt:lpstr>Concepts</vt:lpstr>
      <vt:lpstr>Example: Activity</vt:lpstr>
      <vt:lpstr>Example: Workflow</vt:lpstr>
      <vt:lpstr>Example: Worker</vt:lpstr>
      <vt:lpstr>Example: Interceptor</vt:lpstr>
      <vt:lpstr>Des workflows déterministes ?</vt:lpstr>
      <vt:lpstr>Comment ça marche ?</vt:lpstr>
      <vt:lpstr>Comment ça marche ?</vt:lpstr>
      <vt:lpstr>Comment ça marche ?</vt:lpstr>
      <vt:lpstr>Comment ça marche ?</vt:lpstr>
      <vt:lpstr>Domain Team @ OVHcloud</vt:lpstr>
      <vt:lpstr>Liens Utiles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Orchestrez vos workflows métier avec Temporal.io</dc:title>
  <dc:creator>Gwendal Leclerc</dc:creator>
  <cp:lastModifiedBy>Gwendal Leclerc</cp:lastModifiedBy>
  <cp:revision>17</cp:revision>
  <dcterms:created xsi:type="dcterms:W3CDTF">2024-05-11T14:52:55Z</dcterms:created>
  <dcterms:modified xsi:type="dcterms:W3CDTF">2024-06-25T23:06:51Z</dcterms:modified>
</cp:coreProperties>
</file>