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304" r:id="rId4"/>
    <p:sldId id="287" r:id="rId5"/>
    <p:sldId id="297" r:id="rId6"/>
    <p:sldId id="292" r:id="rId7"/>
    <p:sldId id="302" r:id="rId8"/>
    <p:sldId id="293" r:id="rId9"/>
    <p:sldId id="303" r:id="rId10"/>
    <p:sldId id="294" r:id="rId11"/>
    <p:sldId id="295" r:id="rId12"/>
    <p:sldId id="301" r:id="rId13"/>
    <p:sldId id="29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608C3-7EBE-4352-A86A-92F0A84E94A7}" v="78" dt="2024-07-28T13:12:4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0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呵 呵喵" userId="92b22af7-1482-4960-a431-fd21e4566323" providerId="ADAL" clId="{D2A608C3-7EBE-4352-A86A-92F0A84E94A7}"/>
    <pc:docChg chg="undo custSel addSld delSld modSld sldOrd">
      <pc:chgData name="呵 呵喵" userId="92b22af7-1482-4960-a431-fd21e4566323" providerId="ADAL" clId="{D2A608C3-7EBE-4352-A86A-92F0A84E94A7}" dt="2024-07-28T13:13:41.178" v="868" actId="47"/>
      <pc:docMkLst>
        <pc:docMk/>
      </pc:docMkLst>
      <pc:sldChg chg="delSp modSp mod">
        <pc:chgData name="呵 呵喵" userId="92b22af7-1482-4960-a431-fd21e4566323" providerId="ADAL" clId="{D2A608C3-7EBE-4352-A86A-92F0A84E94A7}" dt="2024-07-28T05:46:35.158" v="468" actId="12788"/>
        <pc:sldMkLst>
          <pc:docMk/>
          <pc:sldMk cId="695646732" sldId="285"/>
        </pc:sldMkLst>
        <pc:spChg chg="mod">
          <ac:chgData name="呵 呵喵" userId="92b22af7-1482-4960-a431-fd21e4566323" providerId="ADAL" clId="{D2A608C3-7EBE-4352-A86A-92F0A84E94A7}" dt="2024-07-28T05:46:35.158" v="468" actId="12788"/>
          <ac:spMkLst>
            <pc:docMk/>
            <pc:sldMk cId="695646732" sldId="285"/>
            <ac:spMk id="2" creationId="{00000000-0000-0000-0000-000000000000}"/>
          </ac:spMkLst>
        </pc:spChg>
        <pc:spChg chg="del">
          <ac:chgData name="呵 呵喵" userId="92b22af7-1482-4960-a431-fd21e4566323" providerId="ADAL" clId="{D2A608C3-7EBE-4352-A86A-92F0A84E94A7}" dt="2024-07-28T03:40:38.581" v="65" actId="478"/>
          <ac:spMkLst>
            <pc:docMk/>
            <pc:sldMk cId="695646732" sldId="285"/>
            <ac:spMk id="4" creationId="{00000000-0000-0000-0000-000000000000}"/>
          </ac:spMkLst>
        </pc:spChg>
        <pc:spChg chg="mod">
          <ac:chgData name="呵 呵喵" userId="92b22af7-1482-4960-a431-fd21e4566323" providerId="ADAL" clId="{D2A608C3-7EBE-4352-A86A-92F0A84E94A7}" dt="2024-07-28T03:41:04.981" v="69" actId="2711"/>
          <ac:spMkLst>
            <pc:docMk/>
            <pc:sldMk cId="695646732" sldId="285"/>
            <ac:spMk id="5" creationId="{00000000-0000-0000-0000-000000000000}"/>
          </ac:spMkLst>
        </pc:spChg>
      </pc:sldChg>
      <pc:sldChg chg="delSp modSp mod">
        <pc:chgData name="呵 呵喵" userId="92b22af7-1482-4960-a431-fd21e4566323" providerId="ADAL" clId="{D2A608C3-7EBE-4352-A86A-92F0A84E94A7}" dt="2024-07-28T05:46:56.748" v="469" actId="12"/>
        <pc:sldMkLst>
          <pc:docMk/>
          <pc:sldMk cId="1342703311" sldId="286"/>
        </pc:sldMkLst>
        <pc:spChg chg="mod">
          <ac:chgData name="呵 呵喵" userId="92b22af7-1482-4960-a431-fd21e4566323" providerId="ADAL" clId="{D2A608C3-7EBE-4352-A86A-92F0A84E94A7}" dt="2024-07-28T03:45:01.439" v="115" actId="2711"/>
          <ac:spMkLst>
            <pc:docMk/>
            <pc:sldMk cId="1342703311" sldId="286"/>
            <ac:spMk id="2" creationId="{00000000-0000-0000-0000-000000000000}"/>
          </ac:spMkLst>
        </pc:spChg>
        <pc:spChg chg="mod">
          <ac:chgData name="呵 呵喵" userId="92b22af7-1482-4960-a431-fd21e4566323" providerId="ADAL" clId="{D2A608C3-7EBE-4352-A86A-92F0A84E94A7}" dt="2024-07-28T05:46:56.748" v="469" actId="12"/>
          <ac:spMkLst>
            <pc:docMk/>
            <pc:sldMk cId="1342703311" sldId="286"/>
            <ac:spMk id="3" creationId="{00000000-0000-0000-0000-000000000000}"/>
          </ac:spMkLst>
        </pc:spChg>
        <pc:spChg chg="del">
          <ac:chgData name="呵 呵喵" userId="92b22af7-1482-4960-a431-fd21e4566323" providerId="ADAL" clId="{D2A608C3-7EBE-4352-A86A-92F0A84E94A7}" dt="2024-07-28T03:45:47.397" v="131" actId="478"/>
          <ac:spMkLst>
            <pc:docMk/>
            <pc:sldMk cId="1342703311" sldId="286"/>
            <ac:spMk id="5" creationId="{00000000-0000-0000-0000-000000000000}"/>
          </ac:spMkLst>
        </pc:spChg>
        <pc:spChg chg="del">
          <ac:chgData name="呵 呵喵" userId="92b22af7-1482-4960-a431-fd21e4566323" providerId="ADAL" clId="{D2A608C3-7EBE-4352-A86A-92F0A84E94A7}" dt="2024-07-28T03:44:26.171" v="107" actId="478"/>
          <ac:spMkLst>
            <pc:docMk/>
            <pc:sldMk cId="1342703311" sldId="286"/>
            <ac:spMk id="6" creationId="{00000000-0000-0000-0000-000000000000}"/>
          </ac:spMkLst>
        </pc:spChg>
        <pc:spChg chg="del">
          <ac:chgData name="呵 呵喵" userId="92b22af7-1482-4960-a431-fd21e4566323" providerId="ADAL" clId="{D2A608C3-7EBE-4352-A86A-92F0A84E94A7}" dt="2024-07-28T03:44:29.434" v="108" actId="478"/>
          <ac:spMkLst>
            <pc:docMk/>
            <pc:sldMk cId="1342703311" sldId="286"/>
            <ac:spMk id="7" creationId="{00000000-0000-0000-0000-000000000000}"/>
          </ac:spMkLst>
        </pc:spChg>
        <pc:spChg chg="del">
          <ac:chgData name="呵 呵喵" userId="92b22af7-1482-4960-a431-fd21e4566323" providerId="ADAL" clId="{D2A608C3-7EBE-4352-A86A-92F0A84E94A7}" dt="2024-07-28T03:44:23.967" v="106" actId="478"/>
          <ac:spMkLst>
            <pc:docMk/>
            <pc:sldMk cId="1342703311" sldId="286"/>
            <ac:spMk id="8" creationId="{00000000-0000-0000-0000-000000000000}"/>
          </ac:spMkLst>
        </pc:spChg>
      </pc:sldChg>
      <pc:sldChg chg="addSp delSp modSp mod">
        <pc:chgData name="呵 呵喵" userId="92b22af7-1482-4960-a431-fd21e4566323" providerId="ADAL" clId="{D2A608C3-7EBE-4352-A86A-92F0A84E94A7}" dt="2024-07-28T04:03:19.527" v="229" actId="12788"/>
        <pc:sldMkLst>
          <pc:docMk/>
          <pc:sldMk cId="1939060294" sldId="287"/>
        </pc:sldMkLst>
        <pc:spChg chg="mod">
          <ac:chgData name="呵 呵喵" userId="92b22af7-1482-4960-a431-fd21e4566323" providerId="ADAL" clId="{D2A608C3-7EBE-4352-A86A-92F0A84E94A7}" dt="2024-07-28T03:55:46.493" v="162" actId="2711"/>
          <ac:spMkLst>
            <pc:docMk/>
            <pc:sldMk cId="1939060294" sldId="287"/>
            <ac:spMk id="2" creationId="{00000000-0000-0000-0000-000000000000}"/>
          </ac:spMkLst>
        </pc:spChg>
        <pc:spChg chg="del mod">
          <ac:chgData name="呵 呵喵" userId="92b22af7-1482-4960-a431-fd21e4566323" providerId="ADAL" clId="{D2A608C3-7EBE-4352-A86A-92F0A84E94A7}" dt="2024-07-28T03:56:17.622" v="165" actId="478"/>
          <ac:spMkLst>
            <pc:docMk/>
            <pc:sldMk cId="1939060294" sldId="287"/>
            <ac:spMk id="3" creationId="{00000000-0000-0000-0000-000000000000}"/>
          </ac:spMkLst>
        </pc:spChg>
        <pc:spChg chg="del">
          <ac:chgData name="呵 呵喵" userId="92b22af7-1482-4960-a431-fd21e4566323" providerId="ADAL" clId="{D2A608C3-7EBE-4352-A86A-92F0A84E94A7}" dt="2024-07-28T03:56:15.156" v="164" actId="478"/>
          <ac:spMkLst>
            <pc:docMk/>
            <pc:sldMk cId="1939060294" sldId="287"/>
            <ac:spMk id="5" creationId="{00000000-0000-0000-0000-000000000000}"/>
          </ac:spMkLst>
        </pc:spChg>
        <pc:picChg chg="add mod">
          <ac:chgData name="呵 呵喵" userId="92b22af7-1482-4960-a431-fd21e4566323" providerId="ADAL" clId="{D2A608C3-7EBE-4352-A86A-92F0A84E94A7}" dt="2024-07-28T04:03:19.527" v="229" actId="12788"/>
          <ac:picMkLst>
            <pc:docMk/>
            <pc:sldMk cId="1939060294" sldId="287"/>
            <ac:picMk id="7" creationId="{1E1C90C1-1B5E-F21A-04D6-9DE55CF0808B}"/>
          </ac:picMkLst>
        </pc:picChg>
      </pc:sldChg>
      <pc:sldChg chg="del">
        <pc:chgData name="呵 呵喵" userId="92b22af7-1482-4960-a431-fd21e4566323" providerId="ADAL" clId="{D2A608C3-7EBE-4352-A86A-92F0A84E94A7}" dt="2024-07-28T04:26:33.219" v="415" actId="47"/>
        <pc:sldMkLst>
          <pc:docMk/>
          <pc:sldMk cId="2746051076" sldId="288"/>
        </pc:sldMkLst>
      </pc:sldChg>
      <pc:sldChg chg="del">
        <pc:chgData name="呵 呵喵" userId="92b22af7-1482-4960-a431-fd21e4566323" providerId="ADAL" clId="{D2A608C3-7EBE-4352-A86A-92F0A84E94A7}" dt="2024-07-28T04:26:33.219" v="415" actId="47"/>
        <pc:sldMkLst>
          <pc:docMk/>
          <pc:sldMk cId="3582872554" sldId="289"/>
        </pc:sldMkLst>
      </pc:sldChg>
      <pc:sldChg chg="del">
        <pc:chgData name="呵 呵喵" userId="92b22af7-1482-4960-a431-fd21e4566323" providerId="ADAL" clId="{D2A608C3-7EBE-4352-A86A-92F0A84E94A7}" dt="2024-07-28T04:26:33.219" v="415" actId="47"/>
        <pc:sldMkLst>
          <pc:docMk/>
          <pc:sldMk cId="3430466534" sldId="290"/>
        </pc:sldMkLst>
      </pc:sldChg>
      <pc:sldChg chg="del">
        <pc:chgData name="呵 呵喵" userId="92b22af7-1482-4960-a431-fd21e4566323" providerId="ADAL" clId="{D2A608C3-7EBE-4352-A86A-92F0A84E94A7}" dt="2024-07-28T04:26:33.219" v="415" actId="47"/>
        <pc:sldMkLst>
          <pc:docMk/>
          <pc:sldMk cId="580270127" sldId="291"/>
        </pc:sldMkLst>
      </pc:sldChg>
      <pc:sldChg chg="addSp delSp modSp add mod">
        <pc:chgData name="呵 呵喵" userId="92b22af7-1482-4960-a431-fd21e4566323" providerId="ADAL" clId="{D2A608C3-7EBE-4352-A86A-92F0A84E94A7}" dt="2024-07-28T04:23:31.489" v="366" actId="12788"/>
        <pc:sldMkLst>
          <pc:docMk/>
          <pc:sldMk cId="356034922" sldId="292"/>
        </pc:sldMkLst>
        <pc:spChg chg="mod">
          <ac:chgData name="呵 呵喵" userId="92b22af7-1482-4960-a431-fd21e4566323" providerId="ADAL" clId="{D2A608C3-7EBE-4352-A86A-92F0A84E94A7}" dt="2024-07-28T04:02:14.201" v="219" actId="20577"/>
          <ac:spMkLst>
            <pc:docMk/>
            <pc:sldMk cId="356034922" sldId="292"/>
            <ac:spMk id="2" creationId="{00000000-0000-0000-0000-000000000000}"/>
          </ac:spMkLst>
        </pc:spChg>
        <pc:picChg chg="add del mod">
          <ac:chgData name="呵 呵喵" userId="92b22af7-1482-4960-a431-fd21e4566323" providerId="ADAL" clId="{D2A608C3-7EBE-4352-A86A-92F0A84E94A7}" dt="2024-07-28T04:22:43.532" v="352" actId="478"/>
          <ac:picMkLst>
            <pc:docMk/>
            <pc:sldMk cId="356034922" sldId="292"/>
            <ac:picMk id="5" creationId="{D858985F-984B-14B4-9B75-A3EDDE8009CB}"/>
          </ac:picMkLst>
        </pc:picChg>
        <pc:picChg chg="del mod">
          <ac:chgData name="呵 呵喵" userId="92b22af7-1482-4960-a431-fd21e4566323" providerId="ADAL" clId="{D2A608C3-7EBE-4352-A86A-92F0A84E94A7}" dt="2024-07-28T04:01:42.263" v="206" actId="478"/>
          <ac:picMkLst>
            <pc:docMk/>
            <pc:sldMk cId="356034922" sldId="292"/>
            <ac:picMk id="7" creationId="{1E1C90C1-1B5E-F21A-04D6-9DE55CF0808B}"/>
          </ac:picMkLst>
        </pc:picChg>
        <pc:picChg chg="add del mod">
          <ac:chgData name="呵 呵喵" userId="92b22af7-1482-4960-a431-fd21e4566323" providerId="ADAL" clId="{D2A608C3-7EBE-4352-A86A-92F0A84E94A7}" dt="2024-07-28T04:23:04.181" v="356" actId="478"/>
          <ac:picMkLst>
            <pc:docMk/>
            <pc:sldMk cId="356034922" sldId="292"/>
            <ac:picMk id="8" creationId="{84E453CC-5462-BD89-15F1-BC3D1F0FE9DB}"/>
          </ac:picMkLst>
        </pc:picChg>
        <pc:picChg chg="add mod">
          <ac:chgData name="呵 呵喵" userId="92b22af7-1482-4960-a431-fd21e4566323" providerId="ADAL" clId="{D2A608C3-7EBE-4352-A86A-92F0A84E94A7}" dt="2024-07-28T04:23:31.489" v="366" actId="12788"/>
          <ac:picMkLst>
            <pc:docMk/>
            <pc:sldMk cId="356034922" sldId="292"/>
            <ac:picMk id="10" creationId="{013F4040-D402-0D6F-75ED-45476F4440D9}"/>
          </ac:picMkLst>
        </pc:picChg>
      </pc:sldChg>
      <pc:sldChg chg="add del">
        <pc:chgData name="呵 呵喵" userId="92b22af7-1482-4960-a431-fd21e4566323" providerId="ADAL" clId="{D2A608C3-7EBE-4352-A86A-92F0A84E94A7}" dt="2024-07-28T04:00:38.565" v="197" actId="47"/>
        <pc:sldMkLst>
          <pc:docMk/>
          <pc:sldMk cId="1423167699" sldId="292"/>
        </pc:sldMkLst>
      </pc:sldChg>
      <pc:sldChg chg="addSp delSp modSp add mod">
        <pc:chgData name="呵 呵喵" userId="92b22af7-1482-4960-a431-fd21e4566323" providerId="ADAL" clId="{D2A608C3-7EBE-4352-A86A-92F0A84E94A7}" dt="2024-07-28T05:45:59.022" v="463" actId="1035"/>
        <pc:sldMkLst>
          <pc:docMk/>
          <pc:sldMk cId="3324837229" sldId="293"/>
        </pc:sldMkLst>
        <pc:spChg chg="mod">
          <ac:chgData name="呵 呵喵" userId="92b22af7-1482-4960-a431-fd21e4566323" providerId="ADAL" clId="{D2A608C3-7EBE-4352-A86A-92F0A84E94A7}" dt="2024-07-28T04:03:59.758" v="243"/>
          <ac:spMkLst>
            <pc:docMk/>
            <pc:sldMk cId="3324837229" sldId="293"/>
            <ac:spMk id="2" creationId="{00000000-0000-0000-0000-000000000000}"/>
          </ac:spMkLst>
        </pc:spChg>
        <pc:picChg chg="add mod">
          <ac:chgData name="呵 呵喵" userId="92b22af7-1482-4960-a431-fd21e4566323" providerId="ADAL" clId="{D2A608C3-7EBE-4352-A86A-92F0A84E94A7}" dt="2024-07-28T05:45:59.022" v="463" actId="1035"/>
          <ac:picMkLst>
            <pc:docMk/>
            <pc:sldMk cId="3324837229" sldId="293"/>
            <ac:picMk id="5" creationId="{08ECAAAC-7D3A-6E88-0753-B64A3ADA28B6}"/>
          </ac:picMkLst>
        </pc:picChg>
        <pc:picChg chg="del">
          <ac:chgData name="呵 呵喵" userId="92b22af7-1482-4960-a431-fd21e4566323" providerId="ADAL" clId="{D2A608C3-7EBE-4352-A86A-92F0A84E94A7}" dt="2024-07-28T04:05:02.413" v="244" actId="478"/>
          <ac:picMkLst>
            <pc:docMk/>
            <pc:sldMk cId="3324837229" sldId="293"/>
            <ac:picMk id="5" creationId="{D858985F-984B-14B4-9B75-A3EDDE8009CB}"/>
          </ac:picMkLst>
        </pc:picChg>
        <pc:picChg chg="add del mod">
          <ac:chgData name="呵 呵喵" userId="92b22af7-1482-4960-a431-fd21e4566323" providerId="ADAL" clId="{D2A608C3-7EBE-4352-A86A-92F0A84E94A7}" dt="2024-07-28T04:23:36.213" v="367" actId="478"/>
          <ac:picMkLst>
            <pc:docMk/>
            <pc:sldMk cId="3324837229" sldId="293"/>
            <ac:picMk id="6" creationId="{C926E242-31F5-6577-BAE0-B88C927ACC35}"/>
          </ac:picMkLst>
        </pc:picChg>
        <pc:picChg chg="add del mod">
          <ac:chgData name="呵 呵喵" userId="92b22af7-1482-4960-a431-fd21e4566323" providerId="ADAL" clId="{D2A608C3-7EBE-4352-A86A-92F0A84E94A7}" dt="2024-07-28T05:45:35.244" v="446" actId="478"/>
          <ac:picMkLst>
            <pc:docMk/>
            <pc:sldMk cId="3324837229" sldId="293"/>
            <ac:picMk id="8" creationId="{7F6212B4-A16E-0D11-FE08-9BC83AB37140}"/>
          </ac:picMkLst>
        </pc:picChg>
      </pc:sldChg>
      <pc:sldChg chg="addSp delSp modSp add mod">
        <pc:chgData name="呵 呵喵" userId="92b22af7-1482-4960-a431-fd21e4566323" providerId="ADAL" clId="{D2A608C3-7EBE-4352-A86A-92F0A84E94A7}" dt="2024-07-28T12:51:25.313" v="717" actId="1076"/>
        <pc:sldMkLst>
          <pc:docMk/>
          <pc:sldMk cId="3303215734" sldId="294"/>
        </pc:sldMkLst>
        <pc:spChg chg="mod">
          <ac:chgData name="呵 呵喵" userId="92b22af7-1482-4960-a431-fd21e4566323" providerId="ADAL" clId="{D2A608C3-7EBE-4352-A86A-92F0A84E94A7}" dt="2024-07-28T04:05:53.898" v="257"/>
          <ac:spMkLst>
            <pc:docMk/>
            <pc:sldMk cId="3303215734" sldId="294"/>
            <ac:spMk id="2" creationId="{00000000-0000-0000-0000-000000000000}"/>
          </ac:spMkLst>
        </pc:spChg>
        <pc:picChg chg="add del mod">
          <ac:chgData name="呵 呵喵" userId="92b22af7-1482-4960-a431-fd21e4566323" providerId="ADAL" clId="{D2A608C3-7EBE-4352-A86A-92F0A84E94A7}" dt="2024-07-28T04:24:11.509" v="380" actId="478"/>
          <ac:picMkLst>
            <pc:docMk/>
            <pc:sldMk cId="3303215734" sldId="294"/>
            <ac:picMk id="5" creationId="{B0FE9938-15D2-F5B9-E586-27F674998C66}"/>
          </ac:picMkLst>
        </pc:picChg>
        <pc:picChg chg="del">
          <ac:chgData name="呵 呵喵" userId="92b22af7-1482-4960-a431-fd21e4566323" providerId="ADAL" clId="{D2A608C3-7EBE-4352-A86A-92F0A84E94A7}" dt="2024-07-28T04:05:55.625" v="258" actId="478"/>
          <ac:picMkLst>
            <pc:docMk/>
            <pc:sldMk cId="3303215734" sldId="294"/>
            <ac:picMk id="6" creationId="{C926E242-31F5-6577-BAE0-B88C927ACC35}"/>
          </ac:picMkLst>
        </pc:picChg>
        <pc:picChg chg="add mod">
          <ac:chgData name="呵 呵喵" userId="92b22af7-1482-4960-a431-fd21e4566323" providerId="ADAL" clId="{D2A608C3-7EBE-4352-A86A-92F0A84E94A7}" dt="2024-07-28T12:51:25.313" v="717" actId="1076"/>
          <ac:picMkLst>
            <pc:docMk/>
            <pc:sldMk cId="3303215734" sldId="294"/>
            <ac:picMk id="8" creationId="{05F387D8-0CF7-04A2-AC23-718EBC6BB32D}"/>
          </ac:picMkLst>
        </pc:picChg>
      </pc:sldChg>
      <pc:sldChg chg="addSp delSp modSp add mod">
        <pc:chgData name="呵 呵喵" userId="92b22af7-1482-4960-a431-fd21e4566323" providerId="ADAL" clId="{D2A608C3-7EBE-4352-A86A-92F0A84E94A7}" dt="2024-07-28T12:51:30.343" v="719" actId="1076"/>
        <pc:sldMkLst>
          <pc:docMk/>
          <pc:sldMk cId="1834511721" sldId="295"/>
        </pc:sldMkLst>
        <pc:spChg chg="mod">
          <ac:chgData name="呵 呵喵" userId="92b22af7-1482-4960-a431-fd21e4566323" providerId="ADAL" clId="{D2A608C3-7EBE-4352-A86A-92F0A84E94A7}" dt="2024-07-28T04:12:53.149" v="313" actId="404"/>
          <ac:spMkLst>
            <pc:docMk/>
            <pc:sldMk cId="1834511721" sldId="295"/>
            <ac:spMk id="2" creationId="{00000000-0000-0000-0000-000000000000}"/>
          </ac:spMkLst>
        </pc:spChg>
        <pc:spChg chg="mod">
          <ac:chgData name="呵 呵喵" userId="92b22af7-1482-4960-a431-fd21e4566323" providerId="ADAL" clId="{D2A608C3-7EBE-4352-A86A-92F0A84E94A7}" dt="2024-07-28T04:10:52.893" v="297" actId="1076"/>
          <ac:spMkLst>
            <pc:docMk/>
            <pc:sldMk cId="1834511721" sldId="295"/>
            <ac:spMk id="4" creationId="{00000000-0000-0000-0000-000000000000}"/>
          </ac:spMkLst>
        </pc:spChg>
        <pc:picChg chg="add mod">
          <ac:chgData name="呵 呵喵" userId="92b22af7-1482-4960-a431-fd21e4566323" providerId="ADAL" clId="{D2A608C3-7EBE-4352-A86A-92F0A84E94A7}" dt="2024-07-28T12:51:30.343" v="719" actId="1076"/>
          <ac:picMkLst>
            <pc:docMk/>
            <pc:sldMk cId="1834511721" sldId="295"/>
            <ac:picMk id="5" creationId="{51DDFE1E-37BE-DFE6-2D7F-96BB6C2096C9}"/>
          </ac:picMkLst>
        </pc:picChg>
        <pc:picChg chg="add del mod">
          <ac:chgData name="呵 呵喵" userId="92b22af7-1482-4960-a431-fd21e4566323" providerId="ADAL" clId="{D2A608C3-7EBE-4352-A86A-92F0A84E94A7}" dt="2024-07-28T04:10:18.859" v="288" actId="478"/>
          <ac:picMkLst>
            <pc:docMk/>
            <pc:sldMk cId="1834511721" sldId="295"/>
            <ac:picMk id="5" creationId="{C2BEB17C-44B8-F956-BA94-EF7B1C3A8B77}"/>
          </ac:picMkLst>
        </pc:picChg>
        <pc:picChg chg="del mod">
          <ac:chgData name="呵 呵喵" userId="92b22af7-1482-4960-a431-fd21e4566323" providerId="ADAL" clId="{D2A608C3-7EBE-4352-A86A-92F0A84E94A7}" dt="2024-07-28T04:09:16.040" v="284" actId="478"/>
          <ac:picMkLst>
            <pc:docMk/>
            <pc:sldMk cId="1834511721" sldId="295"/>
            <ac:picMk id="7" creationId="{1E1C90C1-1B5E-F21A-04D6-9DE55CF0808B}"/>
          </ac:picMkLst>
        </pc:picChg>
        <pc:picChg chg="add del mod">
          <ac:chgData name="呵 呵喵" userId="92b22af7-1482-4960-a431-fd21e4566323" providerId="ADAL" clId="{D2A608C3-7EBE-4352-A86A-92F0A84E94A7}" dt="2024-07-28T04:13:52.805" v="314" actId="478"/>
          <ac:picMkLst>
            <pc:docMk/>
            <pc:sldMk cId="1834511721" sldId="295"/>
            <ac:picMk id="8" creationId="{99669633-CF94-F57E-5294-546B1926B9E3}"/>
          </ac:picMkLst>
        </pc:picChg>
        <pc:picChg chg="add del mod">
          <ac:chgData name="呵 呵喵" userId="92b22af7-1482-4960-a431-fd21e4566323" providerId="ADAL" clId="{D2A608C3-7EBE-4352-A86A-92F0A84E94A7}" dt="2024-07-28T05:42:04.302" v="431" actId="478"/>
          <ac:picMkLst>
            <pc:docMk/>
            <pc:sldMk cId="1834511721" sldId="295"/>
            <ac:picMk id="10" creationId="{C5A9C3A0-8ECB-3123-C872-2151378EF3BD}"/>
          </ac:picMkLst>
        </pc:picChg>
      </pc:sldChg>
      <pc:sldChg chg="addSp delSp modSp add mod">
        <pc:chgData name="呵 呵喵" userId="92b22af7-1482-4960-a431-fd21e4566323" providerId="ADAL" clId="{D2A608C3-7EBE-4352-A86A-92F0A84E94A7}" dt="2024-07-28T04:33:08.396" v="430" actId="1036"/>
        <pc:sldMkLst>
          <pc:docMk/>
          <pc:sldMk cId="856707622" sldId="296"/>
        </pc:sldMkLst>
        <pc:spChg chg="mod">
          <ac:chgData name="呵 呵喵" userId="92b22af7-1482-4960-a431-fd21e4566323" providerId="ADAL" clId="{D2A608C3-7EBE-4352-A86A-92F0A84E94A7}" dt="2024-07-28T04:17:28.533" v="345" actId="20577"/>
          <ac:spMkLst>
            <pc:docMk/>
            <pc:sldMk cId="856707622" sldId="296"/>
            <ac:spMk id="2" creationId="{00000000-0000-0000-0000-000000000000}"/>
          </ac:spMkLst>
        </pc:spChg>
        <pc:picChg chg="del">
          <ac:chgData name="呵 呵喵" userId="92b22af7-1482-4960-a431-fd21e4566323" providerId="ADAL" clId="{D2A608C3-7EBE-4352-A86A-92F0A84E94A7}" dt="2024-07-28T04:17:30.479" v="346" actId="478"/>
          <ac:picMkLst>
            <pc:docMk/>
            <pc:sldMk cId="856707622" sldId="296"/>
            <ac:picMk id="5" creationId="{B0FE9938-15D2-F5B9-E586-27F674998C66}"/>
          </ac:picMkLst>
        </pc:picChg>
        <pc:picChg chg="add mod">
          <ac:chgData name="呵 呵喵" userId="92b22af7-1482-4960-a431-fd21e4566323" providerId="ADAL" clId="{D2A608C3-7EBE-4352-A86A-92F0A84E94A7}" dt="2024-07-28T04:33:08.396" v="430" actId="1036"/>
          <ac:picMkLst>
            <pc:docMk/>
            <pc:sldMk cId="856707622" sldId="296"/>
            <ac:picMk id="6" creationId="{4A8BECEB-C041-C9C5-2C6A-76393FD51986}"/>
          </ac:picMkLst>
        </pc:picChg>
        <pc:picChg chg="add mod modCrop">
          <ac:chgData name="呵 呵喵" userId="92b22af7-1482-4960-a431-fd21e4566323" providerId="ADAL" clId="{D2A608C3-7EBE-4352-A86A-92F0A84E94A7}" dt="2024-07-28T04:26:14.531" v="414" actId="12788"/>
          <ac:picMkLst>
            <pc:docMk/>
            <pc:sldMk cId="856707622" sldId="296"/>
            <ac:picMk id="8" creationId="{D1CDD93A-3524-A0F1-A997-EB4A9B64718C}"/>
          </ac:picMkLst>
        </pc:picChg>
      </pc:sldChg>
      <pc:sldChg chg="new del">
        <pc:chgData name="呵 呵喵" userId="92b22af7-1482-4960-a431-fd21e4566323" providerId="ADAL" clId="{D2A608C3-7EBE-4352-A86A-92F0A84E94A7}" dt="2024-07-28T04:24:19.651" v="382" actId="680"/>
        <pc:sldMkLst>
          <pc:docMk/>
          <pc:sldMk cId="860696555" sldId="297"/>
        </pc:sldMkLst>
      </pc:sldChg>
      <pc:sldChg chg="addSp delSp modSp add mod ord delAnim modAnim">
        <pc:chgData name="呵 呵喵" userId="92b22af7-1482-4960-a431-fd21e4566323" providerId="ADAL" clId="{D2A608C3-7EBE-4352-A86A-92F0A84E94A7}" dt="2024-07-28T13:08:36.476" v="823" actId="1076"/>
        <pc:sldMkLst>
          <pc:docMk/>
          <pc:sldMk cId="1139550511" sldId="297"/>
        </pc:sldMkLst>
        <pc:spChg chg="del">
          <ac:chgData name="呵 呵喵" userId="92b22af7-1482-4960-a431-fd21e4566323" providerId="ADAL" clId="{D2A608C3-7EBE-4352-A86A-92F0A84E94A7}" dt="2024-07-28T05:50:50.134" v="471" actId="478"/>
          <ac:spMkLst>
            <pc:docMk/>
            <pc:sldMk cId="1139550511" sldId="297"/>
            <ac:spMk id="3" creationId="{00000000-0000-0000-0000-000000000000}"/>
          </ac:spMkLst>
        </pc:spChg>
        <pc:spChg chg="add del mod">
          <ac:chgData name="呵 呵喵" userId="92b22af7-1482-4960-a431-fd21e4566323" providerId="ADAL" clId="{D2A608C3-7EBE-4352-A86A-92F0A84E94A7}" dt="2024-07-28T05:50:52.753" v="472" actId="478"/>
          <ac:spMkLst>
            <pc:docMk/>
            <pc:sldMk cId="1139550511" sldId="297"/>
            <ac:spMk id="6" creationId="{8071D606-1BE1-5513-B917-280C56C83123}"/>
          </ac:spMkLst>
        </pc:spChg>
        <pc:spChg chg="add del mod">
          <ac:chgData name="呵 呵喵" userId="92b22af7-1482-4960-a431-fd21e4566323" providerId="ADAL" clId="{D2A608C3-7EBE-4352-A86A-92F0A84E94A7}" dt="2024-07-28T05:53:07.485" v="487" actId="478"/>
          <ac:spMkLst>
            <pc:docMk/>
            <pc:sldMk cId="1139550511" sldId="297"/>
            <ac:spMk id="7" creationId="{3E632F58-A05E-F08B-F229-44F8151F4C83}"/>
          </ac:spMkLst>
        </pc:spChg>
        <pc:spChg chg="add mod">
          <ac:chgData name="呵 呵喵" userId="92b22af7-1482-4960-a431-fd21e4566323" providerId="ADAL" clId="{D2A608C3-7EBE-4352-A86A-92F0A84E94A7}" dt="2024-07-28T12:58:54.251" v="733" actId="571"/>
          <ac:spMkLst>
            <pc:docMk/>
            <pc:sldMk cId="1139550511" sldId="297"/>
            <ac:spMk id="7" creationId="{816B0CF0-3E4F-4A3D-C9EB-5C3825A96FB1}"/>
          </ac:spMkLst>
        </pc:spChg>
        <pc:spChg chg="add mod">
          <ac:chgData name="呵 呵喵" userId="92b22af7-1482-4960-a431-fd21e4566323" providerId="ADAL" clId="{D2A608C3-7EBE-4352-A86A-92F0A84E94A7}" dt="2024-07-28T13:08:29.198" v="821" actId="255"/>
          <ac:spMkLst>
            <pc:docMk/>
            <pc:sldMk cId="1139550511" sldId="297"/>
            <ac:spMk id="8" creationId="{0723CB7C-A172-7881-04D5-9E143E5C1F6D}"/>
          </ac:spMkLst>
        </pc:spChg>
        <pc:spChg chg="add mod">
          <ac:chgData name="呵 呵喵" userId="92b22af7-1482-4960-a431-fd21e4566323" providerId="ADAL" clId="{D2A608C3-7EBE-4352-A86A-92F0A84E94A7}" dt="2024-07-28T13:08:06.015" v="817" actId="1038"/>
          <ac:spMkLst>
            <pc:docMk/>
            <pc:sldMk cId="1139550511" sldId="297"/>
            <ac:spMk id="9" creationId="{381BF204-5C91-D9E9-1FF9-7B779CAA157C}"/>
          </ac:spMkLst>
        </pc:spChg>
        <pc:spChg chg="add del mod">
          <ac:chgData name="呵 呵喵" userId="92b22af7-1482-4960-a431-fd21e4566323" providerId="ADAL" clId="{D2A608C3-7EBE-4352-A86A-92F0A84E94A7}" dt="2024-07-28T05:57:33.930" v="547" actId="478"/>
          <ac:spMkLst>
            <pc:docMk/>
            <pc:sldMk cId="1139550511" sldId="297"/>
            <ac:spMk id="10" creationId="{3E7DCEE7-FBD3-EBA6-953A-0B390B86BDD7}"/>
          </ac:spMkLst>
        </pc:spChg>
        <pc:spChg chg="add mod">
          <ac:chgData name="呵 呵喵" userId="92b22af7-1482-4960-a431-fd21e4566323" providerId="ADAL" clId="{D2A608C3-7EBE-4352-A86A-92F0A84E94A7}" dt="2024-07-28T13:08:06.015" v="817" actId="1038"/>
          <ac:spMkLst>
            <pc:docMk/>
            <pc:sldMk cId="1139550511" sldId="297"/>
            <ac:spMk id="11" creationId="{6FB44FCC-4C76-83BA-E75B-686D7F909DED}"/>
          </ac:spMkLst>
        </pc:spChg>
        <pc:spChg chg="add mod">
          <ac:chgData name="呵 呵喵" userId="92b22af7-1482-4960-a431-fd21e4566323" providerId="ADAL" clId="{D2A608C3-7EBE-4352-A86A-92F0A84E94A7}" dt="2024-07-28T13:08:06.015" v="817" actId="1038"/>
          <ac:spMkLst>
            <pc:docMk/>
            <pc:sldMk cId="1139550511" sldId="297"/>
            <ac:spMk id="12" creationId="{814BE52B-1346-38C4-0165-170B25EB59BB}"/>
          </ac:spMkLst>
        </pc:spChg>
        <pc:spChg chg="add mod">
          <ac:chgData name="呵 呵喵" userId="92b22af7-1482-4960-a431-fd21e4566323" providerId="ADAL" clId="{D2A608C3-7EBE-4352-A86A-92F0A84E94A7}" dt="2024-07-28T06:09:45.001" v="669" actId="13926"/>
          <ac:spMkLst>
            <pc:docMk/>
            <pc:sldMk cId="1139550511" sldId="297"/>
            <ac:spMk id="13" creationId="{833DA994-B13E-DD9C-F1D7-6D08AA02FF91}"/>
          </ac:spMkLst>
        </pc:spChg>
        <pc:spChg chg="add mod">
          <ac:chgData name="呵 呵喵" userId="92b22af7-1482-4960-a431-fd21e4566323" providerId="ADAL" clId="{D2A608C3-7EBE-4352-A86A-92F0A84E94A7}" dt="2024-07-28T06:08:29.174" v="657" actId="571"/>
          <ac:spMkLst>
            <pc:docMk/>
            <pc:sldMk cId="1139550511" sldId="297"/>
            <ac:spMk id="14" creationId="{624C07D1-8016-228A-F948-A8A4D0DEB0EA}"/>
          </ac:spMkLst>
        </pc:spChg>
        <pc:spChg chg="add del mod">
          <ac:chgData name="呵 呵喵" userId="92b22af7-1482-4960-a431-fd21e4566323" providerId="ADAL" clId="{D2A608C3-7EBE-4352-A86A-92F0A84E94A7}" dt="2024-07-28T12:59:06.981" v="736" actId="478"/>
          <ac:spMkLst>
            <pc:docMk/>
            <pc:sldMk cId="1139550511" sldId="297"/>
            <ac:spMk id="15" creationId="{50969435-65C6-071F-F285-68E492D9CD6E}"/>
          </ac:spMkLst>
        </pc:spChg>
        <pc:spChg chg="add mod">
          <ac:chgData name="呵 呵喵" userId="92b22af7-1482-4960-a431-fd21e4566323" providerId="ADAL" clId="{D2A608C3-7EBE-4352-A86A-92F0A84E94A7}" dt="2024-07-28T06:08:56.465" v="661" actId="571"/>
          <ac:spMkLst>
            <pc:docMk/>
            <pc:sldMk cId="1139550511" sldId="297"/>
            <ac:spMk id="15" creationId="{B9FE9631-D435-F0EC-DE93-638868A5EBB4}"/>
          </ac:spMkLst>
        </pc:spChg>
        <pc:spChg chg="add mod">
          <ac:chgData name="呵 呵喵" userId="92b22af7-1482-4960-a431-fd21e4566323" providerId="ADAL" clId="{D2A608C3-7EBE-4352-A86A-92F0A84E94A7}" dt="2024-07-28T06:08:58.392" v="663" actId="571"/>
          <ac:spMkLst>
            <pc:docMk/>
            <pc:sldMk cId="1139550511" sldId="297"/>
            <ac:spMk id="16" creationId="{78F50CCA-A161-120D-DC82-3FB7CE927B42}"/>
          </ac:spMkLst>
        </pc:spChg>
        <pc:spChg chg="add mod">
          <ac:chgData name="呵 呵喵" userId="92b22af7-1482-4960-a431-fd21e4566323" providerId="ADAL" clId="{D2A608C3-7EBE-4352-A86A-92F0A84E94A7}" dt="2024-07-28T06:09:00.096" v="665" actId="571"/>
          <ac:spMkLst>
            <pc:docMk/>
            <pc:sldMk cId="1139550511" sldId="297"/>
            <ac:spMk id="17" creationId="{B54B9758-ED36-9687-105F-9A8C06AC7BA2}"/>
          </ac:spMkLst>
        </pc:spChg>
        <pc:spChg chg="add mod">
          <ac:chgData name="呵 呵喵" userId="92b22af7-1482-4960-a431-fd21e4566323" providerId="ADAL" clId="{D2A608C3-7EBE-4352-A86A-92F0A84E94A7}" dt="2024-07-28T06:09:02.779" v="667" actId="571"/>
          <ac:spMkLst>
            <pc:docMk/>
            <pc:sldMk cId="1139550511" sldId="297"/>
            <ac:spMk id="18" creationId="{627CCE43-16A4-DB16-7240-DDDF906E1CB3}"/>
          </ac:spMkLst>
        </pc:spChg>
        <pc:spChg chg="add mod ord">
          <ac:chgData name="呵 呵喵" userId="92b22af7-1482-4960-a431-fd21e4566323" providerId="ADAL" clId="{D2A608C3-7EBE-4352-A86A-92F0A84E94A7}" dt="2024-07-28T13:08:36.476" v="823" actId="1076"/>
          <ac:spMkLst>
            <pc:docMk/>
            <pc:sldMk cId="1139550511" sldId="297"/>
            <ac:spMk id="19" creationId="{B21826D9-2728-2C59-2A72-54521EB65C36}"/>
          </ac:spMkLst>
        </pc:spChg>
        <pc:spChg chg="add mod">
          <ac:chgData name="呵 呵喵" userId="92b22af7-1482-4960-a431-fd21e4566323" providerId="ADAL" clId="{D2A608C3-7EBE-4352-A86A-92F0A84E94A7}" dt="2024-07-28T06:12:24.147" v="685" actId="14100"/>
          <ac:spMkLst>
            <pc:docMk/>
            <pc:sldMk cId="1139550511" sldId="297"/>
            <ac:spMk id="20" creationId="{2071C728-BC77-B4D2-ADA3-616381010896}"/>
          </ac:spMkLst>
        </pc:spChg>
        <pc:spChg chg="add mod">
          <ac:chgData name="呵 呵喵" userId="92b22af7-1482-4960-a431-fd21e4566323" providerId="ADAL" clId="{D2A608C3-7EBE-4352-A86A-92F0A84E94A7}" dt="2024-07-28T13:07:48.215" v="800" actId="571"/>
          <ac:spMkLst>
            <pc:docMk/>
            <pc:sldMk cId="1139550511" sldId="297"/>
            <ac:spMk id="22" creationId="{4BCE9892-A3EA-0998-33F5-14DDED15DE2E}"/>
          </ac:spMkLst>
        </pc:spChg>
        <pc:spChg chg="add mod">
          <ac:chgData name="呵 呵喵" userId="92b22af7-1482-4960-a431-fd21e4566323" providerId="ADAL" clId="{D2A608C3-7EBE-4352-A86A-92F0A84E94A7}" dt="2024-07-28T13:07:48.215" v="800" actId="571"/>
          <ac:spMkLst>
            <pc:docMk/>
            <pc:sldMk cId="1139550511" sldId="297"/>
            <ac:spMk id="23" creationId="{678A62A8-DD43-EBD4-2BCA-F81E932F7170}"/>
          </ac:spMkLst>
        </pc:spChg>
        <pc:spChg chg="add mod">
          <ac:chgData name="呵 呵喵" userId="92b22af7-1482-4960-a431-fd21e4566323" providerId="ADAL" clId="{D2A608C3-7EBE-4352-A86A-92F0A84E94A7}" dt="2024-07-28T13:07:48.215" v="800" actId="571"/>
          <ac:spMkLst>
            <pc:docMk/>
            <pc:sldMk cId="1139550511" sldId="297"/>
            <ac:spMk id="24" creationId="{2E6D8C49-31FF-007C-E8BF-85CF82E812D6}"/>
          </ac:spMkLst>
        </pc:spChg>
        <pc:cxnChg chg="add mod">
          <ac:chgData name="呵 呵喵" userId="92b22af7-1482-4960-a431-fd21e4566323" providerId="ADAL" clId="{D2A608C3-7EBE-4352-A86A-92F0A84E94A7}" dt="2024-07-28T13:08:29.198" v="821" actId="255"/>
          <ac:cxnSpMkLst>
            <pc:docMk/>
            <pc:sldMk cId="1139550511" sldId="297"/>
            <ac:cxnSpMk id="5" creationId="{16C05222-55A7-5312-2A47-085E9D574C9C}"/>
          </ac:cxnSpMkLst>
        </pc:cxnChg>
        <pc:cxnChg chg="add mod ord">
          <ac:chgData name="呵 呵喵" userId="92b22af7-1482-4960-a431-fd21e4566323" providerId="ADAL" clId="{D2A608C3-7EBE-4352-A86A-92F0A84E94A7}" dt="2024-07-28T12:59:00.190" v="734" actId="167"/>
          <ac:cxnSpMkLst>
            <pc:docMk/>
            <pc:sldMk cId="1139550511" sldId="297"/>
            <ac:cxnSpMk id="6" creationId="{DC83C6B5-57BE-40CC-2F07-4C4671F3828D}"/>
          </ac:cxnSpMkLst>
        </pc:cxnChg>
        <pc:cxnChg chg="add mod">
          <ac:chgData name="呵 呵喵" userId="92b22af7-1482-4960-a431-fd21e4566323" providerId="ADAL" clId="{D2A608C3-7EBE-4352-A86A-92F0A84E94A7}" dt="2024-07-28T12:58:54.251" v="733" actId="571"/>
          <ac:cxnSpMkLst>
            <pc:docMk/>
            <pc:sldMk cId="1139550511" sldId="297"/>
            <ac:cxnSpMk id="10" creationId="{97A2220A-F941-A14E-4920-1733FCF33746}"/>
          </ac:cxnSpMkLst>
        </pc:cxnChg>
        <pc:cxnChg chg="add mod">
          <ac:chgData name="呵 呵喵" userId="92b22af7-1482-4960-a431-fd21e4566323" providerId="ADAL" clId="{D2A608C3-7EBE-4352-A86A-92F0A84E94A7}" dt="2024-07-28T12:59:11.318" v="737" actId="1076"/>
          <ac:cxnSpMkLst>
            <pc:docMk/>
            <pc:sldMk cId="1139550511" sldId="297"/>
            <ac:cxnSpMk id="14" creationId="{C50D368C-123B-3904-24D3-00691EC5ADD4}"/>
          </ac:cxnSpMkLst>
        </pc:cxnChg>
        <pc:cxnChg chg="add mod">
          <ac:chgData name="呵 呵喵" userId="92b22af7-1482-4960-a431-fd21e4566323" providerId="ADAL" clId="{D2A608C3-7EBE-4352-A86A-92F0A84E94A7}" dt="2024-07-28T12:59:15.554" v="738" actId="571"/>
          <ac:cxnSpMkLst>
            <pc:docMk/>
            <pc:sldMk cId="1139550511" sldId="297"/>
            <ac:cxnSpMk id="16" creationId="{4D0581B5-7232-C064-1808-62925FCCA905}"/>
          </ac:cxnSpMkLst>
        </pc:cxnChg>
        <pc:cxnChg chg="add mod">
          <ac:chgData name="呵 呵喵" userId="92b22af7-1482-4960-a431-fd21e4566323" providerId="ADAL" clId="{D2A608C3-7EBE-4352-A86A-92F0A84E94A7}" dt="2024-07-28T12:59:23.591" v="740" actId="14100"/>
          <ac:cxnSpMkLst>
            <pc:docMk/>
            <pc:sldMk cId="1139550511" sldId="297"/>
            <ac:cxnSpMk id="17" creationId="{72191AC1-E6CE-0D65-5F42-AEA29A44FC3B}"/>
          </ac:cxnSpMkLst>
        </pc:cxnChg>
      </pc:sldChg>
      <pc:sldChg chg="addSp modSp add del mod modAnim">
        <pc:chgData name="呵 呵喵" userId="92b22af7-1482-4960-a431-fd21e4566323" providerId="ADAL" clId="{D2A608C3-7EBE-4352-A86A-92F0A84E94A7}" dt="2024-07-28T13:13:41.178" v="868" actId="47"/>
        <pc:sldMkLst>
          <pc:docMk/>
          <pc:sldMk cId="1948709641" sldId="298"/>
        </pc:sldMkLst>
        <pc:spChg chg="add mod">
          <ac:chgData name="呵 呵喵" userId="92b22af7-1482-4960-a431-fd21e4566323" providerId="ADAL" clId="{D2A608C3-7EBE-4352-A86A-92F0A84E94A7}" dt="2024-07-28T06:07:45.875" v="649" actId="571"/>
          <ac:spMkLst>
            <pc:docMk/>
            <pc:sldMk cId="1948709641" sldId="298"/>
            <ac:spMk id="3" creationId="{7779EDBD-4CA6-B10B-397A-23482A2DDD2B}"/>
          </ac:spMkLst>
        </pc:spChg>
        <pc:spChg chg="add mod">
          <ac:chgData name="呵 呵喵" userId="92b22af7-1482-4960-a431-fd21e4566323" providerId="ADAL" clId="{D2A608C3-7EBE-4352-A86A-92F0A84E94A7}" dt="2024-07-28T06:11:02.147" v="676" actId="207"/>
          <ac:spMkLst>
            <pc:docMk/>
            <pc:sldMk cId="1948709641" sldId="298"/>
            <ac:spMk id="5" creationId="{CE2E976F-64B8-29A7-A8FA-35A98037DB93}"/>
          </ac:spMkLst>
        </pc:spChg>
        <pc:spChg chg="mod">
          <ac:chgData name="呵 呵喵" userId="92b22af7-1482-4960-a431-fd21e4566323" providerId="ADAL" clId="{D2A608C3-7EBE-4352-A86A-92F0A84E94A7}" dt="2024-07-28T06:07:48.982" v="650" actId="13926"/>
          <ac:spMkLst>
            <pc:docMk/>
            <pc:sldMk cId="1948709641" sldId="298"/>
            <ac:spMk id="9" creationId="{381BF204-5C91-D9E9-1FF9-7B779CAA157C}"/>
          </ac:spMkLst>
        </pc:spChg>
        <pc:spChg chg="mod">
          <ac:chgData name="呵 呵喵" userId="92b22af7-1482-4960-a431-fd21e4566323" providerId="ADAL" clId="{D2A608C3-7EBE-4352-A86A-92F0A84E94A7}" dt="2024-07-28T06:07:51.752" v="651" actId="13926"/>
          <ac:spMkLst>
            <pc:docMk/>
            <pc:sldMk cId="1948709641" sldId="298"/>
            <ac:spMk id="11" creationId="{6FB44FCC-4C76-83BA-E75B-686D7F909DED}"/>
          </ac:spMkLst>
        </pc:spChg>
        <pc:spChg chg="mod">
          <ac:chgData name="呵 呵喵" userId="92b22af7-1482-4960-a431-fd21e4566323" providerId="ADAL" clId="{D2A608C3-7EBE-4352-A86A-92F0A84E94A7}" dt="2024-07-28T06:07:54.535" v="652" actId="13926"/>
          <ac:spMkLst>
            <pc:docMk/>
            <pc:sldMk cId="1948709641" sldId="298"/>
            <ac:spMk id="12" creationId="{814BE52B-1346-38C4-0165-170B25EB59BB}"/>
          </ac:spMkLst>
        </pc:spChg>
        <pc:spChg chg="mod">
          <ac:chgData name="呵 呵喵" userId="92b22af7-1482-4960-a431-fd21e4566323" providerId="ADAL" clId="{D2A608C3-7EBE-4352-A86A-92F0A84E94A7}" dt="2024-07-28T06:08:32.059" v="659" actId="13926"/>
          <ac:spMkLst>
            <pc:docMk/>
            <pc:sldMk cId="1948709641" sldId="298"/>
            <ac:spMk id="13" creationId="{833DA994-B13E-DD9C-F1D7-6D08AA02FF91}"/>
          </ac:spMkLst>
        </pc:spChg>
      </pc:sldChg>
      <pc:sldChg chg="add del">
        <pc:chgData name="呵 呵喵" userId="92b22af7-1482-4960-a431-fd21e4566323" providerId="ADAL" clId="{D2A608C3-7EBE-4352-A86A-92F0A84E94A7}" dt="2024-07-28T06:12:08.360" v="679" actId="47"/>
        <pc:sldMkLst>
          <pc:docMk/>
          <pc:sldMk cId="193389777" sldId="299"/>
        </pc:sldMkLst>
      </pc:sldChg>
      <pc:sldChg chg="addSp modSp add del mod modAnim">
        <pc:chgData name="呵 呵喵" userId="92b22af7-1482-4960-a431-fd21e4566323" providerId="ADAL" clId="{D2A608C3-7EBE-4352-A86A-92F0A84E94A7}" dt="2024-07-28T13:10:33.805" v="840" actId="47"/>
        <pc:sldMkLst>
          <pc:docMk/>
          <pc:sldMk cId="2793768704" sldId="299"/>
        </pc:sldMkLst>
        <pc:spChg chg="add mod">
          <ac:chgData name="呵 呵喵" userId="92b22af7-1482-4960-a431-fd21e4566323" providerId="ADAL" clId="{D2A608C3-7EBE-4352-A86A-92F0A84E94A7}" dt="2024-07-28T06:13:12.178" v="694" actId="14100"/>
          <ac:spMkLst>
            <pc:docMk/>
            <pc:sldMk cId="2793768704" sldId="299"/>
            <ac:spMk id="3" creationId="{34ADFB5A-62C1-06FB-EC57-09B2F6529B9B}"/>
          </ac:spMkLst>
        </pc:spChg>
        <pc:spChg chg="add mod">
          <ac:chgData name="呵 呵喵" userId="92b22af7-1482-4960-a431-fd21e4566323" providerId="ADAL" clId="{D2A608C3-7EBE-4352-A86A-92F0A84E94A7}" dt="2024-07-28T06:13:20.963" v="696" actId="14100"/>
          <ac:spMkLst>
            <pc:docMk/>
            <pc:sldMk cId="2793768704" sldId="299"/>
            <ac:spMk id="5" creationId="{83860A62-B137-5158-5F21-6656109968E3}"/>
          </ac:spMkLst>
        </pc:spChg>
        <pc:spChg chg="mod">
          <ac:chgData name="呵 呵喵" userId="92b22af7-1482-4960-a431-fd21e4566323" providerId="ADAL" clId="{D2A608C3-7EBE-4352-A86A-92F0A84E94A7}" dt="2024-07-28T13:09:27.278" v="825" actId="1076"/>
          <ac:spMkLst>
            <pc:docMk/>
            <pc:sldMk cId="2793768704" sldId="299"/>
            <ac:spMk id="19" creationId="{B21826D9-2728-2C59-2A72-54521EB65C36}"/>
          </ac:spMkLst>
        </pc:spChg>
        <pc:spChg chg="mod">
          <ac:chgData name="呵 呵喵" userId="92b22af7-1482-4960-a431-fd21e4566323" providerId="ADAL" clId="{D2A608C3-7EBE-4352-A86A-92F0A84E94A7}" dt="2024-07-28T06:13:05.568" v="691" actId="14100"/>
          <ac:spMkLst>
            <pc:docMk/>
            <pc:sldMk cId="2793768704" sldId="299"/>
            <ac:spMk id="20" creationId="{2071C728-BC77-B4D2-ADA3-616381010896}"/>
          </ac:spMkLst>
        </pc:spChg>
      </pc:sldChg>
      <pc:sldChg chg="delSp modSp add del mod">
        <pc:chgData name="呵 呵喵" userId="92b22af7-1482-4960-a431-fd21e4566323" providerId="ADAL" clId="{D2A608C3-7EBE-4352-A86A-92F0A84E94A7}" dt="2024-07-28T13:11:45.593" v="848" actId="47"/>
        <pc:sldMkLst>
          <pc:docMk/>
          <pc:sldMk cId="1447375443" sldId="300"/>
        </pc:sldMkLst>
        <pc:spChg chg="mod">
          <ac:chgData name="呵 呵喵" userId="92b22af7-1482-4960-a431-fd21e4566323" providerId="ADAL" clId="{D2A608C3-7EBE-4352-A86A-92F0A84E94A7}" dt="2024-07-28T06:14:16.255" v="707" actId="14100"/>
          <ac:spMkLst>
            <pc:docMk/>
            <pc:sldMk cId="1447375443" sldId="300"/>
            <ac:spMk id="3" creationId="{34ADFB5A-62C1-06FB-EC57-09B2F6529B9B}"/>
          </ac:spMkLst>
        </pc:spChg>
        <pc:spChg chg="del">
          <ac:chgData name="呵 呵喵" userId="92b22af7-1482-4960-a431-fd21e4566323" providerId="ADAL" clId="{D2A608C3-7EBE-4352-A86A-92F0A84E94A7}" dt="2024-07-28T06:14:07.175" v="704" actId="478"/>
          <ac:spMkLst>
            <pc:docMk/>
            <pc:sldMk cId="1447375443" sldId="300"/>
            <ac:spMk id="5" creationId="{83860A62-B137-5158-5F21-6656109968E3}"/>
          </ac:spMkLst>
        </pc:spChg>
        <pc:spChg chg="mod">
          <ac:chgData name="呵 呵喵" userId="92b22af7-1482-4960-a431-fd21e4566323" providerId="ADAL" clId="{D2A608C3-7EBE-4352-A86A-92F0A84E94A7}" dt="2024-07-28T06:14:05.905" v="703" actId="14100"/>
          <ac:spMkLst>
            <pc:docMk/>
            <pc:sldMk cId="1447375443" sldId="300"/>
            <ac:spMk id="19" creationId="{B21826D9-2728-2C59-2A72-54521EB65C36}"/>
          </ac:spMkLst>
        </pc:spChg>
        <pc:spChg chg="del">
          <ac:chgData name="呵 呵喵" userId="92b22af7-1482-4960-a431-fd21e4566323" providerId="ADAL" clId="{D2A608C3-7EBE-4352-A86A-92F0A84E94A7}" dt="2024-07-28T06:14:09.747" v="705" actId="478"/>
          <ac:spMkLst>
            <pc:docMk/>
            <pc:sldMk cId="1447375443" sldId="300"/>
            <ac:spMk id="20" creationId="{2071C728-BC77-B4D2-ADA3-616381010896}"/>
          </ac:spMkLst>
        </pc:spChg>
      </pc:sldChg>
      <pc:sldChg chg="addSp delSp modSp add mod">
        <pc:chgData name="呵 呵喵" userId="92b22af7-1482-4960-a431-fd21e4566323" providerId="ADAL" clId="{D2A608C3-7EBE-4352-A86A-92F0A84E94A7}" dt="2024-07-28T12:51:41.717" v="725" actId="1035"/>
        <pc:sldMkLst>
          <pc:docMk/>
          <pc:sldMk cId="2007747140" sldId="301"/>
        </pc:sldMkLst>
        <pc:picChg chg="del mod">
          <ac:chgData name="呵 呵喵" userId="92b22af7-1482-4960-a431-fd21e4566323" providerId="ADAL" clId="{D2A608C3-7EBE-4352-A86A-92F0A84E94A7}" dt="2024-07-28T12:50:12.998" v="710" actId="478"/>
          <ac:picMkLst>
            <pc:docMk/>
            <pc:sldMk cId="2007747140" sldId="301"/>
            <ac:picMk id="5" creationId="{51DDFE1E-37BE-DFE6-2D7F-96BB6C2096C9}"/>
          </ac:picMkLst>
        </pc:picChg>
        <pc:picChg chg="add mod">
          <ac:chgData name="呵 呵喵" userId="92b22af7-1482-4960-a431-fd21e4566323" providerId="ADAL" clId="{D2A608C3-7EBE-4352-A86A-92F0A84E94A7}" dt="2024-07-28T12:51:41.717" v="725" actId="1035"/>
          <ac:picMkLst>
            <pc:docMk/>
            <pc:sldMk cId="2007747140" sldId="301"/>
            <ac:picMk id="6" creationId="{BDD8117E-EA04-0F40-6FF6-8992E4DAED92}"/>
          </ac:picMkLst>
        </pc:picChg>
      </pc:sldChg>
      <pc:sldChg chg="addSp modSp add mod modAnim">
        <pc:chgData name="呵 呵喵" userId="92b22af7-1482-4960-a431-fd21e4566323" providerId="ADAL" clId="{D2A608C3-7EBE-4352-A86A-92F0A84E94A7}" dt="2024-07-28T13:10:14.261" v="839" actId="14100"/>
        <pc:sldMkLst>
          <pc:docMk/>
          <pc:sldMk cId="3754644978" sldId="302"/>
        </pc:sldMkLst>
        <pc:spChg chg="add mod">
          <ac:chgData name="呵 呵喵" userId="92b22af7-1482-4960-a431-fd21e4566323" providerId="ADAL" clId="{D2A608C3-7EBE-4352-A86A-92F0A84E94A7}" dt="2024-07-28T13:09:42.246" v="828" actId="571"/>
          <ac:spMkLst>
            <pc:docMk/>
            <pc:sldMk cId="3754644978" sldId="302"/>
            <ac:spMk id="3" creationId="{E47162D9-004F-2AF2-94F7-2BF5F2B0335B}"/>
          </ac:spMkLst>
        </pc:spChg>
        <pc:spChg chg="add mod">
          <ac:chgData name="呵 呵喵" userId="92b22af7-1482-4960-a431-fd21e4566323" providerId="ADAL" clId="{D2A608C3-7EBE-4352-A86A-92F0A84E94A7}" dt="2024-07-28T13:10:06.151" v="836" actId="14100"/>
          <ac:spMkLst>
            <pc:docMk/>
            <pc:sldMk cId="3754644978" sldId="302"/>
            <ac:spMk id="7" creationId="{63408257-9CD5-6132-D9E5-7D0F1F84C288}"/>
          </ac:spMkLst>
        </pc:spChg>
        <pc:spChg chg="mod">
          <ac:chgData name="呵 呵喵" userId="92b22af7-1482-4960-a431-fd21e4566323" providerId="ADAL" clId="{D2A608C3-7EBE-4352-A86A-92F0A84E94A7}" dt="2024-07-28T13:09:38.264" v="827" actId="14100"/>
          <ac:spMkLst>
            <pc:docMk/>
            <pc:sldMk cId="3754644978" sldId="302"/>
            <ac:spMk id="19" creationId="{B21826D9-2728-2C59-2A72-54521EB65C36}"/>
          </ac:spMkLst>
        </pc:spChg>
        <pc:spChg chg="mod">
          <ac:chgData name="呵 呵喵" userId="92b22af7-1482-4960-a431-fd21e4566323" providerId="ADAL" clId="{D2A608C3-7EBE-4352-A86A-92F0A84E94A7}" dt="2024-07-28T13:10:14.261" v="839" actId="14100"/>
          <ac:spMkLst>
            <pc:docMk/>
            <pc:sldMk cId="3754644978" sldId="302"/>
            <ac:spMk id="20" creationId="{2071C728-BC77-B4D2-ADA3-616381010896}"/>
          </ac:spMkLst>
        </pc:spChg>
      </pc:sldChg>
      <pc:sldChg chg="delSp modSp add mod delAnim">
        <pc:chgData name="呵 呵喵" userId="92b22af7-1482-4960-a431-fd21e4566323" providerId="ADAL" clId="{D2A608C3-7EBE-4352-A86A-92F0A84E94A7}" dt="2024-07-28T13:11:39.578" v="847" actId="14100"/>
        <pc:sldMkLst>
          <pc:docMk/>
          <pc:sldMk cId="2226796622" sldId="303"/>
        </pc:sldMkLst>
        <pc:spChg chg="del">
          <ac:chgData name="呵 呵喵" userId="92b22af7-1482-4960-a431-fd21e4566323" providerId="ADAL" clId="{D2A608C3-7EBE-4352-A86A-92F0A84E94A7}" dt="2024-07-28T13:11:14.340" v="842" actId="478"/>
          <ac:spMkLst>
            <pc:docMk/>
            <pc:sldMk cId="2226796622" sldId="303"/>
            <ac:spMk id="3" creationId="{E47162D9-004F-2AF2-94F7-2BF5F2B0335B}"/>
          </ac:spMkLst>
        </pc:spChg>
        <pc:spChg chg="del">
          <ac:chgData name="呵 呵喵" userId="92b22af7-1482-4960-a431-fd21e4566323" providerId="ADAL" clId="{D2A608C3-7EBE-4352-A86A-92F0A84E94A7}" dt="2024-07-28T13:11:32.893" v="845" actId="478"/>
          <ac:spMkLst>
            <pc:docMk/>
            <pc:sldMk cId="2226796622" sldId="303"/>
            <ac:spMk id="7" creationId="{63408257-9CD5-6132-D9E5-7D0F1F84C288}"/>
          </ac:spMkLst>
        </pc:spChg>
        <pc:spChg chg="mod">
          <ac:chgData name="呵 呵喵" userId="92b22af7-1482-4960-a431-fd21e4566323" providerId="ADAL" clId="{D2A608C3-7EBE-4352-A86A-92F0A84E94A7}" dt="2024-07-28T13:11:30.746" v="844" actId="14100"/>
          <ac:spMkLst>
            <pc:docMk/>
            <pc:sldMk cId="2226796622" sldId="303"/>
            <ac:spMk id="19" creationId="{B21826D9-2728-2C59-2A72-54521EB65C36}"/>
          </ac:spMkLst>
        </pc:spChg>
        <pc:spChg chg="mod">
          <ac:chgData name="呵 呵喵" userId="92b22af7-1482-4960-a431-fd21e4566323" providerId="ADAL" clId="{D2A608C3-7EBE-4352-A86A-92F0A84E94A7}" dt="2024-07-28T13:11:39.578" v="847" actId="14100"/>
          <ac:spMkLst>
            <pc:docMk/>
            <pc:sldMk cId="2226796622" sldId="303"/>
            <ac:spMk id="20" creationId="{2071C728-BC77-B4D2-ADA3-616381010896}"/>
          </ac:spMkLst>
        </pc:spChg>
      </pc:sldChg>
      <pc:sldChg chg="delSp modSp add mod delAnim modAnim">
        <pc:chgData name="呵 呵喵" userId="92b22af7-1482-4960-a431-fd21e4566323" providerId="ADAL" clId="{D2A608C3-7EBE-4352-A86A-92F0A84E94A7}" dt="2024-07-28T13:13:15.846" v="867" actId="14100"/>
        <pc:sldMkLst>
          <pc:docMk/>
          <pc:sldMk cId="3758817810" sldId="304"/>
        </pc:sldMkLst>
        <pc:spChg chg="mod">
          <ac:chgData name="呵 呵喵" userId="92b22af7-1482-4960-a431-fd21e4566323" providerId="ADAL" clId="{D2A608C3-7EBE-4352-A86A-92F0A84E94A7}" dt="2024-07-28T13:12:35.684" v="853" actId="13926"/>
          <ac:spMkLst>
            <pc:docMk/>
            <pc:sldMk cId="3758817810" sldId="304"/>
            <ac:spMk id="8" creationId="{0723CB7C-A172-7881-04D5-9E143E5C1F6D}"/>
          </ac:spMkLst>
        </pc:spChg>
        <pc:spChg chg="mod">
          <ac:chgData name="呵 呵喵" userId="92b22af7-1482-4960-a431-fd21e4566323" providerId="ADAL" clId="{D2A608C3-7EBE-4352-A86A-92F0A84E94A7}" dt="2024-07-28T13:12:33.242" v="852" actId="13926"/>
          <ac:spMkLst>
            <pc:docMk/>
            <pc:sldMk cId="3758817810" sldId="304"/>
            <ac:spMk id="9" creationId="{381BF204-5C91-D9E9-1FF9-7B779CAA157C}"/>
          </ac:spMkLst>
        </pc:spChg>
        <pc:spChg chg="mod">
          <ac:chgData name="呵 呵喵" userId="92b22af7-1482-4960-a431-fd21e4566323" providerId="ADAL" clId="{D2A608C3-7EBE-4352-A86A-92F0A84E94A7}" dt="2024-07-28T13:12:30.932" v="851" actId="13926"/>
          <ac:spMkLst>
            <pc:docMk/>
            <pc:sldMk cId="3758817810" sldId="304"/>
            <ac:spMk id="11" creationId="{6FB44FCC-4C76-83BA-E75B-686D7F909DED}"/>
          </ac:spMkLst>
        </pc:spChg>
        <pc:spChg chg="mod">
          <ac:chgData name="呵 呵喵" userId="92b22af7-1482-4960-a431-fd21e4566323" providerId="ADAL" clId="{D2A608C3-7EBE-4352-A86A-92F0A84E94A7}" dt="2024-07-28T13:12:38.027" v="854" actId="13926"/>
          <ac:spMkLst>
            <pc:docMk/>
            <pc:sldMk cId="3758817810" sldId="304"/>
            <ac:spMk id="12" creationId="{814BE52B-1346-38C4-0165-170B25EB59BB}"/>
          </ac:spMkLst>
        </pc:spChg>
        <pc:spChg chg="mod">
          <ac:chgData name="呵 呵喵" userId="92b22af7-1482-4960-a431-fd21e4566323" providerId="ADAL" clId="{D2A608C3-7EBE-4352-A86A-92F0A84E94A7}" dt="2024-07-28T13:12:45.021" v="859" actId="1076"/>
          <ac:spMkLst>
            <pc:docMk/>
            <pc:sldMk cId="3758817810" sldId="304"/>
            <ac:spMk id="13" creationId="{833DA994-B13E-DD9C-F1D7-6D08AA02FF91}"/>
          </ac:spMkLst>
        </pc:spChg>
        <pc:spChg chg="del">
          <ac:chgData name="呵 呵喵" userId="92b22af7-1482-4960-a431-fd21e4566323" providerId="ADAL" clId="{D2A608C3-7EBE-4352-A86A-92F0A84E94A7}" dt="2024-07-28T13:12:13.778" v="850" actId="478"/>
          <ac:spMkLst>
            <pc:docMk/>
            <pc:sldMk cId="3758817810" sldId="304"/>
            <ac:spMk id="19" creationId="{B21826D9-2728-2C59-2A72-54521EB65C36}"/>
          </ac:spMkLst>
        </pc:spChg>
        <pc:spChg chg="mod ord">
          <ac:chgData name="呵 呵喵" userId="92b22af7-1482-4960-a431-fd21e4566323" providerId="ADAL" clId="{D2A608C3-7EBE-4352-A86A-92F0A84E94A7}" dt="2024-07-28T13:13:15.846" v="867" actId="14100"/>
          <ac:spMkLst>
            <pc:docMk/>
            <pc:sldMk cId="3758817810" sldId="304"/>
            <ac:spMk id="20" creationId="{2071C728-BC77-B4D2-ADA3-6163810108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cxnSp>
        <p:nvCxnSpPr>
          <p:cNvPr id="20" name="直線接點 19"/>
          <p:cNvCxnSpPr/>
          <p:nvPr userDrawn="1"/>
        </p:nvCxnSpPr>
        <p:spPr>
          <a:xfrm flipV="1">
            <a:off x="896375" y="1641988"/>
            <a:ext cx="0" cy="1899447"/>
          </a:xfrm>
          <a:prstGeom prst="line">
            <a:avLst/>
          </a:prstGeom>
          <a:ln w="127000">
            <a:solidFill>
              <a:srgbClr val="1A9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 userDrawn="1"/>
        </p:nvGrpSpPr>
        <p:grpSpPr>
          <a:xfrm>
            <a:off x="51529" y="6311899"/>
            <a:ext cx="3003831" cy="478354"/>
            <a:chOff x="12519" y="6311899"/>
            <a:chExt cx="2252873" cy="478354"/>
          </a:xfrm>
        </p:grpSpPr>
        <p:pic>
          <p:nvPicPr>
            <p:cNvPr id="30" name="圖片 2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09" y="6311899"/>
              <a:ext cx="2020982" cy="478354"/>
            </a:xfrm>
            <a:prstGeom prst="rect">
              <a:avLst/>
            </a:prstGeom>
          </p:spPr>
        </p:pic>
        <p:cxnSp>
          <p:nvCxnSpPr>
            <p:cNvPr id="31" name="直線接點 30"/>
            <p:cNvCxnSpPr/>
            <p:nvPr userDrawn="1"/>
          </p:nvCxnSpPr>
          <p:spPr>
            <a:xfrm>
              <a:off x="146242" y="6762313"/>
              <a:ext cx="6480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1A9895"/>
                  </a:gs>
                  <a:gs pos="100000">
                    <a:srgbClr val="5CBBE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月亮 31"/>
            <p:cNvSpPr/>
            <p:nvPr userDrawn="1"/>
          </p:nvSpPr>
          <p:spPr>
            <a:xfrm>
              <a:off x="12519" y="6311899"/>
              <a:ext cx="170361" cy="468000"/>
            </a:xfrm>
            <a:prstGeom prst="mo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cxnSp>
          <p:nvCxnSpPr>
            <p:cNvPr id="33" name="直線接點 32"/>
            <p:cNvCxnSpPr/>
            <p:nvPr userDrawn="1"/>
          </p:nvCxnSpPr>
          <p:spPr>
            <a:xfrm>
              <a:off x="156040" y="6331164"/>
              <a:ext cx="612000" cy="55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1A9895"/>
                  </a:gs>
                  <a:gs pos="100000">
                    <a:srgbClr val="1D459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月亮 33"/>
            <p:cNvSpPr/>
            <p:nvPr userDrawn="1"/>
          </p:nvSpPr>
          <p:spPr>
            <a:xfrm flipH="1">
              <a:off x="2096174" y="6311899"/>
              <a:ext cx="169218" cy="468000"/>
            </a:xfrm>
            <a:prstGeom prst="mo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cxnSp>
          <p:nvCxnSpPr>
            <p:cNvPr id="35" name="直線接點 34"/>
            <p:cNvCxnSpPr/>
            <p:nvPr userDrawn="1"/>
          </p:nvCxnSpPr>
          <p:spPr>
            <a:xfrm flipV="1">
              <a:off x="1089300" y="6762313"/>
              <a:ext cx="1044000" cy="23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5CBBEB"/>
                  </a:gs>
                  <a:gs pos="100000">
                    <a:srgbClr val="1A98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 userDrawn="1"/>
          </p:nvCxnSpPr>
          <p:spPr>
            <a:xfrm flipV="1">
              <a:off x="1085490" y="6331164"/>
              <a:ext cx="1044000" cy="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1A9895"/>
                  </a:gs>
                  <a:gs pos="100000">
                    <a:srgbClr val="1D459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s://sec.nycu.edu.tw/wp-content/uploads/%E8%97%8D%E8%89%B2%E6%A0%A1%E5%BE%BD%E4%B8%AD%E8%8B%B1%E6%96%87%E6%9B%B8%E6%B3%95%E9%AB%94%E6%A0%A1%E5%90%8D%E6%A9%AB_%E5%BC%8F%E7%B5%84%E5%90%8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18" y="5897557"/>
            <a:ext cx="5323101" cy="129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0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79" y="286073"/>
            <a:ext cx="11246927" cy="741539"/>
          </a:xfrm>
        </p:spPr>
        <p:txBody>
          <a:bodyPr/>
          <a:lstStyle>
            <a:lvl1pPr>
              <a:defRPr>
                <a:solidFill>
                  <a:srgbClr val="13737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80" y="1119554"/>
            <a:ext cx="11246925" cy="5080949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500"/>
              </a:spcBef>
              <a:buClr>
                <a:srgbClr val="1A9895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1pPr>
            <a:lvl2pPr marL="720000" indent="-360000">
              <a:lnSpc>
                <a:spcPct val="100000"/>
              </a:lnSpc>
              <a:buClr>
                <a:srgbClr val="90CAB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2pPr>
            <a:lvl3pPr marL="1080000" indent="-360000">
              <a:lnSpc>
                <a:spcPct val="100000"/>
              </a:lnSpc>
              <a:buClr>
                <a:srgbClr val="148F77"/>
              </a:buClr>
              <a:buFont typeface="Symbol" panose="05050102010706020507" pitchFamily="18" charset="2"/>
              <a:buChar char="®"/>
              <a:defRPr>
                <a:latin typeface="+mj-lt"/>
              </a:defRPr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grpSp>
        <p:nvGrpSpPr>
          <p:cNvPr id="21" name="群組 20"/>
          <p:cNvGrpSpPr/>
          <p:nvPr userDrawn="1"/>
        </p:nvGrpSpPr>
        <p:grpSpPr>
          <a:xfrm>
            <a:off x="441681" y="258097"/>
            <a:ext cx="11291327" cy="769514"/>
            <a:chOff x="606564" y="356417"/>
            <a:chExt cx="8468495" cy="769514"/>
          </a:xfrm>
        </p:grpSpPr>
        <p:cxnSp>
          <p:nvCxnSpPr>
            <p:cNvPr id="7" name="直線接點 6"/>
            <p:cNvCxnSpPr/>
            <p:nvPr userDrawn="1"/>
          </p:nvCxnSpPr>
          <p:spPr>
            <a:xfrm>
              <a:off x="606564" y="365126"/>
              <a:ext cx="8468495" cy="0"/>
            </a:xfrm>
            <a:prstGeom prst="line">
              <a:avLst/>
            </a:prstGeom>
            <a:ln w="28575">
              <a:solidFill>
                <a:srgbClr val="1A9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 userDrawn="1"/>
          </p:nvCxnSpPr>
          <p:spPr>
            <a:xfrm>
              <a:off x="650109" y="356417"/>
              <a:ext cx="0" cy="769514"/>
            </a:xfrm>
            <a:prstGeom prst="line">
              <a:avLst/>
            </a:prstGeom>
            <a:ln w="85725">
              <a:solidFill>
                <a:srgbClr val="1A9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989805" y="6363337"/>
            <a:ext cx="2743200" cy="365125"/>
          </a:xfrm>
        </p:spPr>
        <p:txBody>
          <a:bodyPr/>
          <a:lstStyle/>
          <a:p>
            <a:pPr>
              <a:defRPr/>
            </a:pPr>
            <a:fld id="{01E7AA68-CA0B-4BB5-9AD6-400E4EF8AA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9" name="群組 38"/>
          <p:cNvGrpSpPr/>
          <p:nvPr userDrawn="1"/>
        </p:nvGrpSpPr>
        <p:grpSpPr>
          <a:xfrm>
            <a:off x="51529" y="6311899"/>
            <a:ext cx="3003831" cy="478354"/>
            <a:chOff x="12519" y="6311899"/>
            <a:chExt cx="2252873" cy="478354"/>
          </a:xfrm>
        </p:grpSpPr>
        <p:pic>
          <p:nvPicPr>
            <p:cNvPr id="9" name="圖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09" y="6311899"/>
              <a:ext cx="2020982" cy="478354"/>
            </a:xfrm>
            <a:prstGeom prst="rect">
              <a:avLst/>
            </a:prstGeom>
          </p:spPr>
        </p:pic>
        <p:cxnSp>
          <p:nvCxnSpPr>
            <p:cNvPr id="12" name="直線接點 11"/>
            <p:cNvCxnSpPr/>
            <p:nvPr userDrawn="1"/>
          </p:nvCxnSpPr>
          <p:spPr>
            <a:xfrm>
              <a:off x="146242" y="6762313"/>
              <a:ext cx="64800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1A9895"/>
                  </a:gs>
                  <a:gs pos="100000">
                    <a:srgbClr val="5CBBE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月亮 3"/>
            <p:cNvSpPr/>
            <p:nvPr userDrawn="1"/>
          </p:nvSpPr>
          <p:spPr>
            <a:xfrm>
              <a:off x="12519" y="6311899"/>
              <a:ext cx="170361" cy="468000"/>
            </a:xfrm>
            <a:prstGeom prst="mo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cxnSp>
          <p:nvCxnSpPr>
            <p:cNvPr id="14" name="直線接點 13"/>
            <p:cNvCxnSpPr/>
            <p:nvPr userDrawn="1"/>
          </p:nvCxnSpPr>
          <p:spPr>
            <a:xfrm>
              <a:off x="156040" y="6331164"/>
              <a:ext cx="612000" cy="55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1A9895"/>
                  </a:gs>
                  <a:gs pos="100000">
                    <a:srgbClr val="1D459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月亮 16"/>
            <p:cNvSpPr/>
            <p:nvPr userDrawn="1"/>
          </p:nvSpPr>
          <p:spPr>
            <a:xfrm flipH="1">
              <a:off x="2096174" y="6311899"/>
              <a:ext cx="169218" cy="468000"/>
            </a:xfrm>
            <a:prstGeom prst="moon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cxnSp>
          <p:nvCxnSpPr>
            <p:cNvPr id="18" name="直線接點 17"/>
            <p:cNvCxnSpPr/>
            <p:nvPr userDrawn="1"/>
          </p:nvCxnSpPr>
          <p:spPr>
            <a:xfrm flipV="1">
              <a:off x="1089300" y="6762313"/>
              <a:ext cx="1044000" cy="23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5CBBEB"/>
                  </a:gs>
                  <a:gs pos="100000">
                    <a:srgbClr val="1A989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 userDrawn="1"/>
          </p:nvCxnSpPr>
          <p:spPr>
            <a:xfrm flipV="1">
              <a:off x="1085490" y="6331164"/>
              <a:ext cx="1044000" cy="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1A9895"/>
                  </a:gs>
                  <a:gs pos="100000">
                    <a:srgbClr val="1D459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6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2112" y="6627998"/>
            <a:ext cx="2909888" cy="206381"/>
          </a:xfrm>
        </p:spPr>
        <p:txBody>
          <a:bodyPr/>
          <a:lstStyle>
            <a:lvl1pPr>
              <a:defRPr sz="900"/>
            </a:lvl1pPr>
          </a:lstStyle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</p:spPr>
        <p:txBody>
          <a:bodyPr>
            <a:normAutofit/>
          </a:bodyPr>
          <a:lstStyle>
            <a:lvl1pPr algn="l" defTabSz="5142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700" b="1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438835"/>
            <a:ext cx="10850563" cy="46984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5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35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8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508A-2EA4-44C3-8ECA-343706ADBB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1920110"/>
            <a:ext cx="7772400" cy="16557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交通工具管理系統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712228" y="4293096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Student: </a:t>
            </a:r>
            <a:r>
              <a:rPr lang="en-US" altLang="zh-TW" b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Guan-Wei Liao</a:t>
            </a:r>
          </a:p>
          <a:p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Advisor: Jinn-Moon Yang</a:t>
            </a:r>
          </a:p>
          <a:p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Date: 2024.07.29</a:t>
            </a:r>
          </a:p>
        </p:txBody>
      </p:sp>
    </p:spTree>
    <p:extLst>
      <p:ext uri="{BB962C8B-B14F-4D97-AF65-F5344CB8AC3E}">
        <p14:creationId xmlns:p14="http://schemas.microsoft.com/office/powerpoint/2010/main" val="69564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繼承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(Inheritance) -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衍生類別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(Bicycle)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10</a:t>
            </a:fld>
            <a:endParaRPr lang="zh-TW" altLang="en-US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pic>
        <p:nvPicPr>
          <p:cNvPr id="8" name="圖片 7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5F387D8-0CF7-04A2-AC23-718EBC6B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6052"/>
            <a:ext cx="11160000" cy="44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1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多型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(Polymorphism) - 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動態多型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(Dynamic Polymorphism)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32705" y="6389364"/>
            <a:ext cx="2743200" cy="365125"/>
          </a:xfrm>
        </p:spPr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11</a:t>
            </a:fld>
            <a:endParaRPr lang="zh-TW" altLang="en-US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1DDFE1E-37BE-DFE6-2D7F-96BB6C209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85" y="1273700"/>
            <a:ext cx="9777031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1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多型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(Polymorphism) - 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動態多型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(Dynamic Polymorphism)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32705" y="6389364"/>
            <a:ext cx="2743200" cy="365125"/>
          </a:xfrm>
        </p:spPr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12</a:t>
            </a:fld>
            <a:endParaRPr lang="zh-TW" altLang="en-US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BDD8117E-EA04-0F40-6FF6-8992E4DAE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96" y="1279934"/>
            <a:ext cx="10104209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4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主程式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13</a:t>
            </a:fld>
            <a:endParaRPr lang="zh-TW" altLang="en-US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A8BECEB-C041-C9C5-2C6A-76393FD5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021450"/>
            <a:ext cx="7200000" cy="4361926"/>
          </a:xfrm>
          <a:prstGeom prst="rect">
            <a:avLst/>
          </a:prstGeom>
        </p:spPr>
      </p:pic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1CDD93A-3524-A0F1-A997-EB4A9B64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21" r="46939" b="28604"/>
          <a:stretch/>
        </p:blipFill>
        <p:spPr>
          <a:xfrm>
            <a:off x="2496000" y="5443424"/>
            <a:ext cx="7200000" cy="7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078" y="291717"/>
            <a:ext cx="11246927" cy="74153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954" y="981692"/>
            <a:ext cx="10733837" cy="527606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題目</a:t>
            </a:r>
            <a:r>
              <a:rPr lang="en-US" altLang="zh-TW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：交通工具管理系統</a:t>
            </a:r>
            <a:endParaRPr lang="en-US" altLang="zh-TW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留言設計一個交通工具管理系統，該系統可以管理不同類型的交通工具，如汽車、卡車和自行車。每種交通工具都有自己的特點和方法。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封裝：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定義 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Vehicle 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基類，其中包含交通工具的基本屬性 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如品牌、型號、年份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和方法。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繼承：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創建三個衍生類：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Truck 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 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Bicycle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，每個類別都繼承自 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Vehicle 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類並增加特定屬性 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如座位數、貨物容量、齒輪數量</a:t>
            </a:r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多型化：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使用虛函數來實現多型化，讓每種交通工具類別都可以覆寫</a:t>
            </a:r>
            <a:r>
              <a:rPr lang="en-US" altLang="zh-TW" u="sng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displayDetails</a:t>
            </a:r>
            <a:r>
              <a:rPr lang="en-US" altLang="zh-TW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方法，展示各自的特點。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2</a:t>
            </a:fld>
            <a:endParaRPr lang="zh-TW" altLang="en-US" dirty="0">
              <a:solidFill>
                <a:srgbClr val="000000"/>
              </a:solidFill>
              <a:latin typeface="Calibri Light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3427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C83C6B5-57BE-40CC-2F07-4C4671F3828D}"/>
              </a:ext>
            </a:extLst>
          </p:cNvPr>
          <p:cNvCxnSpPr/>
          <p:nvPr/>
        </p:nvCxnSpPr>
        <p:spPr>
          <a:xfrm>
            <a:off x="6096000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078" y="291717"/>
            <a:ext cx="11246927" cy="74153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3</a:t>
            </a:fld>
            <a:endParaRPr lang="zh-TW" altLang="en-US" dirty="0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23CB7C-A172-7881-04D5-9E143E5C1F6D}"/>
              </a:ext>
            </a:extLst>
          </p:cNvPr>
          <p:cNvSpPr/>
          <p:nvPr/>
        </p:nvSpPr>
        <p:spPr>
          <a:xfrm>
            <a:off x="2828274" y="1277055"/>
            <a:ext cx="6535451" cy="677108"/>
          </a:xfrm>
          <a:custGeom>
            <a:avLst/>
            <a:gdLst>
              <a:gd name="connsiteX0" fmla="*/ 0 w 6535451"/>
              <a:gd name="connsiteY0" fmla="*/ 0 h 677108"/>
              <a:gd name="connsiteX1" fmla="*/ 398068 w 6535451"/>
              <a:gd name="connsiteY1" fmla="*/ 0 h 677108"/>
              <a:gd name="connsiteX2" fmla="*/ 861491 w 6535451"/>
              <a:gd name="connsiteY2" fmla="*/ 0 h 677108"/>
              <a:gd name="connsiteX3" fmla="*/ 1586332 w 6535451"/>
              <a:gd name="connsiteY3" fmla="*/ 0 h 677108"/>
              <a:gd name="connsiteX4" fmla="*/ 2311173 w 6535451"/>
              <a:gd name="connsiteY4" fmla="*/ 0 h 677108"/>
              <a:gd name="connsiteX5" fmla="*/ 2774596 w 6535451"/>
              <a:gd name="connsiteY5" fmla="*/ 0 h 677108"/>
              <a:gd name="connsiteX6" fmla="*/ 3434082 w 6535451"/>
              <a:gd name="connsiteY6" fmla="*/ 0 h 677108"/>
              <a:gd name="connsiteX7" fmla="*/ 3897505 w 6535451"/>
              <a:gd name="connsiteY7" fmla="*/ 0 h 677108"/>
              <a:gd name="connsiteX8" fmla="*/ 4556992 w 6535451"/>
              <a:gd name="connsiteY8" fmla="*/ 0 h 677108"/>
              <a:gd name="connsiteX9" fmla="*/ 5281833 w 6535451"/>
              <a:gd name="connsiteY9" fmla="*/ 0 h 677108"/>
              <a:gd name="connsiteX10" fmla="*/ 5745256 w 6535451"/>
              <a:gd name="connsiteY10" fmla="*/ 0 h 677108"/>
              <a:gd name="connsiteX11" fmla="*/ 6535451 w 6535451"/>
              <a:gd name="connsiteY11" fmla="*/ 0 h 677108"/>
              <a:gd name="connsiteX12" fmla="*/ 6535451 w 6535451"/>
              <a:gd name="connsiteY12" fmla="*/ 325012 h 677108"/>
              <a:gd name="connsiteX13" fmla="*/ 6535451 w 6535451"/>
              <a:gd name="connsiteY13" fmla="*/ 677108 h 677108"/>
              <a:gd name="connsiteX14" fmla="*/ 6137383 w 6535451"/>
              <a:gd name="connsiteY14" fmla="*/ 677108 h 677108"/>
              <a:gd name="connsiteX15" fmla="*/ 5543251 w 6535451"/>
              <a:gd name="connsiteY15" fmla="*/ 677108 h 677108"/>
              <a:gd name="connsiteX16" fmla="*/ 5145182 w 6535451"/>
              <a:gd name="connsiteY16" fmla="*/ 677108 h 677108"/>
              <a:gd name="connsiteX17" fmla="*/ 4551050 w 6535451"/>
              <a:gd name="connsiteY17" fmla="*/ 677108 h 677108"/>
              <a:gd name="connsiteX18" fmla="*/ 3891564 w 6535451"/>
              <a:gd name="connsiteY18" fmla="*/ 677108 h 677108"/>
              <a:gd name="connsiteX19" fmla="*/ 3428141 w 6535451"/>
              <a:gd name="connsiteY19" fmla="*/ 677108 h 677108"/>
              <a:gd name="connsiteX20" fmla="*/ 3030073 w 6535451"/>
              <a:gd name="connsiteY20" fmla="*/ 677108 h 677108"/>
              <a:gd name="connsiteX21" fmla="*/ 2566650 w 6535451"/>
              <a:gd name="connsiteY21" fmla="*/ 677108 h 677108"/>
              <a:gd name="connsiteX22" fmla="*/ 1972518 w 6535451"/>
              <a:gd name="connsiteY22" fmla="*/ 677108 h 677108"/>
              <a:gd name="connsiteX23" fmla="*/ 1443741 w 6535451"/>
              <a:gd name="connsiteY23" fmla="*/ 677108 h 677108"/>
              <a:gd name="connsiteX24" fmla="*/ 718900 w 6535451"/>
              <a:gd name="connsiteY24" fmla="*/ 677108 h 677108"/>
              <a:gd name="connsiteX25" fmla="*/ 0 w 6535451"/>
              <a:gd name="connsiteY25" fmla="*/ 677108 h 677108"/>
              <a:gd name="connsiteX26" fmla="*/ 0 w 6535451"/>
              <a:gd name="connsiteY26" fmla="*/ 325012 h 677108"/>
              <a:gd name="connsiteX27" fmla="*/ 0 w 6535451"/>
              <a:gd name="connsiteY27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35451" h="677108" extrusionOk="0">
                <a:moveTo>
                  <a:pt x="0" y="0"/>
                </a:moveTo>
                <a:cubicBezTo>
                  <a:pt x="115770" y="-25172"/>
                  <a:pt x="199518" y="2135"/>
                  <a:pt x="398068" y="0"/>
                </a:cubicBezTo>
                <a:cubicBezTo>
                  <a:pt x="596618" y="-2135"/>
                  <a:pt x="696353" y="41567"/>
                  <a:pt x="861491" y="0"/>
                </a:cubicBezTo>
                <a:cubicBezTo>
                  <a:pt x="1026629" y="-41567"/>
                  <a:pt x="1406077" y="86268"/>
                  <a:pt x="1586332" y="0"/>
                </a:cubicBezTo>
                <a:cubicBezTo>
                  <a:pt x="1766587" y="-86268"/>
                  <a:pt x="2036575" y="41676"/>
                  <a:pt x="2311173" y="0"/>
                </a:cubicBezTo>
                <a:cubicBezTo>
                  <a:pt x="2585771" y="-41676"/>
                  <a:pt x="2567231" y="20237"/>
                  <a:pt x="2774596" y="0"/>
                </a:cubicBezTo>
                <a:cubicBezTo>
                  <a:pt x="2981961" y="-20237"/>
                  <a:pt x="3130507" y="25905"/>
                  <a:pt x="3434082" y="0"/>
                </a:cubicBezTo>
                <a:cubicBezTo>
                  <a:pt x="3737657" y="-25905"/>
                  <a:pt x="3795198" y="14371"/>
                  <a:pt x="3897505" y="0"/>
                </a:cubicBezTo>
                <a:cubicBezTo>
                  <a:pt x="3999812" y="-14371"/>
                  <a:pt x="4358731" y="72298"/>
                  <a:pt x="4556992" y="0"/>
                </a:cubicBezTo>
                <a:cubicBezTo>
                  <a:pt x="4755253" y="-72298"/>
                  <a:pt x="5022764" y="34559"/>
                  <a:pt x="5281833" y="0"/>
                </a:cubicBezTo>
                <a:cubicBezTo>
                  <a:pt x="5540902" y="-34559"/>
                  <a:pt x="5558973" y="20925"/>
                  <a:pt x="5745256" y="0"/>
                </a:cubicBezTo>
                <a:cubicBezTo>
                  <a:pt x="5931539" y="-20925"/>
                  <a:pt x="6250153" y="77931"/>
                  <a:pt x="6535451" y="0"/>
                </a:cubicBezTo>
                <a:cubicBezTo>
                  <a:pt x="6538575" y="77775"/>
                  <a:pt x="6521703" y="199508"/>
                  <a:pt x="6535451" y="325012"/>
                </a:cubicBezTo>
                <a:cubicBezTo>
                  <a:pt x="6549199" y="450516"/>
                  <a:pt x="6499407" y="508053"/>
                  <a:pt x="6535451" y="677108"/>
                </a:cubicBezTo>
                <a:cubicBezTo>
                  <a:pt x="6336955" y="689543"/>
                  <a:pt x="6324958" y="644778"/>
                  <a:pt x="6137383" y="677108"/>
                </a:cubicBezTo>
                <a:cubicBezTo>
                  <a:pt x="5949808" y="709438"/>
                  <a:pt x="5785158" y="661863"/>
                  <a:pt x="5543251" y="677108"/>
                </a:cubicBezTo>
                <a:cubicBezTo>
                  <a:pt x="5301344" y="692353"/>
                  <a:pt x="5331481" y="653943"/>
                  <a:pt x="5145182" y="677108"/>
                </a:cubicBezTo>
                <a:cubicBezTo>
                  <a:pt x="4958883" y="700273"/>
                  <a:pt x="4748256" y="632659"/>
                  <a:pt x="4551050" y="677108"/>
                </a:cubicBezTo>
                <a:cubicBezTo>
                  <a:pt x="4353844" y="721557"/>
                  <a:pt x="4072985" y="606777"/>
                  <a:pt x="3891564" y="677108"/>
                </a:cubicBezTo>
                <a:cubicBezTo>
                  <a:pt x="3710143" y="747439"/>
                  <a:pt x="3599510" y="643392"/>
                  <a:pt x="3428141" y="677108"/>
                </a:cubicBezTo>
                <a:cubicBezTo>
                  <a:pt x="3256772" y="710824"/>
                  <a:pt x="3133180" y="666248"/>
                  <a:pt x="3030073" y="677108"/>
                </a:cubicBezTo>
                <a:cubicBezTo>
                  <a:pt x="2926966" y="687968"/>
                  <a:pt x="2678684" y="656289"/>
                  <a:pt x="2566650" y="677108"/>
                </a:cubicBezTo>
                <a:cubicBezTo>
                  <a:pt x="2454616" y="697927"/>
                  <a:pt x="2216683" y="652269"/>
                  <a:pt x="1972518" y="677108"/>
                </a:cubicBezTo>
                <a:cubicBezTo>
                  <a:pt x="1728353" y="701947"/>
                  <a:pt x="1686008" y="666753"/>
                  <a:pt x="1443741" y="677108"/>
                </a:cubicBezTo>
                <a:cubicBezTo>
                  <a:pt x="1201474" y="687463"/>
                  <a:pt x="942951" y="676374"/>
                  <a:pt x="718900" y="677108"/>
                </a:cubicBezTo>
                <a:cubicBezTo>
                  <a:pt x="494849" y="677842"/>
                  <a:pt x="357875" y="628918"/>
                  <a:pt x="0" y="677108"/>
                </a:cubicBezTo>
                <a:cubicBezTo>
                  <a:pt x="-14707" y="593443"/>
                  <a:pt x="39351" y="397727"/>
                  <a:pt x="0" y="325012"/>
                </a:cubicBezTo>
                <a:cubicBezTo>
                  <a:pt x="-39351" y="252297"/>
                  <a:pt x="22423" y="6780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Vehicle  (</a:t>
            </a:r>
            <a:r>
              <a:rPr lang="zh-TW" altLang="en-US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品牌、型號、年份</a:t>
            </a:r>
            <a:r>
              <a:rPr lang="en-US" altLang="zh-TW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BF204-5C91-D9E9-1FF9-7B779CAA157C}"/>
              </a:ext>
            </a:extLst>
          </p:cNvPr>
          <p:cNvSpPr/>
          <p:nvPr/>
        </p:nvSpPr>
        <p:spPr>
          <a:xfrm>
            <a:off x="253554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</a:t>
            </a:r>
            <a:endParaRPr lang="en-US" altLang="zh-TW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品牌、型號、年份、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座位數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B44FCC-4C76-83BA-E75B-686D7F909DED}"/>
              </a:ext>
            </a:extLst>
          </p:cNvPr>
          <p:cNvSpPr/>
          <p:nvPr/>
        </p:nvSpPr>
        <p:spPr>
          <a:xfrm>
            <a:off x="4395453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Truck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品牌、型號、年份、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貨物容量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4BE52B-1346-38C4-0165-170B25EB59BB}"/>
              </a:ext>
            </a:extLst>
          </p:cNvPr>
          <p:cNvSpPr/>
          <p:nvPr/>
        </p:nvSpPr>
        <p:spPr>
          <a:xfrm>
            <a:off x="8537352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Bicycle</a:t>
            </a:r>
            <a:endParaRPr lang="en-US" altLang="zh-TW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品牌、型號、年份、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齒輪數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33DA994-B13E-DD9C-F1D7-6D08AA02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273" y="4731438"/>
            <a:ext cx="6535451" cy="1631899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</a:t>
            </a: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品牌、型號、年份、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座位數</a:t>
            </a:r>
            <a:endParaRPr lang="en-US" altLang="zh-TW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Truck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品牌、型號、年份、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貨物容量</a:t>
            </a:r>
            <a:endParaRPr lang="en-US" altLang="zh-TW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Bicycle :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品牌、型號、年份、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齒輪數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6C05222-55A7-5312-2A47-085E9D574C9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1954163"/>
            <a:ext cx="0" cy="3958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50D368C-123B-3904-24D3-00691EC5ADD4}"/>
              </a:ext>
            </a:extLst>
          </p:cNvPr>
          <p:cNvCxnSpPr/>
          <p:nvPr/>
        </p:nvCxnSpPr>
        <p:spPr>
          <a:xfrm>
            <a:off x="10199239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D0581B5-7232-C064-1808-62925FCCA905}"/>
              </a:ext>
            </a:extLst>
          </p:cNvPr>
          <p:cNvCxnSpPr/>
          <p:nvPr/>
        </p:nvCxnSpPr>
        <p:spPr>
          <a:xfrm>
            <a:off x="1794379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191AC1-E6CE-0D65-5F42-AEA29A44FC3B}"/>
              </a:ext>
            </a:extLst>
          </p:cNvPr>
          <p:cNvCxnSpPr>
            <a:cxnSpLocks/>
          </p:cNvCxnSpPr>
          <p:nvPr/>
        </p:nvCxnSpPr>
        <p:spPr>
          <a:xfrm flipH="1">
            <a:off x="1794379" y="2389771"/>
            <a:ext cx="84048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071C728-BC77-B4D2-ADA3-616381010896}"/>
              </a:ext>
            </a:extLst>
          </p:cNvPr>
          <p:cNvSpPr/>
          <p:nvPr/>
        </p:nvSpPr>
        <p:spPr>
          <a:xfrm>
            <a:off x="119594" y="2021840"/>
            <a:ext cx="11892296" cy="41960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8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封裝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(Encapsulation)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4</a:t>
            </a:fld>
            <a:endParaRPr lang="zh-TW" altLang="en-US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E1C90C1-1B5E-F21A-04D6-9DE55CF08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81933"/>
            <a:ext cx="11160000" cy="45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C83C6B5-57BE-40CC-2F07-4C4671F3828D}"/>
              </a:ext>
            </a:extLst>
          </p:cNvPr>
          <p:cNvCxnSpPr/>
          <p:nvPr/>
        </p:nvCxnSpPr>
        <p:spPr>
          <a:xfrm>
            <a:off x="6096000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078" y="291717"/>
            <a:ext cx="11246927" cy="74153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5</a:t>
            </a:fld>
            <a:endParaRPr lang="zh-TW" altLang="en-US" dirty="0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23CB7C-A172-7881-04D5-9E143E5C1F6D}"/>
              </a:ext>
            </a:extLst>
          </p:cNvPr>
          <p:cNvSpPr/>
          <p:nvPr/>
        </p:nvSpPr>
        <p:spPr>
          <a:xfrm>
            <a:off x="2828274" y="1277055"/>
            <a:ext cx="6535451" cy="677108"/>
          </a:xfrm>
          <a:custGeom>
            <a:avLst/>
            <a:gdLst>
              <a:gd name="connsiteX0" fmla="*/ 0 w 6535451"/>
              <a:gd name="connsiteY0" fmla="*/ 0 h 677108"/>
              <a:gd name="connsiteX1" fmla="*/ 398068 w 6535451"/>
              <a:gd name="connsiteY1" fmla="*/ 0 h 677108"/>
              <a:gd name="connsiteX2" fmla="*/ 861491 w 6535451"/>
              <a:gd name="connsiteY2" fmla="*/ 0 h 677108"/>
              <a:gd name="connsiteX3" fmla="*/ 1586332 w 6535451"/>
              <a:gd name="connsiteY3" fmla="*/ 0 h 677108"/>
              <a:gd name="connsiteX4" fmla="*/ 2311173 w 6535451"/>
              <a:gd name="connsiteY4" fmla="*/ 0 h 677108"/>
              <a:gd name="connsiteX5" fmla="*/ 2774596 w 6535451"/>
              <a:gd name="connsiteY5" fmla="*/ 0 h 677108"/>
              <a:gd name="connsiteX6" fmla="*/ 3434082 w 6535451"/>
              <a:gd name="connsiteY6" fmla="*/ 0 h 677108"/>
              <a:gd name="connsiteX7" fmla="*/ 3897505 w 6535451"/>
              <a:gd name="connsiteY7" fmla="*/ 0 h 677108"/>
              <a:gd name="connsiteX8" fmla="*/ 4556992 w 6535451"/>
              <a:gd name="connsiteY8" fmla="*/ 0 h 677108"/>
              <a:gd name="connsiteX9" fmla="*/ 5281833 w 6535451"/>
              <a:gd name="connsiteY9" fmla="*/ 0 h 677108"/>
              <a:gd name="connsiteX10" fmla="*/ 5745256 w 6535451"/>
              <a:gd name="connsiteY10" fmla="*/ 0 h 677108"/>
              <a:gd name="connsiteX11" fmla="*/ 6535451 w 6535451"/>
              <a:gd name="connsiteY11" fmla="*/ 0 h 677108"/>
              <a:gd name="connsiteX12" fmla="*/ 6535451 w 6535451"/>
              <a:gd name="connsiteY12" fmla="*/ 325012 h 677108"/>
              <a:gd name="connsiteX13" fmla="*/ 6535451 w 6535451"/>
              <a:gd name="connsiteY13" fmla="*/ 677108 h 677108"/>
              <a:gd name="connsiteX14" fmla="*/ 6137383 w 6535451"/>
              <a:gd name="connsiteY14" fmla="*/ 677108 h 677108"/>
              <a:gd name="connsiteX15" fmla="*/ 5543251 w 6535451"/>
              <a:gd name="connsiteY15" fmla="*/ 677108 h 677108"/>
              <a:gd name="connsiteX16" fmla="*/ 5145182 w 6535451"/>
              <a:gd name="connsiteY16" fmla="*/ 677108 h 677108"/>
              <a:gd name="connsiteX17" fmla="*/ 4551050 w 6535451"/>
              <a:gd name="connsiteY17" fmla="*/ 677108 h 677108"/>
              <a:gd name="connsiteX18" fmla="*/ 3891564 w 6535451"/>
              <a:gd name="connsiteY18" fmla="*/ 677108 h 677108"/>
              <a:gd name="connsiteX19" fmla="*/ 3428141 w 6535451"/>
              <a:gd name="connsiteY19" fmla="*/ 677108 h 677108"/>
              <a:gd name="connsiteX20" fmla="*/ 3030073 w 6535451"/>
              <a:gd name="connsiteY20" fmla="*/ 677108 h 677108"/>
              <a:gd name="connsiteX21" fmla="*/ 2566650 w 6535451"/>
              <a:gd name="connsiteY21" fmla="*/ 677108 h 677108"/>
              <a:gd name="connsiteX22" fmla="*/ 1972518 w 6535451"/>
              <a:gd name="connsiteY22" fmla="*/ 677108 h 677108"/>
              <a:gd name="connsiteX23" fmla="*/ 1443741 w 6535451"/>
              <a:gd name="connsiteY23" fmla="*/ 677108 h 677108"/>
              <a:gd name="connsiteX24" fmla="*/ 718900 w 6535451"/>
              <a:gd name="connsiteY24" fmla="*/ 677108 h 677108"/>
              <a:gd name="connsiteX25" fmla="*/ 0 w 6535451"/>
              <a:gd name="connsiteY25" fmla="*/ 677108 h 677108"/>
              <a:gd name="connsiteX26" fmla="*/ 0 w 6535451"/>
              <a:gd name="connsiteY26" fmla="*/ 325012 h 677108"/>
              <a:gd name="connsiteX27" fmla="*/ 0 w 6535451"/>
              <a:gd name="connsiteY27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35451" h="677108" extrusionOk="0">
                <a:moveTo>
                  <a:pt x="0" y="0"/>
                </a:moveTo>
                <a:cubicBezTo>
                  <a:pt x="115770" y="-25172"/>
                  <a:pt x="199518" y="2135"/>
                  <a:pt x="398068" y="0"/>
                </a:cubicBezTo>
                <a:cubicBezTo>
                  <a:pt x="596618" y="-2135"/>
                  <a:pt x="696353" y="41567"/>
                  <a:pt x="861491" y="0"/>
                </a:cubicBezTo>
                <a:cubicBezTo>
                  <a:pt x="1026629" y="-41567"/>
                  <a:pt x="1406077" y="86268"/>
                  <a:pt x="1586332" y="0"/>
                </a:cubicBezTo>
                <a:cubicBezTo>
                  <a:pt x="1766587" y="-86268"/>
                  <a:pt x="2036575" y="41676"/>
                  <a:pt x="2311173" y="0"/>
                </a:cubicBezTo>
                <a:cubicBezTo>
                  <a:pt x="2585771" y="-41676"/>
                  <a:pt x="2567231" y="20237"/>
                  <a:pt x="2774596" y="0"/>
                </a:cubicBezTo>
                <a:cubicBezTo>
                  <a:pt x="2981961" y="-20237"/>
                  <a:pt x="3130507" y="25905"/>
                  <a:pt x="3434082" y="0"/>
                </a:cubicBezTo>
                <a:cubicBezTo>
                  <a:pt x="3737657" y="-25905"/>
                  <a:pt x="3795198" y="14371"/>
                  <a:pt x="3897505" y="0"/>
                </a:cubicBezTo>
                <a:cubicBezTo>
                  <a:pt x="3999812" y="-14371"/>
                  <a:pt x="4358731" y="72298"/>
                  <a:pt x="4556992" y="0"/>
                </a:cubicBezTo>
                <a:cubicBezTo>
                  <a:pt x="4755253" y="-72298"/>
                  <a:pt x="5022764" y="34559"/>
                  <a:pt x="5281833" y="0"/>
                </a:cubicBezTo>
                <a:cubicBezTo>
                  <a:pt x="5540902" y="-34559"/>
                  <a:pt x="5558973" y="20925"/>
                  <a:pt x="5745256" y="0"/>
                </a:cubicBezTo>
                <a:cubicBezTo>
                  <a:pt x="5931539" y="-20925"/>
                  <a:pt x="6250153" y="77931"/>
                  <a:pt x="6535451" y="0"/>
                </a:cubicBezTo>
                <a:cubicBezTo>
                  <a:pt x="6538575" y="77775"/>
                  <a:pt x="6521703" y="199508"/>
                  <a:pt x="6535451" y="325012"/>
                </a:cubicBezTo>
                <a:cubicBezTo>
                  <a:pt x="6549199" y="450516"/>
                  <a:pt x="6499407" y="508053"/>
                  <a:pt x="6535451" y="677108"/>
                </a:cubicBezTo>
                <a:cubicBezTo>
                  <a:pt x="6336955" y="689543"/>
                  <a:pt x="6324958" y="644778"/>
                  <a:pt x="6137383" y="677108"/>
                </a:cubicBezTo>
                <a:cubicBezTo>
                  <a:pt x="5949808" y="709438"/>
                  <a:pt x="5785158" y="661863"/>
                  <a:pt x="5543251" y="677108"/>
                </a:cubicBezTo>
                <a:cubicBezTo>
                  <a:pt x="5301344" y="692353"/>
                  <a:pt x="5331481" y="653943"/>
                  <a:pt x="5145182" y="677108"/>
                </a:cubicBezTo>
                <a:cubicBezTo>
                  <a:pt x="4958883" y="700273"/>
                  <a:pt x="4748256" y="632659"/>
                  <a:pt x="4551050" y="677108"/>
                </a:cubicBezTo>
                <a:cubicBezTo>
                  <a:pt x="4353844" y="721557"/>
                  <a:pt x="4072985" y="606777"/>
                  <a:pt x="3891564" y="677108"/>
                </a:cubicBezTo>
                <a:cubicBezTo>
                  <a:pt x="3710143" y="747439"/>
                  <a:pt x="3599510" y="643392"/>
                  <a:pt x="3428141" y="677108"/>
                </a:cubicBezTo>
                <a:cubicBezTo>
                  <a:pt x="3256772" y="710824"/>
                  <a:pt x="3133180" y="666248"/>
                  <a:pt x="3030073" y="677108"/>
                </a:cubicBezTo>
                <a:cubicBezTo>
                  <a:pt x="2926966" y="687968"/>
                  <a:pt x="2678684" y="656289"/>
                  <a:pt x="2566650" y="677108"/>
                </a:cubicBezTo>
                <a:cubicBezTo>
                  <a:pt x="2454616" y="697927"/>
                  <a:pt x="2216683" y="652269"/>
                  <a:pt x="1972518" y="677108"/>
                </a:cubicBezTo>
                <a:cubicBezTo>
                  <a:pt x="1728353" y="701947"/>
                  <a:pt x="1686008" y="666753"/>
                  <a:pt x="1443741" y="677108"/>
                </a:cubicBezTo>
                <a:cubicBezTo>
                  <a:pt x="1201474" y="687463"/>
                  <a:pt x="942951" y="676374"/>
                  <a:pt x="718900" y="677108"/>
                </a:cubicBezTo>
                <a:cubicBezTo>
                  <a:pt x="494849" y="677842"/>
                  <a:pt x="357875" y="628918"/>
                  <a:pt x="0" y="677108"/>
                </a:cubicBezTo>
                <a:cubicBezTo>
                  <a:pt x="-14707" y="593443"/>
                  <a:pt x="39351" y="397727"/>
                  <a:pt x="0" y="325012"/>
                </a:cubicBezTo>
                <a:cubicBezTo>
                  <a:pt x="-39351" y="252297"/>
                  <a:pt x="22423" y="6780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Vehicle  (</a:t>
            </a:r>
            <a:r>
              <a:rPr lang="zh-TW" altLang="en-US" sz="3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3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3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en-US" altLang="zh-TW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BF204-5C91-D9E9-1FF9-7B779CAA157C}"/>
              </a:ext>
            </a:extLst>
          </p:cNvPr>
          <p:cNvSpPr/>
          <p:nvPr/>
        </p:nvSpPr>
        <p:spPr>
          <a:xfrm>
            <a:off x="253554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</a:t>
            </a:r>
            <a:endParaRPr lang="en-US" altLang="zh-TW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座位數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B44FCC-4C76-83BA-E75B-686D7F909DED}"/>
              </a:ext>
            </a:extLst>
          </p:cNvPr>
          <p:cNvSpPr/>
          <p:nvPr/>
        </p:nvSpPr>
        <p:spPr>
          <a:xfrm>
            <a:off x="4395453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Truck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貨物容量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4BE52B-1346-38C4-0165-170B25EB59BB}"/>
              </a:ext>
            </a:extLst>
          </p:cNvPr>
          <p:cNvSpPr/>
          <p:nvPr/>
        </p:nvSpPr>
        <p:spPr>
          <a:xfrm>
            <a:off x="8537352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Bicycle</a:t>
            </a:r>
            <a:endParaRPr lang="en-US" altLang="zh-TW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齒輪數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33DA994-B13E-DD9C-F1D7-6D08AA02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273" y="4731438"/>
            <a:ext cx="6535451" cy="1631899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</a:t>
            </a: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座位數</a:t>
            </a:r>
            <a:endParaRPr lang="en-US" altLang="zh-TW" sz="2800" b="1" dirty="0">
              <a:highlight>
                <a:srgbClr val="FFFF00"/>
              </a:highligh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Truck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貨物容量</a:t>
            </a:r>
            <a:endParaRPr lang="en-US" altLang="zh-TW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Bicycle :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齒輪數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71C728-BC77-B4D2-ADA3-616381010896}"/>
              </a:ext>
            </a:extLst>
          </p:cNvPr>
          <p:cNvSpPr/>
          <p:nvPr/>
        </p:nvSpPr>
        <p:spPr>
          <a:xfrm>
            <a:off x="2080475" y="5269309"/>
            <a:ext cx="8118764" cy="9516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6C05222-55A7-5312-2A47-085E9D574C9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1954163"/>
            <a:ext cx="0" cy="3958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50D368C-123B-3904-24D3-00691EC5ADD4}"/>
              </a:ext>
            </a:extLst>
          </p:cNvPr>
          <p:cNvCxnSpPr/>
          <p:nvPr/>
        </p:nvCxnSpPr>
        <p:spPr>
          <a:xfrm>
            <a:off x="10199239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D0581B5-7232-C064-1808-62925FCCA905}"/>
              </a:ext>
            </a:extLst>
          </p:cNvPr>
          <p:cNvCxnSpPr/>
          <p:nvPr/>
        </p:nvCxnSpPr>
        <p:spPr>
          <a:xfrm>
            <a:off x="1794379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191AC1-E6CE-0D65-5F42-AEA29A44FC3B}"/>
              </a:ext>
            </a:extLst>
          </p:cNvPr>
          <p:cNvCxnSpPr>
            <a:cxnSpLocks/>
          </p:cNvCxnSpPr>
          <p:nvPr/>
        </p:nvCxnSpPr>
        <p:spPr>
          <a:xfrm flipH="1">
            <a:off x="1794379" y="2389771"/>
            <a:ext cx="84048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1826D9-2728-2C59-2A72-54521EB65C36}"/>
              </a:ext>
            </a:extLst>
          </p:cNvPr>
          <p:cNvSpPr/>
          <p:nvPr/>
        </p:nvSpPr>
        <p:spPr>
          <a:xfrm>
            <a:off x="3960075" y="2280749"/>
            <a:ext cx="8118764" cy="23795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5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繼承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(Inheritance) -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衍生類別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6</a:t>
            </a:fld>
            <a:endParaRPr lang="zh-TW" altLang="en-US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pic>
        <p:nvPicPr>
          <p:cNvPr id="10" name="圖片 9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013F4040-D402-0D6F-75ED-45476F444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80673"/>
            <a:ext cx="11160000" cy="46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C83C6B5-57BE-40CC-2F07-4C4671F3828D}"/>
              </a:ext>
            </a:extLst>
          </p:cNvPr>
          <p:cNvCxnSpPr/>
          <p:nvPr/>
        </p:nvCxnSpPr>
        <p:spPr>
          <a:xfrm>
            <a:off x="6096000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078" y="291717"/>
            <a:ext cx="11246927" cy="74153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7</a:t>
            </a:fld>
            <a:endParaRPr lang="zh-TW" altLang="en-US" dirty="0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23CB7C-A172-7881-04D5-9E143E5C1F6D}"/>
              </a:ext>
            </a:extLst>
          </p:cNvPr>
          <p:cNvSpPr/>
          <p:nvPr/>
        </p:nvSpPr>
        <p:spPr>
          <a:xfrm>
            <a:off x="2828274" y="1277055"/>
            <a:ext cx="6535451" cy="677108"/>
          </a:xfrm>
          <a:custGeom>
            <a:avLst/>
            <a:gdLst>
              <a:gd name="connsiteX0" fmla="*/ 0 w 6535451"/>
              <a:gd name="connsiteY0" fmla="*/ 0 h 677108"/>
              <a:gd name="connsiteX1" fmla="*/ 398068 w 6535451"/>
              <a:gd name="connsiteY1" fmla="*/ 0 h 677108"/>
              <a:gd name="connsiteX2" fmla="*/ 861491 w 6535451"/>
              <a:gd name="connsiteY2" fmla="*/ 0 h 677108"/>
              <a:gd name="connsiteX3" fmla="*/ 1586332 w 6535451"/>
              <a:gd name="connsiteY3" fmla="*/ 0 h 677108"/>
              <a:gd name="connsiteX4" fmla="*/ 2311173 w 6535451"/>
              <a:gd name="connsiteY4" fmla="*/ 0 h 677108"/>
              <a:gd name="connsiteX5" fmla="*/ 2774596 w 6535451"/>
              <a:gd name="connsiteY5" fmla="*/ 0 h 677108"/>
              <a:gd name="connsiteX6" fmla="*/ 3434082 w 6535451"/>
              <a:gd name="connsiteY6" fmla="*/ 0 h 677108"/>
              <a:gd name="connsiteX7" fmla="*/ 3897505 w 6535451"/>
              <a:gd name="connsiteY7" fmla="*/ 0 h 677108"/>
              <a:gd name="connsiteX8" fmla="*/ 4556992 w 6535451"/>
              <a:gd name="connsiteY8" fmla="*/ 0 h 677108"/>
              <a:gd name="connsiteX9" fmla="*/ 5281833 w 6535451"/>
              <a:gd name="connsiteY9" fmla="*/ 0 h 677108"/>
              <a:gd name="connsiteX10" fmla="*/ 5745256 w 6535451"/>
              <a:gd name="connsiteY10" fmla="*/ 0 h 677108"/>
              <a:gd name="connsiteX11" fmla="*/ 6535451 w 6535451"/>
              <a:gd name="connsiteY11" fmla="*/ 0 h 677108"/>
              <a:gd name="connsiteX12" fmla="*/ 6535451 w 6535451"/>
              <a:gd name="connsiteY12" fmla="*/ 325012 h 677108"/>
              <a:gd name="connsiteX13" fmla="*/ 6535451 w 6535451"/>
              <a:gd name="connsiteY13" fmla="*/ 677108 h 677108"/>
              <a:gd name="connsiteX14" fmla="*/ 6137383 w 6535451"/>
              <a:gd name="connsiteY14" fmla="*/ 677108 h 677108"/>
              <a:gd name="connsiteX15" fmla="*/ 5543251 w 6535451"/>
              <a:gd name="connsiteY15" fmla="*/ 677108 h 677108"/>
              <a:gd name="connsiteX16" fmla="*/ 5145182 w 6535451"/>
              <a:gd name="connsiteY16" fmla="*/ 677108 h 677108"/>
              <a:gd name="connsiteX17" fmla="*/ 4551050 w 6535451"/>
              <a:gd name="connsiteY17" fmla="*/ 677108 h 677108"/>
              <a:gd name="connsiteX18" fmla="*/ 3891564 w 6535451"/>
              <a:gd name="connsiteY18" fmla="*/ 677108 h 677108"/>
              <a:gd name="connsiteX19" fmla="*/ 3428141 w 6535451"/>
              <a:gd name="connsiteY19" fmla="*/ 677108 h 677108"/>
              <a:gd name="connsiteX20" fmla="*/ 3030073 w 6535451"/>
              <a:gd name="connsiteY20" fmla="*/ 677108 h 677108"/>
              <a:gd name="connsiteX21" fmla="*/ 2566650 w 6535451"/>
              <a:gd name="connsiteY21" fmla="*/ 677108 h 677108"/>
              <a:gd name="connsiteX22" fmla="*/ 1972518 w 6535451"/>
              <a:gd name="connsiteY22" fmla="*/ 677108 h 677108"/>
              <a:gd name="connsiteX23" fmla="*/ 1443741 w 6535451"/>
              <a:gd name="connsiteY23" fmla="*/ 677108 h 677108"/>
              <a:gd name="connsiteX24" fmla="*/ 718900 w 6535451"/>
              <a:gd name="connsiteY24" fmla="*/ 677108 h 677108"/>
              <a:gd name="connsiteX25" fmla="*/ 0 w 6535451"/>
              <a:gd name="connsiteY25" fmla="*/ 677108 h 677108"/>
              <a:gd name="connsiteX26" fmla="*/ 0 w 6535451"/>
              <a:gd name="connsiteY26" fmla="*/ 325012 h 677108"/>
              <a:gd name="connsiteX27" fmla="*/ 0 w 6535451"/>
              <a:gd name="connsiteY27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35451" h="677108" extrusionOk="0">
                <a:moveTo>
                  <a:pt x="0" y="0"/>
                </a:moveTo>
                <a:cubicBezTo>
                  <a:pt x="115770" y="-25172"/>
                  <a:pt x="199518" y="2135"/>
                  <a:pt x="398068" y="0"/>
                </a:cubicBezTo>
                <a:cubicBezTo>
                  <a:pt x="596618" y="-2135"/>
                  <a:pt x="696353" y="41567"/>
                  <a:pt x="861491" y="0"/>
                </a:cubicBezTo>
                <a:cubicBezTo>
                  <a:pt x="1026629" y="-41567"/>
                  <a:pt x="1406077" y="86268"/>
                  <a:pt x="1586332" y="0"/>
                </a:cubicBezTo>
                <a:cubicBezTo>
                  <a:pt x="1766587" y="-86268"/>
                  <a:pt x="2036575" y="41676"/>
                  <a:pt x="2311173" y="0"/>
                </a:cubicBezTo>
                <a:cubicBezTo>
                  <a:pt x="2585771" y="-41676"/>
                  <a:pt x="2567231" y="20237"/>
                  <a:pt x="2774596" y="0"/>
                </a:cubicBezTo>
                <a:cubicBezTo>
                  <a:pt x="2981961" y="-20237"/>
                  <a:pt x="3130507" y="25905"/>
                  <a:pt x="3434082" y="0"/>
                </a:cubicBezTo>
                <a:cubicBezTo>
                  <a:pt x="3737657" y="-25905"/>
                  <a:pt x="3795198" y="14371"/>
                  <a:pt x="3897505" y="0"/>
                </a:cubicBezTo>
                <a:cubicBezTo>
                  <a:pt x="3999812" y="-14371"/>
                  <a:pt x="4358731" y="72298"/>
                  <a:pt x="4556992" y="0"/>
                </a:cubicBezTo>
                <a:cubicBezTo>
                  <a:pt x="4755253" y="-72298"/>
                  <a:pt x="5022764" y="34559"/>
                  <a:pt x="5281833" y="0"/>
                </a:cubicBezTo>
                <a:cubicBezTo>
                  <a:pt x="5540902" y="-34559"/>
                  <a:pt x="5558973" y="20925"/>
                  <a:pt x="5745256" y="0"/>
                </a:cubicBezTo>
                <a:cubicBezTo>
                  <a:pt x="5931539" y="-20925"/>
                  <a:pt x="6250153" y="77931"/>
                  <a:pt x="6535451" y="0"/>
                </a:cubicBezTo>
                <a:cubicBezTo>
                  <a:pt x="6538575" y="77775"/>
                  <a:pt x="6521703" y="199508"/>
                  <a:pt x="6535451" y="325012"/>
                </a:cubicBezTo>
                <a:cubicBezTo>
                  <a:pt x="6549199" y="450516"/>
                  <a:pt x="6499407" y="508053"/>
                  <a:pt x="6535451" y="677108"/>
                </a:cubicBezTo>
                <a:cubicBezTo>
                  <a:pt x="6336955" y="689543"/>
                  <a:pt x="6324958" y="644778"/>
                  <a:pt x="6137383" y="677108"/>
                </a:cubicBezTo>
                <a:cubicBezTo>
                  <a:pt x="5949808" y="709438"/>
                  <a:pt x="5785158" y="661863"/>
                  <a:pt x="5543251" y="677108"/>
                </a:cubicBezTo>
                <a:cubicBezTo>
                  <a:pt x="5301344" y="692353"/>
                  <a:pt x="5331481" y="653943"/>
                  <a:pt x="5145182" y="677108"/>
                </a:cubicBezTo>
                <a:cubicBezTo>
                  <a:pt x="4958883" y="700273"/>
                  <a:pt x="4748256" y="632659"/>
                  <a:pt x="4551050" y="677108"/>
                </a:cubicBezTo>
                <a:cubicBezTo>
                  <a:pt x="4353844" y="721557"/>
                  <a:pt x="4072985" y="606777"/>
                  <a:pt x="3891564" y="677108"/>
                </a:cubicBezTo>
                <a:cubicBezTo>
                  <a:pt x="3710143" y="747439"/>
                  <a:pt x="3599510" y="643392"/>
                  <a:pt x="3428141" y="677108"/>
                </a:cubicBezTo>
                <a:cubicBezTo>
                  <a:pt x="3256772" y="710824"/>
                  <a:pt x="3133180" y="666248"/>
                  <a:pt x="3030073" y="677108"/>
                </a:cubicBezTo>
                <a:cubicBezTo>
                  <a:pt x="2926966" y="687968"/>
                  <a:pt x="2678684" y="656289"/>
                  <a:pt x="2566650" y="677108"/>
                </a:cubicBezTo>
                <a:cubicBezTo>
                  <a:pt x="2454616" y="697927"/>
                  <a:pt x="2216683" y="652269"/>
                  <a:pt x="1972518" y="677108"/>
                </a:cubicBezTo>
                <a:cubicBezTo>
                  <a:pt x="1728353" y="701947"/>
                  <a:pt x="1686008" y="666753"/>
                  <a:pt x="1443741" y="677108"/>
                </a:cubicBezTo>
                <a:cubicBezTo>
                  <a:pt x="1201474" y="687463"/>
                  <a:pt x="942951" y="676374"/>
                  <a:pt x="718900" y="677108"/>
                </a:cubicBezTo>
                <a:cubicBezTo>
                  <a:pt x="494849" y="677842"/>
                  <a:pt x="357875" y="628918"/>
                  <a:pt x="0" y="677108"/>
                </a:cubicBezTo>
                <a:cubicBezTo>
                  <a:pt x="-14707" y="593443"/>
                  <a:pt x="39351" y="397727"/>
                  <a:pt x="0" y="325012"/>
                </a:cubicBezTo>
                <a:cubicBezTo>
                  <a:pt x="-39351" y="252297"/>
                  <a:pt x="22423" y="6780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Vehicle  (</a:t>
            </a:r>
            <a:r>
              <a:rPr lang="zh-TW" altLang="en-US" sz="3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3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3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en-US" altLang="zh-TW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BF204-5C91-D9E9-1FF9-7B779CAA157C}"/>
              </a:ext>
            </a:extLst>
          </p:cNvPr>
          <p:cNvSpPr/>
          <p:nvPr/>
        </p:nvSpPr>
        <p:spPr>
          <a:xfrm>
            <a:off x="253554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</a:t>
            </a:r>
            <a:endParaRPr lang="en-US" altLang="zh-TW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座位數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B44FCC-4C76-83BA-E75B-686D7F909DED}"/>
              </a:ext>
            </a:extLst>
          </p:cNvPr>
          <p:cNvSpPr/>
          <p:nvPr/>
        </p:nvSpPr>
        <p:spPr>
          <a:xfrm>
            <a:off x="4395453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Truck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貨物容量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4BE52B-1346-38C4-0165-170B25EB59BB}"/>
              </a:ext>
            </a:extLst>
          </p:cNvPr>
          <p:cNvSpPr/>
          <p:nvPr/>
        </p:nvSpPr>
        <p:spPr>
          <a:xfrm>
            <a:off x="8537352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Bicycle</a:t>
            </a:r>
            <a:endParaRPr lang="en-US" altLang="zh-TW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齒輪數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33DA994-B13E-DD9C-F1D7-6D08AA02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273" y="4731438"/>
            <a:ext cx="6535451" cy="1631899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</a:t>
            </a: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座位數</a:t>
            </a:r>
            <a:endParaRPr lang="en-US" altLang="zh-TW" sz="2800" b="1" dirty="0">
              <a:highlight>
                <a:srgbClr val="FFFF00"/>
              </a:highligh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Truck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貨物容量</a:t>
            </a:r>
            <a:endParaRPr lang="en-US" altLang="zh-TW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Bicycle :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齒輪數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71C728-BC77-B4D2-ADA3-616381010896}"/>
              </a:ext>
            </a:extLst>
          </p:cNvPr>
          <p:cNvSpPr/>
          <p:nvPr/>
        </p:nvSpPr>
        <p:spPr>
          <a:xfrm>
            <a:off x="2828273" y="4725232"/>
            <a:ext cx="5878847" cy="507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6C05222-55A7-5312-2A47-085E9D574C9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1954163"/>
            <a:ext cx="0" cy="3958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50D368C-123B-3904-24D3-00691EC5ADD4}"/>
              </a:ext>
            </a:extLst>
          </p:cNvPr>
          <p:cNvCxnSpPr/>
          <p:nvPr/>
        </p:nvCxnSpPr>
        <p:spPr>
          <a:xfrm>
            <a:off x="10199239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D0581B5-7232-C064-1808-62925FCCA905}"/>
              </a:ext>
            </a:extLst>
          </p:cNvPr>
          <p:cNvCxnSpPr/>
          <p:nvPr/>
        </p:nvCxnSpPr>
        <p:spPr>
          <a:xfrm>
            <a:off x="1794379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191AC1-E6CE-0D65-5F42-AEA29A44FC3B}"/>
              </a:ext>
            </a:extLst>
          </p:cNvPr>
          <p:cNvCxnSpPr>
            <a:cxnSpLocks/>
          </p:cNvCxnSpPr>
          <p:nvPr/>
        </p:nvCxnSpPr>
        <p:spPr>
          <a:xfrm flipH="1">
            <a:off x="1794379" y="2389771"/>
            <a:ext cx="84048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1826D9-2728-2C59-2A72-54521EB65C36}"/>
              </a:ext>
            </a:extLst>
          </p:cNvPr>
          <p:cNvSpPr/>
          <p:nvPr/>
        </p:nvSpPr>
        <p:spPr>
          <a:xfrm>
            <a:off x="119595" y="2305961"/>
            <a:ext cx="4076485" cy="23795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7162D9-004F-2AF2-94F7-2BF5F2B0335B}"/>
              </a:ext>
            </a:extLst>
          </p:cNvPr>
          <p:cNvSpPr/>
          <p:nvPr/>
        </p:nvSpPr>
        <p:spPr>
          <a:xfrm>
            <a:off x="8022674" y="2209577"/>
            <a:ext cx="4076485" cy="23795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408257-9CD5-6132-D9E5-7D0F1F84C288}"/>
              </a:ext>
            </a:extLst>
          </p:cNvPr>
          <p:cNvSpPr/>
          <p:nvPr/>
        </p:nvSpPr>
        <p:spPr>
          <a:xfrm>
            <a:off x="2828273" y="5740208"/>
            <a:ext cx="6630687" cy="4675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4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繼承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(Inheritance) -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衍生類別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(Truck)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8</a:t>
            </a:fld>
            <a:endParaRPr lang="zh-TW" altLang="en-US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pic>
        <p:nvPicPr>
          <p:cNvPr id="5" name="圖片 4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08ECAAAC-7D3A-6E88-0753-B64A3ADA2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1278941"/>
            <a:ext cx="11160000" cy="45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3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C83C6B5-57BE-40CC-2F07-4C4671F3828D}"/>
              </a:ext>
            </a:extLst>
          </p:cNvPr>
          <p:cNvCxnSpPr/>
          <p:nvPr/>
        </p:nvCxnSpPr>
        <p:spPr>
          <a:xfrm>
            <a:off x="6096000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078" y="291717"/>
            <a:ext cx="11246927" cy="74153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>
                <a:solidFill>
                  <a:srgbClr val="000000"/>
                </a:solidFill>
                <a:latin typeface="Calibri Light"/>
                <a:ea typeface="標楷體"/>
              </a:rPr>
              <a:pPr/>
              <a:t>9</a:t>
            </a:fld>
            <a:endParaRPr lang="zh-TW" altLang="en-US" dirty="0">
              <a:solidFill>
                <a:srgbClr val="000000"/>
              </a:solidFill>
              <a:latin typeface="Calibri Light"/>
              <a:ea typeface="標楷體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23CB7C-A172-7881-04D5-9E143E5C1F6D}"/>
              </a:ext>
            </a:extLst>
          </p:cNvPr>
          <p:cNvSpPr/>
          <p:nvPr/>
        </p:nvSpPr>
        <p:spPr>
          <a:xfrm>
            <a:off x="2828274" y="1277055"/>
            <a:ext cx="6535451" cy="677108"/>
          </a:xfrm>
          <a:custGeom>
            <a:avLst/>
            <a:gdLst>
              <a:gd name="connsiteX0" fmla="*/ 0 w 6535451"/>
              <a:gd name="connsiteY0" fmla="*/ 0 h 677108"/>
              <a:gd name="connsiteX1" fmla="*/ 398068 w 6535451"/>
              <a:gd name="connsiteY1" fmla="*/ 0 h 677108"/>
              <a:gd name="connsiteX2" fmla="*/ 861491 w 6535451"/>
              <a:gd name="connsiteY2" fmla="*/ 0 h 677108"/>
              <a:gd name="connsiteX3" fmla="*/ 1586332 w 6535451"/>
              <a:gd name="connsiteY3" fmla="*/ 0 h 677108"/>
              <a:gd name="connsiteX4" fmla="*/ 2311173 w 6535451"/>
              <a:gd name="connsiteY4" fmla="*/ 0 h 677108"/>
              <a:gd name="connsiteX5" fmla="*/ 2774596 w 6535451"/>
              <a:gd name="connsiteY5" fmla="*/ 0 h 677108"/>
              <a:gd name="connsiteX6" fmla="*/ 3434082 w 6535451"/>
              <a:gd name="connsiteY6" fmla="*/ 0 h 677108"/>
              <a:gd name="connsiteX7" fmla="*/ 3897505 w 6535451"/>
              <a:gd name="connsiteY7" fmla="*/ 0 h 677108"/>
              <a:gd name="connsiteX8" fmla="*/ 4556992 w 6535451"/>
              <a:gd name="connsiteY8" fmla="*/ 0 h 677108"/>
              <a:gd name="connsiteX9" fmla="*/ 5281833 w 6535451"/>
              <a:gd name="connsiteY9" fmla="*/ 0 h 677108"/>
              <a:gd name="connsiteX10" fmla="*/ 5745256 w 6535451"/>
              <a:gd name="connsiteY10" fmla="*/ 0 h 677108"/>
              <a:gd name="connsiteX11" fmla="*/ 6535451 w 6535451"/>
              <a:gd name="connsiteY11" fmla="*/ 0 h 677108"/>
              <a:gd name="connsiteX12" fmla="*/ 6535451 w 6535451"/>
              <a:gd name="connsiteY12" fmla="*/ 325012 h 677108"/>
              <a:gd name="connsiteX13" fmla="*/ 6535451 w 6535451"/>
              <a:gd name="connsiteY13" fmla="*/ 677108 h 677108"/>
              <a:gd name="connsiteX14" fmla="*/ 6137383 w 6535451"/>
              <a:gd name="connsiteY14" fmla="*/ 677108 h 677108"/>
              <a:gd name="connsiteX15" fmla="*/ 5543251 w 6535451"/>
              <a:gd name="connsiteY15" fmla="*/ 677108 h 677108"/>
              <a:gd name="connsiteX16" fmla="*/ 5145182 w 6535451"/>
              <a:gd name="connsiteY16" fmla="*/ 677108 h 677108"/>
              <a:gd name="connsiteX17" fmla="*/ 4551050 w 6535451"/>
              <a:gd name="connsiteY17" fmla="*/ 677108 h 677108"/>
              <a:gd name="connsiteX18" fmla="*/ 3891564 w 6535451"/>
              <a:gd name="connsiteY18" fmla="*/ 677108 h 677108"/>
              <a:gd name="connsiteX19" fmla="*/ 3428141 w 6535451"/>
              <a:gd name="connsiteY19" fmla="*/ 677108 h 677108"/>
              <a:gd name="connsiteX20" fmla="*/ 3030073 w 6535451"/>
              <a:gd name="connsiteY20" fmla="*/ 677108 h 677108"/>
              <a:gd name="connsiteX21" fmla="*/ 2566650 w 6535451"/>
              <a:gd name="connsiteY21" fmla="*/ 677108 h 677108"/>
              <a:gd name="connsiteX22" fmla="*/ 1972518 w 6535451"/>
              <a:gd name="connsiteY22" fmla="*/ 677108 h 677108"/>
              <a:gd name="connsiteX23" fmla="*/ 1443741 w 6535451"/>
              <a:gd name="connsiteY23" fmla="*/ 677108 h 677108"/>
              <a:gd name="connsiteX24" fmla="*/ 718900 w 6535451"/>
              <a:gd name="connsiteY24" fmla="*/ 677108 h 677108"/>
              <a:gd name="connsiteX25" fmla="*/ 0 w 6535451"/>
              <a:gd name="connsiteY25" fmla="*/ 677108 h 677108"/>
              <a:gd name="connsiteX26" fmla="*/ 0 w 6535451"/>
              <a:gd name="connsiteY26" fmla="*/ 325012 h 677108"/>
              <a:gd name="connsiteX27" fmla="*/ 0 w 6535451"/>
              <a:gd name="connsiteY27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35451" h="677108" extrusionOk="0">
                <a:moveTo>
                  <a:pt x="0" y="0"/>
                </a:moveTo>
                <a:cubicBezTo>
                  <a:pt x="115770" y="-25172"/>
                  <a:pt x="199518" y="2135"/>
                  <a:pt x="398068" y="0"/>
                </a:cubicBezTo>
                <a:cubicBezTo>
                  <a:pt x="596618" y="-2135"/>
                  <a:pt x="696353" y="41567"/>
                  <a:pt x="861491" y="0"/>
                </a:cubicBezTo>
                <a:cubicBezTo>
                  <a:pt x="1026629" y="-41567"/>
                  <a:pt x="1406077" y="86268"/>
                  <a:pt x="1586332" y="0"/>
                </a:cubicBezTo>
                <a:cubicBezTo>
                  <a:pt x="1766587" y="-86268"/>
                  <a:pt x="2036575" y="41676"/>
                  <a:pt x="2311173" y="0"/>
                </a:cubicBezTo>
                <a:cubicBezTo>
                  <a:pt x="2585771" y="-41676"/>
                  <a:pt x="2567231" y="20237"/>
                  <a:pt x="2774596" y="0"/>
                </a:cubicBezTo>
                <a:cubicBezTo>
                  <a:pt x="2981961" y="-20237"/>
                  <a:pt x="3130507" y="25905"/>
                  <a:pt x="3434082" y="0"/>
                </a:cubicBezTo>
                <a:cubicBezTo>
                  <a:pt x="3737657" y="-25905"/>
                  <a:pt x="3795198" y="14371"/>
                  <a:pt x="3897505" y="0"/>
                </a:cubicBezTo>
                <a:cubicBezTo>
                  <a:pt x="3999812" y="-14371"/>
                  <a:pt x="4358731" y="72298"/>
                  <a:pt x="4556992" y="0"/>
                </a:cubicBezTo>
                <a:cubicBezTo>
                  <a:pt x="4755253" y="-72298"/>
                  <a:pt x="5022764" y="34559"/>
                  <a:pt x="5281833" y="0"/>
                </a:cubicBezTo>
                <a:cubicBezTo>
                  <a:pt x="5540902" y="-34559"/>
                  <a:pt x="5558973" y="20925"/>
                  <a:pt x="5745256" y="0"/>
                </a:cubicBezTo>
                <a:cubicBezTo>
                  <a:pt x="5931539" y="-20925"/>
                  <a:pt x="6250153" y="77931"/>
                  <a:pt x="6535451" y="0"/>
                </a:cubicBezTo>
                <a:cubicBezTo>
                  <a:pt x="6538575" y="77775"/>
                  <a:pt x="6521703" y="199508"/>
                  <a:pt x="6535451" y="325012"/>
                </a:cubicBezTo>
                <a:cubicBezTo>
                  <a:pt x="6549199" y="450516"/>
                  <a:pt x="6499407" y="508053"/>
                  <a:pt x="6535451" y="677108"/>
                </a:cubicBezTo>
                <a:cubicBezTo>
                  <a:pt x="6336955" y="689543"/>
                  <a:pt x="6324958" y="644778"/>
                  <a:pt x="6137383" y="677108"/>
                </a:cubicBezTo>
                <a:cubicBezTo>
                  <a:pt x="5949808" y="709438"/>
                  <a:pt x="5785158" y="661863"/>
                  <a:pt x="5543251" y="677108"/>
                </a:cubicBezTo>
                <a:cubicBezTo>
                  <a:pt x="5301344" y="692353"/>
                  <a:pt x="5331481" y="653943"/>
                  <a:pt x="5145182" y="677108"/>
                </a:cubicBezTo>
                <a:cubicBezTo>
                  <a:pt x="4958883" y="700273"/>
                  <a:pt x="4748256" y="632659"/>
                  <a:pt x="4551050" y="677108"/>
                </a:cubicBezTo>
                <a:cubicBezTo>
                  <a:pt x="4353844" y="721557"/>
                  <a:pt x="4072985" y="606777"/>
                  <a:pt x="3891564" y="677108"/>
                </a:cubicBezTo>
                <a:cubicBezTo>
                  <a:pt x="3710143" y="747439"/>
                  <a:pt x="3599510" y="643392"/>
                  <a:pt x="3428141" y="677108"/>
                </a:cubicBezTo>
                <a:cubicBezTo>
                  <a:pt x="3256772" y="710824"/>
                  <a:pt x="3133180" y="666248"/>
                  <a:pt x="3030073" y="677108"/>
                </a:cubicBezTo>
                <a:cubicBezTo>
                  <a:pt x="2926966" y="687968"/>
                  <a:pt x="2678684" y="656289"/>
                  <a:pt x="2566650" y="677108"/>
                </a:cubicBezTo>
                <a:cubicBezTo>
                  <a:pt x="2454616" y="697927"/>
                  <a:pt x="2216683" y="652269"/>
                  <a:pt x="1972518" y="677108"/>
                </a:cubicBezTo>
                <a:cubicBezTo>
                  <a:pt x="1728353" y="701947"/>
                  <a:pt x="1686008" y="666753"/>
                  <a:pt x="1443741" y="677108"/>
                </a:cubicBezTo>
                <a:cubicBezTo>
                  <a:pt x="1201474" y="687463"/>
                  <a:pt x="942951" y="676374"/>
                  <a:pt x="718900" y="677108"/>
                </a:cubicBezTo>
                <a:cubicBezTo>
                  <a:pt x="494849" y="677842"/>
                  <a:pt x="357875" y="628918"/>
                  <a:pt x="0" y="677108"/>
                </a:cubicBezTo>
                <a:cubicBezTo>
                  <a:pt x="-14707" y="593443"/>
                  <a:pt x="39351" y="397727"/>
                  <a:pt x="0" y="325012"/>
                </a:cubicBezTo>
                <a:cubicBezTo>
                  <a:pt x="-39351" y="252297"/>
                  <a:pt x="22423" y="6780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Vehicle  (</a:t>
            </a:r>
            <a:r>
              <a:rPr lang="zh-TW" altLang="en-US" sz="3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3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3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en-US" altLang="zh-TW" sz="3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BF204-5C91-D9E9-1FF9-7B779CAA157C}"/>
              </a:ext>
            </a:extLst>
          </p:cNvPr>
          <p:cNvSpPr/>
          <p:nvPr/>
        </p:nvSpPr>
        <p:spPr>
          <a:xfrm>
            <a:off x="253554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</a:t>
            </a:r>
            <a:endParaRPr lang="en-US" altLang="zh-TW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座位數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B44FCC-4C76-83BA-E75B-686D7F909DED}"/>
              </a:ext>
            </a:extLst>
          </p:cNvPr>
          <p:cNvSpPr/>
          <p:nvPr/>
        </p:nvSpPr>
        <p:spPr>
          <a:xfrm>
            <a:off x="4395453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Truck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貨物容量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4BE52B-1346-38C4-0165-170B25EB59BB}"/>
              </a:ext>
            </a:extLst>
          </p:cNvPr>
          <p:cNvSpPr/>
          <p:nvPr/>
        </p:nvSpPr>
        <p:spPr>
          <a:xfrm>
            <a:off x="8537352" y="2649720"/>
            <a:ext cx="3384000" cy="1692000"/>
          </a:xfrm>
          <a:custGeom>
            <a:avLst/>
            <a:gdLst>
              <a:gd name="connsiteX0" fmla="*/ 0 w 3384000"/>
              <a:gd name="connsiteY0" fmla="*/ 0 h 1692000"/>
              <a:gd name="connsiteX1" fmla="*/ 462480 w 3384000"/>
              <a:gd name="connsiteY1" fmla="*/ 0 h 1692000"/>
              <a:gd name="connsiteX2" fmla="*/ 958800 w 3384000"/>
              <a:gd name="connsiteY2" fmla="*/ 0 h 1692000"/>
              <a:gd name="connsiteX3" fmla="*/ 1590480 w 3384000"/>
              <a:gd name="connsiteY3" fmla="*/ 0 h 1692000"/>
              <a:gd name="connsiteX4" fmla="*/ 2222160 w 3384000"/>
              <a:gd name="connsiteY4" fmla="*/ 0 h 1692000"/>
              <a:gd name="connsiteX5" fmla="*/ 2718480 w 3384000"/>
              <a:gd name="connsiteY5" fmla="*/ 0 h 1692000"/>
              <a:gd name="connsiteX6" fmla="*/ 3384000 w 3384000"/>
              <a:gd name="connsiteY6" fmla="*/ 0 h 1692000"/>
              <a:gd name="connsiteX7" fmla="*/ 3384000 w 3384000"/>
              <a:gd name="connsiteY7" fmla="*/ 530160 h 1692000"/>
              <a:gd name="connsiteX8" fmla="*/ 3384000 w 3384000"/>
              <a:gd name="connsiteY8" fmla="*/ 1094160 h 1692000"/>
              <a:gd name="connsiteX9" fmla="*/ 3384000 w 3384000"/>
              <a:gd name="connsiteY9" fmla="*/ 1692000 h 1692000"/>
              <a:gd name="connsiteX10" fmla="*/ 2921520 w 3384000"/>
              <a:gd name="connsiteY10" fmla="*/ 1692000 h 1692000"/>
              <a:gd name="connsiteX11" fmla="*/ 2289840 w 3384000"/>
              <a:gd name="connsiteY11" fmla="*/ 1692000 h 1692000"/>
              <a:gd name="connsiteX12" fmla="*/ 1827360 w 3384000"/>
              <a:gd name="connsiteY12" fmla="*/ 1692000 h 1692000"/>
              <a:gd name="connsiteX13" fmla="*/ 1331040 w 3384000"/>
              <a:gd name="connsiteY13" fmla="*/ 1692000 h 1692000"/>
              <a:gd name="connsiteX14" fmla="*/ 767040 w 3384000"/>
              <a:gd name="connsiteY14" fmla="*/ 1692000 h 1692000"/>
              <a:gd name="connsiteX15" fmla="*/ 0 w 3384000"/>
              <a:gd name="connsiteY15" fmla="*/ 1692000 h 1692000"/>
              <a:gd name="connsiteX16" fmla="*/ 0 w 3384000"/>
              <a:gd name="connsiteY16" fmla="*/ 1178760 h 1692000"/>
              <a:gd name="connsiteX17" fmla="*/ 0 w 3384000"/>
              <a:gd name="connsiteY17" fmla="*/ 665520 h 1692000"/>
              <a:gd name="connsiteX18" fmla="*/ 0 w 3384000"/>
              <a:gd name="connsiteY18" fmla="*/ 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84000" h="1692000" extrusionOk="0">
                <a:moveTo>
                  <a:pt x="0" y="0"/>
                </a:moveTo>
                <a:cubicBezTo>
                  <a:pt x="202091" y="-38988"/>
                  <a:pt x="284017" y="51160"/>
                  <a:pt x="462480" y="0"/>
                </a:cubicBezTo>
                <a:cubicBezTo>
                  <a:pt x="640943" y="-51160"/>
                  <a:pt x="787608" y="56874"/>
                  <a:pt x="958800" y="0"/>
                </a:cubicBezTo>
                <a:cubicBezTo>
                  <a:pt x="1129992" y="-56874"/>
                  <a:pt x="1413175" y="18528"/>
                  <a:pt x="1590480" y="0"/>
                </a:cubicBezTo>
                <a:cubicBezTo>
                  <a:pt x="1767785" y="-18528"/>
                  <a:pt x="1989641" y="23845"/>
                  <a:pt x="2222160" y="0"/>
                </a:cubicBezTo>
                <a:cubicBezTo>
                  <a:pt x="2454679" y="-23845"/>
                  <a:pt x="2517801" y="28413"/>
                  <a:pt x="2718480" y="0"/>
                </a:cubicBezTo>
                <a:cubicBezTo>
                  <a:pt x="2919159" y="-28413"/>
                  <a:pt x="3124818" y="36480"/>
                  <a:pt x="3384000" y="0"/>
                </a:cubicBezTo>
                <a:cubicBezTo>
                  <a:pt x="3437189" y="161777"/>
                  <a:pt x="3354725" y="294284"/>
                  <a:pt x="3384000" y="530160"/>
                </a:cubicBezTo>
                <a:cubicBezTo>
                  <a:pt x="3413275" y="766036"/>
                  <a:pt x="3378396" y="898499"/>
                  <a:pt x="3384000" y="1094160"/>
                </a:cubicBezTo>
                <a:cubicBezTo>
                  <a:pt x="3389604" y="1289821"/>
                  <a:pt x="3363717" y="1404754"/>
                  <a:pt x="3384000" y="1692000"/>
                </a:cubicBezTo>
                <a:cubicBezTo>
                  <a:pt x="3244354" y="1704645"/>
                  <a:pt x="3149197" y="1661497"/>
                  <a:pt x="2921520" y="1692000"/>
                </a:cubicBezTo>
                <a:cubicBezTo>
                  <a:pt x="2693843" y="1722503"/>
                  <a:pt x="2476383" y="1633778"/>
                  <a:pt x="2289840" y="1692000"/>
                </a:cubicBezTo>
                <a:cubicBezTo>
                  <a:pt x="2103297" y="1750222"/>
                  <a:pt x="2001747" y="1675474"/>
                  <a:pt x="1827360" y="1692000"/>
                </a:cubicBezTo>
                <a:cubicBezTo>
                  <a:pt x="1652973" y="1708526"/>
                  <a:pt x="1562581" y="1691573"/>
                  <a:pt x="1331040" y="1692000"/>
                </a:cubicBezTo>
                <a:cubicBezTo>
                  <a:pt x="1099499" y="1692427"/>
                  <a:pt x="938605" y="1663908"/>
                  <a:pt x="767040" y="1692000"/>
                </a:cubicBezTo>
                <a:cubicBezTo>
                  <a:pt x="595475" y="1720092"/>
                  <a:pt x="266568" y="1674657"/>
                  <a:pt x="0" y="1692000"/>
                </a:cubicBezTo>
                <a:cubicBezTo>
                  <a:pt x="-54509" y="1572999"/>
                  <a:pt x="26657" y="1389016"/>
                  <a:pt x="0" y="1178760"/>
                </a:cubicBezTo>
                <a:cubicBezTo>
                  <a:pt x="-26657" y="968504"/>
                  <a:pt x="41972" y="777301"/>
                  <a:pt x="0" y="665520"/>
                </a:cubicBezTo>
                <a:cubicBezTo>
                  <a:pt x="-41972" y="553739"/>
                  <a:pt x="20332" y="2643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Bicycle</a:t>
            </a:r>
            <a:endParaRPr lang="en-US" altLang="zh-TW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齒輪數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33DA994-B13E-DD9C-F1D7-6D08AA02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273" y="4731438"/>
            <a:ext cx="6535451" cy="1631899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</a:t>
            </a: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座位數</a:t>
            </a:r>
            <a:endParaRPr lang="en-US" altLang="zh-TW" sz="2800" b="1" dirty="0">
              <a:highlight>
                <a:srgbClr val="FFFF00"/>
              </a:highligh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Truck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貨物容量</a:t>
            </a:r>
            <a:endParaRPr lang="en-US" altLang="zh-TW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altLang="zh-TW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Bicycle :</a:t>
            </a:r>
            <a:r>
              <a:rPr lang="zh-TW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品牌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型號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年份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TW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齒輪數</a:t>
            </a:r>
            <a:r>
              <a:rPr lang="zh-TW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71C728-BC77-B4D2-ADA3-616381010896}"/>
              </a:ext>
            </a:extLst>
          </p:cNvPr>
          <p:cNvSpPr/>
          <p:nvPr/>
        </p:nvSpPr>
        <p:spPr>
          <a:xfrm>
            <a:off x="2828273" y="4725232"/>
            <a:ext cx="6535451" cy="104564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6C05222-55A7-5312-2A47-085E9D574C9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1954163"/>
            <a:ext cx="0" cy="3958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50D368C-123B-3904-24D3-00691EC5ADD4}"/>
              </a:ext>
            </a:extLst>
          </p:cNvPr>
          <p:cNvCxnSpPr/>
          <p:nvPr/>
        </p:nvCxnSpPr>
        <p:spPr>
          <a:xfrm>
            <a:off x="10199239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D0581B5-7232-C064-1808-62925FCCA905}"/>
              </a:ext>
            </a:extLst>
          </p:cNvPr>
          <p:cNvCxnSpPr/>
          <p:nvPr/>
        </p:nvCxnSpPr>
        <p:spPr>
          <a:xfrm>
            <a:off x="1794379" y="2350018"/>
            <a:ext cx="0" cy="2698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191AC1-E6CE-0D65-5F42-AEA29A44FC3B}"/>
              </a:ext>
            </a:extLst>
          </p:cNvPr>
          <p:cNvCxnSpPr>
            <a:cxnSpLocks/>
          </p:cNvCxnSpPr>
          <p:nvPr/>
        </p:nvCxnSpPr>
        <p:spPr>
          <a:xfrm flipH="1">
            <a:off x="1794379" y="2389771"/>
            <a:ext cx="84048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1826D9-2728-2C59-2A72-54521EB65C36}"/>
              </a:ext>
            </a:extLst>
          </p:cNvPr>
          <p:cNvSpPr/>
          <p:nvPr/>
        </p:nvSpPr>
        <p:spPr>
          <a:xfrm>
            <a:off x="119595" y="2197962"/>
            <a:ext cx="7957602" cy="24875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ka">
      <a:majorFont>
        <a:latin typeface="Calibri"/>
        <a:ea typeface="標楷體"/>
        <a:cs typeface=""/>
      </a:majorFont>
      <a:minorFont>
        <a:latin typeface="Calibri Light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515</Words>
  <Application>Microsoft Office PowerPoint</Application>
  <PresentationFormat>寬螢幕</PresentationFormat>
  <Paragraphs>81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Microsoft YaHei</vt:lpstr>
      <vt:lpstr>微軟正黑體</vt:lpstr>
      <vt:lpstr>Arial</vt:lpstr>
      <vt:lpstr>Calibri</vt:lpstr>
      <vt:lpstr>Calibri Light</vt:lpstr>
      <vt:lpstr>Consolas</vt:lpstr>
      <vt:lpstr>Symbol</vt:lpstr>
      <vt:lpstr>Times New Roman</vt:lpstr>
      <vt:lpstr>Wingdings</vt:lpstr>
      <vt:lpstr>1_Office 佈景主題</vt:lpstr>
      <vt:lpstr>Object-Oriented Programming  交通工具管理系統</vt:lpstr>
      <vt:lpstr>Questions</vt:lpstr>
      <vt:lpstr>Questions</vt:lpstr>
      <vt:lpstr>封裝 (Encapsulation)</vt:lpstr>
      <vt:lpstr>Questions</vt:lpstr>
      <vt:lpstr>繼承 (Inheritance) - 衍生類別 1 (Car)</vt:lpstr>
      <vt:lpstr>Questions</vt:lpstr>
      <vt:lpstr>繼承 (Inheritance) - 衍生類別 2 (Truck)</vt:lpstr>
      <vt:lpstr>Questions</vt:lpstr>
      <vt:lpstr>繼承 (Inheritance) - 衍生類別 3 (Bicycle)</vt:lpstr>
      <vt:lpstr>多型 (Polymorphism) - 動態多型 (Dynamic Polymorphism)</vt:lpstr>
      <vt:lpstr>多型 (Polymorphism) - 動態多型 (Dynamic Polymorphism)</vt:lpstr>
      <vt:lpstr>主程式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呵 呵喵</dc:creator>
  <cp:lastModifiedBy>呵 呵喵</cp:lastModifiedBy>
  <cp:revision>1</cp:revision>
  <dcterms:created xsi:type="dcterms:W3CDTF">2024-07-28T03:35:07Z</dcterms:created>
  <dcterms:modified xsi:type="dcterms:W3CDTF">2024-07-28T13:13:51Z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2024-07-28T03:35:52Z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20fcd670-1200-495f-b835-40ce2d22c142</vt:lpwstr>
  </property>
  <property fmtid="{D5CDD505-2E9C-101B-9397-08002B2CF9AE}" pid="7" name="MSIP_Label_defa4170-0d19-0005-0004-bc88714345d2_ActionId">
    <vt:lpwstr>5e14f80e-bb42-4c9d-ae5a-57f851ca1c6b</vt:lpwstr>
  </property>
  <property fmtid="{D5CDD505-2E9C-101B-9397-08002B2CF9AE}" pid="8" name="MSIP_Label_defa4170-0d19-0005-0004-bc88714345d2_ContentBits">
    <vt:lpwstr>0</vt:lpwstr>
  </property>
</Properties>
</file>