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  <p:sldId id="265" r:id="rId7"/>
    <p:sldId id="264" r:id="rId8"/>
    <p:sldId id="263" r:id="rId9"/>
    <p:sldId id="262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 autoAdjust="0"/>
    <p:restoredTop sz="94660"/>
  </p:normalViewPr>
  <p:slideViewPr>
    <p:cSldViewPr>
      <p:cViewPr varScale="1">
        <p:scale>
          <a:sx n="87" d="100"/>
          <a:sy n="87" d="100"/>
        </p:scale>
        <p:origin x="-14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E9E3-4E32-4AB5-A4F6-AE63426CC8E9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DFF-136E-45DC-BB0F-AF703E91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3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E9E3-4E32-4AB5-A4F6-AE63426CC8E9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DFF-136E-45DC-BB0F-AF703E91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4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E9E3-4E32-4AB5-A4F6-AE63426CC8E9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DFF-136E-45DC-BB0F-AF703E91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0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E9E3-4E32-4AB5-A4F6-AE63426CC8E9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DFF-136E-45DC-BB0F-AF703E91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E9E3-4E32-4AB5-A4F6-AE63426CC8E9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DFF-136E-45DC-BB0F-AF703E91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1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E9E3-4E32-4AB5-A4F6-AE63426CC8E9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DFF-136E-45DC-BB0F-AF703E91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0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E9E3-4E32-4AB5-A4F6-AE63426CC8E9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DFF-136E-45DC-BB0F-AF703E91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0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E9E3-4E32-4AB5-A4F6-AE63426CC8E9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DFF-136E-45DC-BB0F-AF703E91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4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E9E3-4E32-4AB5-A4F6-AE63426CC8E9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DFF-136E-45DC-BB0F-AF703E91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E9E3-4E32-4AB5-A4F6-AE63426CC8E9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DFF-136E-45DC-BB0F-AF703E91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E9E3-4E32-4AB5-A4F6-AE63426CC8E9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DFF-136E-45DC-BB0F-AF703E91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7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2E9E3-4E32-4AB5-A4F6-AE63426CC8E9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2DFF-136E-45DC-BB0F-AF703E91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4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mongodb.com/" TargetMode="External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24100"/>
            <a:ext cx="38671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4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http://www.mongodb.org/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https://education.mongodb.com/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32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Performance</a:t>
            </a:r>
          </a:p>
          <a:p>
            <a:pPr lvl="1"/>
            <a:r>
              <a:rPr lang="en-US" dirty="0" smtClean="0"/>
              <a:t>App based data structures</a:t>
            </a:r>
          </a:p>
          <a:p>
            <a:r>
              <a:rPr lang="en-US" dirty="0" smtClean="0"/>
              <a:t>High Availability</a:t>
            </a:r>
          </a:p>
          <a:p>
            <a:pPr lvl="1"/>
            <a:r>
              <a:rPr lang="en-US" dirty="0" smtClean="0"/>
              <a:t>automatic failover.</a:t>
            </a:r>
          </a:p>
          <a:p>
            <a:pPr lvl="1"/>
            <a:r>
              <a:rPr lang="en-US" dirty="0" smtClean="0"/>
              <a:t>data redundancy</a:t>
            </a:r>
          </a:p>
          <a:p>
            <a:r>
              <a:rPr lang="en-US" dirty="0" smtClean="0"/>
              <a:t>Automatic Scaling</a:t>
            </a:r>
          </a:p>
          <a:p>
            <a:pPr lvl="1"/>
            <a:r>
              <a:rPr lang="en-US" dirty="0" smtClean="0"/>
              <a:t>Automatic </a:t>
            </a:r>
            <a:r>
              <a:rPr lang="en-US" dirty="0" err="1" smtClean="0"/>
              <a:t>sharding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NoSQL</a:t>
            </a:r>
            <a:r>
              <a:rPr lang="en-US" dirty="0"/>
              <a:t> database</a:t>
            </a:r>
            <a:endParaRPr lang="en-US" dirty="0" smtClean="0"/>
          </a:p>
          <a:p>
            <a:r>
              <a:rPr lang="en-US" dirty="0"/>
              <a:t>Drivers exist for different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C/C++/C#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Node.js</a:t>
            </a:r>
          </a:p>
          <a:p>
            <a:pPr lvl="1"/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JOINs</a:t>
            </a:r>
          </a:p>
          <a:p>
            <a:pPr lvl="1"/>
            <a:r>
              <a:rPr lang="en-US" dirty="0" smtClean="0"/>
              <a:t>Must do join in application or keep all data together</a:t>
            </a:r>
          </a:p>
          <a:p>
            <a:r>
              <a:rPr lang="en-US" dirty="0" smtClean="0"/>
              <a:t>No FKs</a:t>
            </a:r>
          </a:p>
          <a:p>
            <a:r>
              <a:rPr lang="en-US" dirty="0"/>
              <a:t>Calls are atomic but not transactional.  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second call will not interrupt an individual read/write but could interrupt a mass read/write </a:t>
            </a:r>
            <a:r>
              <a:rPr lang="en-US" dirty="0" smtClean="0"/>
              <a:t>op</a:t>
            </a:r>
          </a:p>
        </p:txBody>
      </p:sp>
    </p:spTree>
    <p:extLst>
      <p:ext uri="{BB962C8B-B14F-4D97-AF65-F5344CB8AC3E}">
        <p14:creationId xmlns:p14="http://schemas.microsoft.com/office/powerpoint/2010/main" val="35878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Document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>	</a:t>
            </a:r>
            <a:r>
              <a:rPr lang="en-US" dirty="0" smtClean="0"/>
              <a:t>“_id”: </a:t>
            </a:r>
            <a:r>
              <a:rPr lang="en-US" dirty="0" err="1" smtClean="0"/>
              <a:t>ObjectId</a:t>
            </a:r>
            <a:r>
              <a:rPr lang="en-US" dirty="0" smtClean="0"/>
              <a:t>(“1234”),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“number”: 5,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“string”: “test”,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“object”: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“blob”: </a:t>
            </a:r>
            <a:r>
              <a:rPr lang="en-US" dirty="0" err="1" smtClean="0"/>
              <a:t>binary_data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</a:t>
            </a:r>
            <a:r>
              <a:rPr lang="en-US" dirty="0" err="1" smtClean="0"/>
              <a:t>bool</a:t>
            </a:r>
            <a:r>
              <a:rPr lang="en-US" dirty="0" smtClean="0"/>
              <a:t>”: true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“array”: [1,2,3,4],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“dates”: new Date('Jun 23, 1912'),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“null”: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Reg</a:t>
            </a:r>
            <a:r>
              <a:rPr lang="en-US" dirty="0" smtClean="0"/>
              <a:t> Ex”: /^</a:t>
            </a:r>
            <a:r>
              <a:rPr lang="en-US" dirty="0" err="1" smtClean="0"/>
              <a:t>abc</a:t>
            </a:r>
            <a:r>
              <a:rPr lang="en-US" dirty="0" smtClean="0"/>
              <a:t>/,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“JS”: function test() { return “there are more”;}	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-&gt; insert(), save()</a:t>
            </a:r>
          </a:p>
          <a:p>
            <a:r>
              <a:rPr lang="en-US" dirty="0" smtClean="0"/>
              <a:t>Read -&gt; find()</a:t>
            </a:r>
          </a:p>
          <a:p>
            <a:r>
              <a:rPr lang="en-US" dirty="0" smtClean="0"/>
              <a:t>Update -&gt; update(), save()</a:t>
            </a:r>
          </a:p>
          <a:p>
            <a:r>
              <a:rPr lang="en-US" dirty="0" smtClean="0"/>
              <a:t>Delete -&gt; remove()</a:t>
            </a:r>
          </a:p>
        </p:txBody>
      </p:sp>
    </p:spTree>
    <p:extLst>
      <p:ext uri="{BB962C8B-B14F-4D97-AF65-F5344CB8AC3E}">
        <p14:creationId xmlns:p14="http://schemas.microsoft.com/office/powerpoint/2010/main" val="24328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.find(&lt;query&gt;, &lt;projection&gt;)</a:t>
            </a:r>
            <a:endParaRPr lang="en-US" dirty="0" smtClean="0"/>
          </a:p>
          <a:p>
            <a:r>
              <a:rPr lang="en-US" dirty="0" err="1" smtClean="0"/>
              <a:t>db.zips.find</a:t>
            </a:r>
            <a:r>
              <a:rPr lang="en-US" dirty="0" smtClean="0"/>
              <a:t>({“state”: “CA”, _id: {$</a:t>
            </a:r>
            <a:r>
              <a:rPr lang="en-US" dirty="0" err="1" smtClean="0"/>
              <a:t>gt</a:t>
            </a:r>
            <a:r>
              <a:rPr lang="en-US" dirty="0" smtClean="0"/>
              <a:t>:{_id:11111}}})</a:t>
            </a:r>
          </a:p>
          <a:p>
            <a:r>
              <a:rPr lang="en-US" dirty="0" err="1" smtClean="0"/>
              <a:t>db.zips.findOne</a:t>
            </a:r>
            <a:r>
              <a:rPr lang="en-US" dirty="0" smtClean="0"/>
              <a:t>({“city”: “NEW YORK”, “</a:t>
            </a:r>
            <a:r>
              <a:rPr lang="en-US" dirty="0" err="1" smtClean="0"/>
              <a:t>state”:”NY</a:t>
            </a:r>
            <a:r>
              <a:rPr lang="en-US" dirty="0" smtClean="0"/>
              <a:t>”}, {state:1, _id:0})</a:t>
            </a:r>
          </a:p>
        </p:txBody>
      </p:sp>
    </p:spTree>
    <p:extLst>
      <p:ext uri="{BB962C8B-B14F-4D97-AF65-F5344CB8AC3E}">
        <p14:creationId xmlns:p14="http://schemas.microsoft.com/office/powerpoint/2010/main" val="16575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$match -&gt; WHERE/HAVING</a:t>
            </a:r>
          </a:p>
          <a:p>
            <a:r>
              <a:rPr lang="en-US" dirty="0" smtClean="0"/>
              <a:t>$sort -&gt; ORDER BY</a:t>
            </a:r>
          </a:p>
          <a:p>
            <a:r>
              <a:rPr lang="en-US" dirty="0" smtClean="0"/>
              <a:t>$limit</a:t>
            </a:r>
            <a:r>
              <a:rPr lang="en-US" dirty="0" smtClean="0"/>
              <a:t> -&gt; LIMIT</a:t>
            </a:r>
            <a:endParaRPr lang="en-US" dirty="0" smtClean="0"/>
          </a:p>
          <a:p>
            <a:r>
              <a:rPr lang="en-US" dirty="0" smtClean="0"/>
              <a:t>$skip</a:t>
            </a:r>
          </a:p>
          <a:p>
            <a:r>
              <a:rPr lang="en-US" dirty="0" smtClean="0"/>
              <a:t>$project</a:t>
            </a:r>
            <a:r>
              <a:rPr lang="en-US" dirty="0" smtClean="0"/>
              <a:t> -&gt; SELECT</a:t>
            </a:r>
            <a:endParaRPr lang="en-US" dirty="0" smtClean="0"/>
          </a:p>
          <a:p>
            <a:r>
              <a:rPr lang="en-US" dirty="0" smtClean="0"/>
              <a:t>$unwind</a:t>
            </a:r>
            <a:r>
              <a:rPr lang="en-US" dirty="0" smtClean="0"/>
              <a:t> -&gt; JOIN?</a:t>
            </a:r>
            <a:endParaRPr lang="en-US" dirty="0" smtClean="0"/>
          </a:p>
          <a:p>
            <a:r>
              <a:rPr lang="en-US" dirty="0" smtClean="0"/>
              <a:t>$group</a:t>
            </a:r>
            <a:r>
              <a:rPr lang="en-US" dirty="0" smtClean="0"/>
              <a:t> -&gt; GROUP BY</a:t>
            </a:r>
          </a:p>
          <a:p>
            <a:r>
              <a:rPr lang="en-US" dirty="0" smtClean="0"/>
              <a:t>$sum</a:t>
            </a:r>
            <a:r>
              <a:rPr lang="en-US" dirty="0" smtClean="0"/>
              <a:t> -&gt; SUM() / COUNT()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38097"/>
            <a:ext cx="6943725" cy="512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6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179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Benefits</vt:lpstr>
      <vt:lpstr>PowerPoint Presentation</vt:lpstr>
      <vt:lpstr>Quirks</vt:lpstr>
      <vt:lpstr>JSON Document Store</vt:lpstr>
      <vt:lpstr>CRUD</vt:lpstr>
      <vt:lpstr>Finding Data</vt:lpstr>
      <vt:lpstr>Aggregation Pipeline</vt:lpstr>
      <vt:lpstr>Aggregation Pipeline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gwmccull</dc:creator>
  <cp:lastModifiedBy>gwmccull</cp:lastModifiedBy>
  <cp:revision>6</cp:revision>
  <dcterms:created xsi:type="dcterms:W3CDTF">2014-02-18T03:59:55Z</dcterms:created>
  <dcterms:modified xsi:type="dcterms:W3CDTF">2014-02-20T03:53:59Z</dcterms:modified>
</cp:coreProperties>
</file>