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8"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AB0AA9-3285-433B-918D-A7EA6370B085}" type="datetimeFigureOut">
              <a:rPr lang="en-US" smtClean="0"/>
              <a:t>12/29/2016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6AC32-3BBB-41EC-A28A-1B8E6D3BE39B}" type="slidenum">
              <a:rPr lang="en-US" smtClean="0"/>
              <a:t>‹#›</a:t>
            </a:fld>
            <a:endParaRPr lang="en-US"/>
          </a:p>
        </p:txBody>
      </p:sp>
    </p:spTree>
    <p:extLst>
      <p:ext uri="{BB962C8B-B14F-4D97-AF65-F5344CB8AC3E}">
        <p14:creationId xmlns:p14="http://schemas.microsoft.com/office/powerpoint/2010/main" val="2359308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685800" y="685800"/>
            <a:ext cx="5486400" cy="4114800"/>
          </a:xfrm>
          <a:noFill/>
          <a:ln>
            <a:solidFill>
              <a:srgbClr val="000000"/>
            </a:solidFill>
            <a:miter lim="800000"/>
            <a:headEnd/>
            <a:tailEnd/>
          </a:ln>
        </p:spPr>
      </p:sp>
      <p:sp>
        <p:nvSpPr>
          <p:cNvPr id="24579" name="Notes Placeholder 2"/>
          <p:cNvSpPr>
            <a:spLocks noGrp="1"/>
          </p:cNvSpPr>
          <p:nvPr>
            <p:ph type="body" idx="1"/>
          </p:nvPr>
        </p:nvSpPr>
        <p:spPr bwMode="auto">
          <a:xfrm>
            <a:off x="685800" y="5343525"/>
            <a:ext cx="5486400" cy="3114675"/>
          </a:xfrm>
          <a:noFill/>
        </p:spPr>
        <p:txBody>
          <a:bodyPr wrap="square" numCol="1" anchor="t" anchorCtr="0" compatLnSpc="1">
            <a:prstTxWarp prst="textNoShape">
              <a:avLst/>
            </a:prstTxWarp>
          </a:bodyPr>
          <a:lstStyle/>
          <a:p>
            <a:pPr eaLnBrk="1" hangingPunct="1">
              <a:spcBef>
                <a:spcPct val="0"/>
              </a:spcBef>
            </a:pPr>
            <a:r>
              <a:rPr lang="en-US" sz="1600" dirty="0" smtClean="0"/>
              <a:t>And another….</a:t>
            </a:r>
          </a:p>
        </p:txBody>
      </p:sp>
      <p:sp>
        <p:nvSpPr>
          <p:cNvPr id="245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DB43AC3-49A9-42C9-8EC9-48F87F157023}" type="slidenum">
              <a:rPr lang="en-US" smtClean="0"/>
              <a:pPr/>
              <a:t>1</a:t>
            </a:fld>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685800" y="685800"/>
            <a:ext cx="5486400" cy="4114800"/>
          </a:xfrm>
          <a:noFill/>
          <a:ln>
            <a:solidFill>
              <a:srgbClr val="000000"/>
            </a:solidFill>
            <a:miter lim="800000"/>
            <a:headEnd/>
            <a:tailEnd/>
          </a:ln>
        </p:spPr>
      </p:sp>
      <p:sp>
        <p:nvSpPr>
          <p:cNvPr id="24579" name="Notes Placeholder 2"/>
          <p:cNvSpPr>
            <a:spLocks noGrp="1"/>
          </p:cNvSpPr>
          <p:nvPr>
            <p:ph type="body" idx="1"/>
          </p:nvPr>
        </p:nvSpPr>
        <p:spPr bwMode="auto">
          <a:xfrm>
            <a:off x="685800" y="5343525"/>
            <a:ext cx="5486400" cy="3114675"/>
          </a:xfrm>
          <a:noFill/>
        </p:spPr>
        <p:txBody>
          <a:bodyPr wrap="square" numCol="1" anchor="t" anchorCtr="0" compatLnSpc="1">
            <a:prstTxWarp prst="textNoShape">
              <a:avLst/>
            </a:prstTxWarp>
          </a:bodyPr>
          <a:lstStyle/>
          <a:p>
            <a:pPr eaLnBrk="1" hangingPunct="1">
              <a:spcBef>
                <a:spcPct val="0"/>
              </a:spcBef>
            </a:pPr>
            <a:r>
              <a:rPr lang="en-US" sz="1600" dirty="0" smtClean="0"/>
              <a:t>And another….</a:t>
            </a:r>
          </a:p>
        </p:txBody>
      </p:sp>
      <p:sp>
        <p:nvSpPr>
          <p:cNvPr id="245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DB43AC3-49A9-42C9-8EC9-48F87F157023}" type="slidenum">
              <a:rPr lang="en-US" smtClean="0"/>
              <a:pPr/>
              <a:t>2</a:t>
            </a:fld>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88A11C-D4F5-4E4F-A8A0-62F051D42F4A}" type="datetimeFigureOut">
              <a:rPr lang="en-US" smtClean="0"/>
              <a:t>12/29/2016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34154-EC62-4942-8C0A-6A0BF067D310}" type="slidenum">
              <a:rPr lang="en-US" smtClean="0"/>
              <a:t>‹#›</a:t>
            </a:fld>
            <a:endParaRPr lang="en-US"/>
          </a:p>
        </p:txBody>
      </p:sp>
    </p:spTree>
    <p:extLst>
      <p:ext uri="{BB962C8B-B14F-4D97-AF65-F5344CB8AC3E}">
        <p14:creationId xmlns:p14="http://schemas.microsoft.com/office/powerpoint/2010/main" val="967467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88A11C-D4F5-4E4F-A8A0-62F051D42F4A}" type="datetimeFigureOut">
              <a:rPr lang="en-US" smtClean="0"/>
              <a:t>12/29/2016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34154-EC62-4942-8C0A-6A0BF067D310}" type="slidenum">
              <a:rPr lang="en-US" smtClean="0"/>
              <a:t>‹#›</a:t>
            </a:fld>
            <a:endParaRPr lang="en-US"/>
          </a:p>
        </p:txBody>
      </p:sp>
    </p:spTree>
    <p:extLst>
      <p:ext uri="{BB962C8B-B14F-4D97-AF65-F5344CB8AC3E}">
        <p14:creationId xmlns:p14="http://schemas.microsoft.com/office/powerpoint/2010/main" val="2804587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88A11C-D4F5-4E4F-A8A0-62F051D42F4A}" type="datetimeFigureOut">
              <a:rPr lang="en-US" smtClean="0"/>
              <a:t>12/29/2016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34154-EC62-4942-8C0A-6A0BF067D310}" type="slidenum">
              <a:rPr lang="en-US" smtClean="0"/>
              <a:t>‹#›</a:t>
            </a:fld>
            <a:endParaRPr lang="en-US"/>
          </a:p>
        </p:txBody>
      </p:sp>
    </p:spTree>
    <p:extLst>
      <p:ext uri="{BB962C8B-B14F-4D97-AF65-F5344CB8AC3E}">
        <p14:creationId xmlns:p14="http://schemas.microsoft.com/office/powerpoint/2010/main" val="942482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88A11C-D4F5-4E4F-A8A0-62F051D42F4A}" type="datetimeFigureOut">
              <a:rPr lang="en-US" smtClean="0"/>
              <a:t>12/29/2016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34154-EC62-4942-8C0A-6A0BF067D310}" type="slidenum">
              <a:rPr lang="en-US" smtClean="0"/>
              <a:t>‹#›</a:t>
            </a:fld>
            <a:endParaRPr lang="en-US"/>
          </a:p>
        </p:txBody>
      </p:sp>
    </p:spTree>
    <p:extLst>
      <p:ext uri="{BB962C8B-B14F-4D97-AF65-F5344CB8AC3E}">
        <p14:creationId xmlns:p14="http://schemas.microsoft.com/office/powerpoint/2010/main" val="3900621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88A11C-D4F5-4E4F-A8A0-62F051D42F4A}" type="datetimeFigureOut">
              <a:rPr lang="en-US" smtClean="0"/>
              <a:t>12/29/2016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34154-EC62-4942-8C0A-6A0BF067D310}" type="slidenum">
              <a:rPr lang="en-US" smtClean="0"/>
              <a:t>‹#›</a:t>
            </a:fld>
            <a:endParaRPr lang="en-US"/>
          </a:p>
        </p:txBody>
      </p:sp>
    </p:spTree>
    <p:extLst>
      <p:ext uri="{BB962C8B-B14F-4D97-AF65-F5344CB8AC3E}">
        <p14:creationId xmlns:p14="http://schemas.microsoft.com/office/powerpoint/2010/main" val="1110949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88A11C-D4F5-4E4F-A8A0-62F051D42F4A}" type="datetimeFigureOut">
              <a:rPr lang="en-US" smtClean="0"/>
              <a:t>12/29/2016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34154-EC62-4942-8C0A-6A0BF067D310}" type="slidenum">
              <a:rPr lang="en-US" smtClean="0"/>
              <a:t>‹#›</a:t>
            </a:fld>
            <a:endParaRPr lang="en-US"/>
          </a:p>
        </p:txBody>
      </p:sp>
    </p:spTree>
    <p:extLst>
      <p:ext uri="{BB962C8B-B14F-4D97-AF65-F5344CB8AC3E}">
        <p14:creationId xmlns:p14="http://schemas.microsoft.com/office/powerpoint/2010/main" val="1707565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88A11C-D4F5-4E4F-A8A0-62F051D42F4A}" type="datetimeFigureOut">
              <a:rPr lang="en-US" smtClean="0"/>
              <a:t>12/29/2016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734154-EC62-4942-8C0A-6A0BF067D310}" type="slidenum">
              <a:rPr lang="en-US" smtClean="0"/>
              <a:t>‹#›</a:t>
            </a:fld>
            <a:endParaRPr lang="en-US"/>
          </a:p>
        </p:txBody>
      </p:sp>
    </p:spTree>
    <p:extLst>
      <p:ext uri="{BB962C8B-B14F-4D97-AF65-F5344CB8AC3E}">
        <p14:creationId xmlns:p14="http://schemas.microsoft.com/office/powerpoint/2010/main" val="4083380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88A11C-D4F5-4E4F-A8A0-62F051D42F4A}" type="datetimeFigureOut">
              <a:rPr lang="en-US" smtClean="0"/>
              <a:t>12/29/2016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734154-EC62-4942-8C0A-6A0BF067D310}" type="slidenum">
              <a:rPr lang="en-US" smtClean="0"/>
              <a:t>‹#›</a:t>
            </a:fld>
            <a:endParaRPr lang="en-US"/>
          </a:p>
        </p:txBody>
      </p:sp>
    </p:spTree>
    <p:extLst>
      <p:ext uri="{BB962C8B-B14F-4D97-AF65-F5344CB8AC3E}">
        <p14:creationId xmlns:p14="http://schemas.microsoft.com/office/powerpoint/2010/main" val="4178091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88A11C-D4F5-4E4F-A8A0-62F051D42F4A}" type="datetimeFigureOut">
              <a:rPr lang="en-US" smtClean="0"/>
              <a:t>12/29/2016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734154-EC62-4942-8C0A-6A0BF067D310}" type="slidenum">
              <a:rPr lang="en-US" smtClean="0"/>
              <a:t>‹#›</a:t>
            </a:fld>
            <a:endParaRPr lang="en-US"/>
          </a:p>
        </p:txBody>
      </p:sp>
    </p:spTree>
    <p:extLst>
      <p:ext uri="{BB962C8B-B14F-4D97-AF65-F5344CB8AC3E}">
        <p14:creationId xmlns:p14="http://schemas.microsoft.com/office/powerpoint/2010/main" val="2843875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88A11C-D4F5-4E4F-A8A0-62F051D42F4A}" type="datetimeFigureOut">
              <a:rPr lang="en-US" smtClean="0"/>
              <a:t>12/29/2016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34154-EC62-4942-8C0A-6A0BF067D310}" type="slidenum">
              <a:rPr lang="en-US" smtClean="0"/>
              <a:t>‹#›</a:t>
            </a:fld>
            <a:endParaRPr lang="en-US"/>
          </a:p>
        </p:txBody>
      </p:sp>
    </p:spTree>
    <p:extLst>
      <p:ext uri="{BB962C8B-B14F-4D97-AF65-F5344CB8AC3E}">
        <p14:creationId xmlns:p14="http://schemas.microsoft.com/office/powerpoint/2010/main" val="3690051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88A11C-D4F5-4E4F-A8A0-62F051D42F4A}" type="datetimeFigureOut">
              <a:rPr lang="en-US" smtClean="0"/>
              <a:t>12/29/2016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34154-EC62-4942-8C0A-6A0BF067D310}" type="slidenum">
              <a:rPr lang="en-US" smtClean="0"/>
              <a:t>‹#›</a:t>
            </a:fld>
            <a:endParaRPr lang="en-US"/>
          </a:p>
        </p:txBody>
      </p:sp>
    </p:spTree>
    <p:extLst>
      <p:ext uri="{BB962C8B-B14F-4D97-AF65-F5344CB8AC3E}">
        <p14:creationId xmlns:p14="http://schemas.microsoft.com/office/powerpoint/2010/main" val="2602388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88A11C-D4F5-4E4F-A8A0-62F051D42F4A}" type="datetimeFigureOut">
              <a:rPr lang="en-US" smtClean="0"/>
              <a:t>12/29/2016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734154-EC62-4942-8C0A-6A0BF067D310}" type="slidenum">
              <a:rPr lang="en-US" smtClean="0"/>
              <a:t>‹#›</a:t>
            </a:fld>
            <a:endParaRPr lang="en-US"/>
          </a:p>
        </p:txBody>
      </p:sp>
    </p:spTree>
    <p:extLst>
      <p:ext uri="{BB962C8B-B14F-4D97-AF65-F5344CB8AC3E}">
        <p14:creationId xmlns:p14="http://schemas.microsoft.com/office/powerpoint/2010/main" val="713707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Toast 1.jpg"/>
          <p:cNvPicPr>
            <a:picLocks noChangeAspect="1"/>
          </p:cNvPicPr>
          <p:nvPr/>
        </p:nvPicPr>
        <p:blipFill>
          <a:blip r:embed="rId3"/>
          <a:srcRect t="14584" b="29166"/>
          <a:stretch>
            <a:fillRect/>
          </a:stretch>
        </p:blipFill>
        <p:spPr bwMode="auto">
          <a:xfrm>
            <a:off x="0" y="0"/>
            <a:ext cx="9144000" cy="6858000"/>
          </a:xfrm>
          <a:prstGeom prst="rect">
            <a:avLst/>
          </a:prstGeom>
          <a:noFill/>
          <a:ln w="9525">
            <a:noFill/>
            <a:miter lim="800000"/>
            <a:headEnd/>
            <a:tailEnd/>
          </a:ln>
        </p:spPr>
      </p:pic>
      <p:sp>
        <p:nvSpPr>
          <p:cNvPr id="6" name="Rectangle 5"/>
          <p:cNvSpPr/>
          <p:nvPr/>
        </p:nvSpPr>
        <p:spPr>
          <a:xfrm>
            <a:off x="0" y="4433888"/>
            <a:ext cx="9144000" cy="2424112"/>
          </a:xfrm>
          <a:prstGeom prst="rect">
            <a:avLst/>
          </a:prstGeom>
          <a:gradFill flip="none" rotWithShape="1">
            <a:gsLst>
              <a:gs pos="24000">
                <a:srgbClr val="4884B8">
                  <a:alpha val="90000"/>
                </a:srgbClr>
              </a:gs>
              <a:gs pos="100000">
                <a:srgbClr val="CAD8E6">
                  <a:alpha val="90000"/>
                </a:srgbClr>
              </a:gs>
            </a:gsLst>
            <a:lin ang="5400000" scaled="0"/>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340" name="TextBox 3"/>
          <p:cNvSpPr txBox="1">
            <a:spLocks noChangeArrowheads="1"/>
          </p:cNvSpPr>
          <p:nvPr/>
        </p:nvSpPr>
        <p:spPr bwMode="auto">
          <a:xfrm>
            <a:off x="457200" y="4533900"/>
            <a:ext cx="8410575" cy="2400300"/>
          </a:xfrm>
          <a:prstGeom prst="rect">
            <a:avLst/>
          </a:prstGeom>
          <a:noFill/>
          <a:ln w="9525">
            <a:noFill/>
            <a:miter lim="800000"/>
            <a:headEnd/>
            <a:tailEnd/>
          </a:ln>
        </p:spPr>
        <p:txBody>
          <a:bodyPr>
            <a:spAutoFit/>
          </a:bodyPr>
          <a:lstStyle/>
          <a:p>
            <a:r>
              <a:rPr lang="en-US" sz="2400" b="1" dirty="0">
                <a:solidFill>
                  <a:schemeClr val="bg1"/>
                </a:solidFill>
              </a:rPr>
              <a:t>I really love DAVO! </a:t>
            </a:r>
            <a:r>
              <a:rPr lang="en-US" dirty="0">
                <a:solidFill>
                  <a:srgbClr val="173A70"/>
                </a:solidFill>
              </a:rPr>
              <a:t>It has taken so much stress off of me not worrying about taxes all of the time. It really is the best thing ever! Thank you for taking that dreaded task over for me, it is very much appreciated!!</a:t>
            </a:r>
          </a:p>
          <a:p>
            <a:endParaRPr lang="en-US" dirty="0">
              <a:solidFill>
                <a:srgbClr val="173A70"/>
              </a:solidFill>
            </a:endParaRPr>
          </a:p>
          <a:p>
            <a:r>
              <a:rPr lang="en-US" i="1" dirty="0">
                <a:solidFill>
                  <a:srgbClr val="173A70"/>
                </a:solidFill>
              </a:rPr>
              <a:t>Please let me know if you would like me to be your spokesperson </a:t>
            </a:r>
            <a:r>
              <a:rPr lang="en-US" i="1" dirty="0">
                <a:solidFill>
                  <a:srgbClr val="173A70"/>
                </a:solidFill>
                <a:sym typeface="Wingdings" pitchFamily="2" charset="2"/>
              </a:rPr>
              <a:t></a:t>
            </a:r>
            <a:r>
              <a:rPr lang="en-US" i="1" dirty="0">
                <a:solidFill>
                  <a:srgbClr val="173A70"/>
                </a:solidFill>
              </a:rPr>
              <a:t>. </a:t>
            </a:r>
          </a:p>
          <a:p>
            <a:pPr algn="r"/>
            <a:r>
              <a:rPr lang="en-US" dirty="0">
                <a:solidFill>
                  <a:srgbClr val="173A70"/>
                </a:solidFill>
              </a:rPr>
              <a:t/>
            </a:r>
            <a:br>
              <a:rPr lang="en-US" dirty="0">
                <a:solidFill>
                  <a:srgbClr val="173A70"/>
                </a:solidFill>
              </a:rPr>
            </a:br>
            <a:r>
              <a:rPr lang="en-US" dirty="0">
                <a:solidFill>
                  <a:srgbClr val="173A70"/>
                </a:solidFill>
              </a:rPr>
              <a:t>–Cara Benson, Toast and Tartine restaurants</a:t>
            </a:r>
          </a:p>
          <a:p>
            <a:endParaRPr lang="en-US" dirty="0"/>
          </a:p>
        </p:txBody>
      </p:sp>
    </p:spTree>
    <p:extLst>
      <p:ext uri="{BB962C8B-B14F-4D97-AF65-F5344CB8AC3E}">
        <p14:creationId xmlns:p14="http://schemas.microsoft.com/office/powerpoint/2010/main" val="384213141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VO-testimonial-aaron-investor-deck.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8555326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71</Words>
  <Application>Microsoft Office PowerPoint</Application>
  <PresentationFormat>On-screen Show (4:3)</PresentationFormat>
  <Paragraphs>8</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Owen Brown</dc:creator>
  <cp:lastModifiedBy>Owen Brown</cp:lastModifiedBy>
  <cp:revision>1</cp:revision>
  <dcterms:created xsi:type="dcterms:W3CDTF">2016-12-29T19:32:55Z</dcterms:created>
  <dcterms:modified xsi:type="dcterms:W3CDTF">2016-12-29T19:34:28Z</dcterms:modified>
</cp:coreProperties>
</file>