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9"/>
  </p:normalViewPr>
  <p:slideViewPr>
    <p:cSldViewPr snapToGrid="0">
      <p:cViewPr>
        <p:scale>
          <a:sx n="109" d="100"/>
          <a:sy n="109" d="100"/>
        </p:scale>
        <p:origin x="1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4C17-79B5-4EE7-55B3-B8E77E9B4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F7C2F-E1AA-C035-3754-2D3B8B12C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6058B-11B5-F956-E156-846E874F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28-9557-D849-B1D0-D8446B204CB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790F-7543-44CC-B63C-122F11E7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BC406-88F2-4AAA-69FA-A0EF2E68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01D-36BB-1D45-B3BE-FE7417284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0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FAB8-37BF-305C-2146-E430F109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B28BD-08E7-C820-B34C-6B9E69682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5D358-3E4B-47B9-49DD-AA5EDB44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28-9557-D849-B1D0-D8446B204CB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5571A-61A8-EADE-A1E5-0FD473F9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75DC0-39B1-AAED-E962-AA40367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01D-36BB-1D45-B3BE-FE7417284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1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35B4E-255E-7D97-9E95-90F5D901C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D4BE7-0D2A-C01A-6208-51BB280C7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DC5A-941A-C073-2B65-628D8D58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28-9557-D849-B1D0-D8446B204CB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F74A-138E-3E9B-08D7-9F76C380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F95E3-7D5D-3CF0-2AFD-CD7D91FC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01D-36BB-1D45-B3BE-FE7417284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31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5D86-EAD3-6103-7259-75F9D8FF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9E6D-61FA-FD61-8A96-FC1C9DF58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D763-8649-FCEB-DA7E-6B34037C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28-9557-D849-B1D0-D8446B204CB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336A-3773-0012-2F3A-2CF41FC9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E905-2E81-D36E-16BF-DDE73981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01D-36BB-1D45-B3BE-FE7417284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2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1E10-0A8D-F926-FFD3-1242D5C7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95E7-315E-694A-5256-C797E5071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361EF-FC53-1B32-F9DF-41F5FAE7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28-9557-D849-B1D0-D8446B204CB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B71A6-7B63-8D1B-594E-A1F30A43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3954-E77F-579C-DA0C-B108D409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01D-36BB-1D45-B3BE-FE7417284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95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B51E-F1E7-27BB-C89F-E849AE36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2F28-015C-F8AB-DB3D-A15269BDB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F8F98-998B-B916-D678-C5DE73CD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59344-664E-1829-DD6B-C1672F56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28-9557-D849-B1D0-D8446B204CB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20BEC-8C7D-9E00-34BF-532ED9D6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21E69-B503-3375-A9E2-C02D4BFC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01D-36BB-1D45-B3BE-FE7417284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94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619-782D-DF94-C0DB-5C705C46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1736A-4196-6AE1-2006-2CE0A06A3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4AE9F-ED73-6CC0-F83A-35AFD3832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F777-9CC9-96A6-0A8E-80AD471A5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5EE05-8276-B1D0-B4B0-25F03A418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5B55E-9323-1433-C79A-F14E938D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28-9557-D849-B1D0-D8446B204CB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DB953-885D-1514-90A9-8873FB22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8C042-2092-DEE0-1ED5-558BE578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01D-36BB-1D45-B3BE-FE7417284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82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3D7A-1571-8E3F-3412-90257988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520B7-18B8-DA62-6FC9-9D3661F8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28-9557-D849-B1D0-D8446B204CB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063C9-038F-91C6-FF06-C015C1BC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D610F-0ADB-764A-E587-297982B4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01D-36BB-1D45-B3BE-FE7417284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0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AB69F-4056-FC69-E0CD-1D556689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28-9557-D849-B1D0-D8446B204CB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756C1-E873-C112-E307-7EDC974C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E7668-392D-938D-B1F1-90334F93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01D-36BB-1D45-B3BE-FE7417284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9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0B3A-0D4D-A59F-E500-0479FF9B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1EDC8-4D1B-6A80-8AAE-3478B9C38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6C4BB-C8A6-B8E5-841D-7CB34C93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786A-A14C-C755-6659-70337034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28-9557-D849-B1D0-D8446B204CB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19872-FC1C-712E-2CD2-0ABC23C7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46CD6-AF94-332C-37C4-A1061CB8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01D-36BB-1D45-B3BE-FE7417284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2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6389-36A9-9E93-908D-4AFE91A6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E57EC-79CF-13C6-CAA9-CC5507033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94F00-296F-0946-FECA-2BB0A1C93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1941C-71E2-D1CC-B655-41E9DAC9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28-9557-D849-B1D0-D8446B204CB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D23FF-01BC-F71C-2928-1F2C553A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92892-90D3-4C9C-2EBD-566D7732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01D-36BB-1D45-B3BE-FE7417284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7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C370C-56F6-B7EB-1A86-10768C47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B9630-201D-4DF9-8823-CB195C0DB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13B2F-3D99-1462-2826-4B18ADCAC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E128-9557-D849-B1D0-D8446B204CB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666D2-BBFA-D12D-0745-620C69371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A94ED-E82A-5880-B664-118A0740A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B01D-36BB-1D45-B3BE-FE7417284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91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83B532-6F79-D2CD-3272-F8210FD7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80" y="-54033"/>
            <a:ext cx="6966065" cy="69660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9F08966-1BDB-2E36-1969-2D71B497F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67"/>
          <a:stretch/>
        </p:blipFill>
        <p:spPr bwMode="auto">
          <a:xfrm rot="695096">
            <a:off x="1642933" y="4908505"/>
            <a:ext cx="1452315" cy="112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32C7E3D-3DC2-258C-9A04-17164A6BB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3844" y="4072731"/>
            <a:ext cx="5318133" cy="1671548"/>
          </a:xfrm>
          <a:ln>
            <a:noFill/>
          </a:ln>
          <a:scene3d>
            <a:camera prst="orthographicFront"/>
            <a:lightRig rig="threePt" dir="t"/>
          </a:scene3d>
          <a:sp3d prstMaterial="translucentPowder"/>
        </p:spPr>
        <p:txBody>
          <a:bodyPr>
            <a:prstTxWarp prst="textArchUp">
              <a:avLst/>
            </a:prstTxWarp>
            <a:no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GB" sz="8800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C00000"/>
                    </a:gs>
                    <a:gs pos="58000">
                      <a:srgbClr val="FFFF00"/>
                    </a:gs>
                  </a:gsLst>
                  <a:lin ang="16200000" scaled="1"/>
                  <a:tileRect/>
                </a:gradFill>
                <a:latin typeface="Flying Circus" pitchFamily="2" charset="0"/>
                <a:cs typeface="Flying Circus" pitchFamily="2" charset="0"/>
              </a:rPr>
              <a:t>Infinite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GB" sz="8800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C00000"/>
                    </a:gs>
                    <a:gs pos="58000">
                      <a:srgbClr val="FFFF00"/>
                    </a:gs>
                  </a:gsLst>
                  <a:lin ang="16200000" scaled="1"/>
                  <a:tileRect/>
                </a:gradFill>
                <a:latin typeface="Flying Circus" pitchFamily="2" charset="0"/>
                <a:cs typeface="Flying Circus" pitchFamily="2" charset="0"/>
              </a:rPr>
              <a:t>circus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42205-4A8F-680E-2CDE-D7D5B0988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096" y="2084278"/>
            <a:ext cx="6081627" cy="1344721"/>
          </a:xfrm>
        </p:spPr>
        <p:txBody>
          <a:bodyPr>
            <a:prstTxWarp prst="textArchUp">
              <a:avLst/>
            </a:prstTxWarp>
            <a:normAutofit/>
          </a:bodyPr>
          <a:lstStyle/>
          <a:p>
            <a:r>
              <a:rPr lang="en-GB" sz="4800" b="1" dirty="0">
                <a:ln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</a:schemeClr>
                      </a:gs>
                      <a:gs pos="46000">
                        <a:schemeClr val="accent4">
                          <a:lumMod val="95000"/>
                          <a:lumOff val="5000"/>
                        </a:schemeClr>
                      </a:gs>
                      <a:gs pos="100000">
                        <a:schemeClr val="accent4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</a:ln>
                <a:effectLst>
                  <a:glow rad="139700">
                    <a:schemeClr val="accent3">
                      <a:satMod val="175000"/>
                      <a:alpha val="0"/>
                    </a:schemeClr>
                  </a:glow>
                  <a:outerShdw blurRad="48015" dist="82792" dir="5880000" sx="102181" sy="102181" algn="ctr" rotWithShape="0">
                    <a:srgbClr val="000000">
                      <a:alpha val="0"/>
                    </a:srgbClr>
                  </a:outerShdw>
                  <a:reflection blurRad="6350" stA="0" endPos="65000" dir="5400000" sy="-100000" algn="bl" rotWithShape="0"/>
                </a:effectLst>
                <a:latin typeface="Blackadder ITC" panose="020F0502020204030204" pitchFamily="34" charset="0"/>
                <a:cs typeface="Blackadder ITC" panose="020F0502020204030204" pitchFamily="34" charset="0"/>
              </a:rPr>
              <a:t>Monty Python’s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36DCB70-5131-41AD-782F-522933135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67"/>
          <a:stretch/>
        </p:blipFill>
        <p:spPr bwMode="auto">
          <a:xfrm rot="19921917">
            <a:off x="6795815" y="5508719"/>
            <a:ext cx="1452315" cy="112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20FA05A-FC6F-A190-5A82-124DB1D4D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67"/>
          <a:stretch/>
        </p:blipFill>
        <p:spPr bwMode="auto">
          <a:xfrm rot="1244937">
            <a:off x="5583247" y="-235604"/>
            <a:ext cx="1452315" cy="112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42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Blackadder ITC</vt:lpstr>
      <vt:lpstr>Calibri</vt:lpstr>
      <vt:lpstr>Calibri Light</vt:lpstr>
      <vt:lpstr>Flying Circus</vt:lpstr>
      <vt:lpstr>Office Theme</vt:lpstr>
      <vt:lpstr>Monty Python’s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MONTY PYTHON</dc:title>
  <dc:creator>Evie Jackson (UG)</dc:creator>
  <cp:lastModifiedBy>Evie Jackson (UG)</cp:lastModifiedBy>
  <cp:revision>2</cp:revision>
  <dcterms:created xsi:type="dcterms:W3CDTF">2023-11-04T22:02:18Z</dcterms:created>
  <dcterms:modified xsi:type="dcterms:W3CDTF">2023-11-04T23:18:59Z</dcterms:modified>
</cp:coreProperties>
</file>