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6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44" r:id="rId21"/>
    <p:sldId id="546" r:id="rId22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44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53F32"/>
    <a:srgbClr val="418F89"/>
    <a:srgbClr val="133D80"/>
    <a:srgbClr val="882483"/>
    <a:srgbClr val="8935C8"/>
    <a:srgbClr val="22AFE7"/>
    <a:srgbClr val="005087"/>
    <a:srgbClr val="33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7" autoAdjust="0"/>
    <p:restoredTop sz="83774" autoAdjust="0"/>
  </p:normalViewPr>
  <p:slideViewPr>
    <p:cSldViewPr>
      <p:cViewPr>
        <p:scale>
          <a:sx n="100" d="100"/>
          <a:sy n="100" d="100"/>
        </p:scale>
        <p:origin x="81" y="28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357"/>
    </p:cViewPr>
  </p:sorterViewPr>
  <p:notesViewPr>
    <p:cSldViewPr>
      <p:cViewPr>
        <p:scale>
          <a:sx n="100" d="100"/>
          <a:sy n="100" d="100"/>
        </p:scale>
        <p:origin x="3456" y="1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0B3E9-B5D6-43E0-A7CD-90EBFFCFB6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1BFA8B-0FA2-4630-8864-8AC81420795D}">
      <dgm:prSet/>
      <dgm:spPr/>
      <dgm:t>
        <a:bodyPr/>
        <a:lstStyle/>
        <a:p>
          <a:r>
            <a:rPr lang="en-US" b="1"/>
            <a:t>JavaScript API “wraps” native API</a:t>
          </a:r>
          <a:endParaRPr lang="en-US"/>
        </a:p>
      </dgm:t>
    </dgm:pt>
    <dgm:pt modelId="{84B02E29-9D8A-42E9-8C51-DE45A2A91635}" type="parTrans" cxnId="{10117B0A-4287-49F9-A8F3-E91A1FEB5534}">
      <dgm:prSet/>
      <dgm:spPr/>
      <dgm:t>
        <a:bodyPr/>
        <a:lstStyle/>
        <a:p>
          <a:endParaRPr lang="en-US"/>
        </a:p>
      </dgm:t>
    </dgm:pt>
    <dgm:pt modelId="{B971855B-4999-47B9-BD6E-654D7341A736}" type="sibTrans" cxnId="{10117B0A-4287-49F9-A8F3-E91A1FEB5534}">
      <dgm:prSet/>
      <dgm:spPr/>
      <dgm:t>
        <a:bodyPr/>
        <a:lstStyle/>
        <a:p>
          <a:endParaRPr lang="en-US"/>
        </a:p>
      </dgm:t>
    </dgm:pt>
    <dgm:pt modelId="{1F9F8386-59C9-46AF-822B-83E79A3F1647}">
      <dgm:prSet/>
      <dgm:spPr/>
      <dgm:t>
        <a:bodyPr/>
        <a:lstStyle/>
        <a:p>
          <a:r>
            <a:rPr lang="en-US" b="1"/>
            <a:t>Native Mobile Apps (HTML/JS/CSS)</a:t>
          </a:r>
          <a:endParaRPr lang="en-US"/>
        </a:p>
      </dgm:t>
    </dgm:pt>
    <dgm:pt modelId="{C94E5C86-76E2-4DDB-8CBD-9523337C6AF8}" type="parTrans" cxnId="{76B3EFE6-0A89-428E-92C7-EC86E04BF235}">
      <dgm:prSet/>
      <dgm:spPr/>
      <dgm:t>
        <a:bodyPr/>
        <a:lstStyle/>
        <a:p>
          <a:endParaRPr lang="en-US"/>
        </a:p>
      </dgm:t>
    </dgm:pt>
    <dgm:pt modelId="{A5BDDA47-C0E9-4D8B-9E1D-EEB8CA9D454A}" type="sibTrans" cxnId="{76B3EFE6-0A89-428E-92C7-EC86E04BF235}">
      <dgm:prSet/>
      <dgm:spPr/>
      <dgm:t>
        <a:bodyPr/>
        <a:lstStyle/>
        <a:p>
          <a:endParaRPr lang="en-US"/>
        </a:p>
      </dgm:t>
    </dgm:pt>
    <dgm:pt modelId="{15BAFAB6-1B6D-4247-B6CD-31C1FCAAE2EA}">
      <dgm:prSet/>
      <dgm:spPr/>
      <dgm:t>
        <a:bodyPr/>
        <a:lstStyle/>
        <a:p>
          <a:r>
            <a:rPr lang="en-US" b="1"/>
            <a:t>Plugin Ecosystem</a:t>
          </a:r>
          <a:endParaRPr lang="en-US"/>
        </a:p>
      </dgm:t>
    </dgm:pt>
    <dgm:pt modelId="{F66791F9-247F-4D9D-9626-EC8A2573C80A}" type="parTrans" cxnId="{4716B529-5073-4D05-9FC9-5CC98B8B447E}">
      <dgm:prSet/>
      <dgm:spPr/>
      <dgm:t>
        <a:bodyPr/>
        <a:lstStyle/>
        <a:p>
          <a:endParaRPr lang="en-US"/>
        </a:p>
      </dgm:t>
    </dgm:pt>
    <dgm:pt modelId="{90198B72-33F0-453A-AC0E-AB068DA9F5C8}" type="sibTrans" cxnId="{4716B529-5073-4D05-9FC9-5CC98B8B447E}">
      <dgm:prSet/>
      <dgm:spPr/>
      <dgm:t>
        <a:bodyPr/>
        <a:lstStyle/>
        <a:p>
          <a:endParaRPr lang="en-US"/>
        </a:p>
      </dgm:t>
    </dgm:pt>
    <dgm:pt modelId="{FDE6ECE1-DFDB-43B7-8CDB-7F0070A6304A}">
      <dgm:prSet/>
      <dgm:spPr/>
      <dgm:t>
        <a:bodyPr/>
        <a:lstStyle/>
        <a:p>
          <a:r>
            <a:rPr lang="en-US" b="1"/>
            <a:t>Millions of Downloads</a:t>
          </a:r>
          <a:endParaRPr lang="en-US"/>
        </a:p>
      </dgm:t>
    </dgm:pt>
    <dgm:pt modelId="{A3EA81D6-EFB9-48BF-B73B-DB5873513CBE}" type="parTrans" cxnId="{9BD17DE9-3065-4F6A-98B0-DF069EE9E977}">
      <dgm:prSet/>
      <dgm:spPr/>
      <dgm:t>
        <a:bodyPr/>
        <a:lstStyle/>
        <a:p>
          <a:endParaRPr lang="en-US"/>
        </a:p>
      </dgm:t>
    </dgm:pt>
    <dgm:pt modelId="{8A582E2E-E800-4C1F-9BB0-83796A990767}" type="sibTrans" cxnId="{9BD17DE9-3065-4F6A-98B0-DF069EE9E977}">
      <dgm:prSet/>
      <dgm:spPr/>
      <dgm:t>
        <a:bodyPr/>
        <a:lstStyle/>
        <a:p>
          <a:endParaRPr lang="en-US"/>
        </a:p>
      </dgm:t>
    </dgm:pt>
    <dgm:pt modelId="{CAFC946D-7A87-4ECF-9FA1-D131F1D00F74}" type="pres">
      <dgm:prSet presAssocID="{B100B3E9-B5D6-43E0-A7CD-90EBFFCFB659}" presName="diagram" presStyleCnt="0">
        <dgm:presLayoutVars>
          <dgm:dir/>
          <dgm:resizeHandles val="exact"/>
        </dgm:presLayoutVars>
      </dgm:prSet>
      <dgm:spPr/>
    </dgm:pt>
    <dgm:pt modelId="{3C5E89BE-128B-4B08-826D-6D918B57BB95}" type="pres">
      <dgm:prSet presAssocID="{F81BFA8B-0FA2-4630-8864-8AC81420795D}" presName="node" presStyleLbl="node1" presStyleIdx="0" presStyleCnt="4">
        <dgm:presLayoutVars>
          <dgm:bulletEnabled val="1"/>
        </dgm:presLayoutVars>
      </dgm:prSet>
      <dgm:spPr/>
    </dgm:pt>
    <dgm:pt modelId="{E52659C6-805B-442A-B366-6310333FFFE4}" type="pres">
      <dgm:prSet presAssocID="{B971855B-4999-47B9-BD6E-654D7341A736}" presName="sibTrans" presStyleCnt="0"/>
      <dgm:spPr/>
    </dgm:pt>
    <dgm:pt modelId="{925EB4A2-B489-47CE-B1C4-101083556012}" type="pres">
      <dgm:prSet presAssocID="{1F9F8386-59C9-46AF-822B-83E79A3F1647}" presName="node" presStyleLbl="node1" presStyleIdx="1" presStyleCnt="4">
        <dgm:presLayoutVars>
          <dgm:bulletEnabled val="1"/>
        </dgm:presLayoutVars>
      </dgm:prSet>
      <dgm:spPr/>
    </dgm:pt>
    <dgm:pt modelId="{ADC48986-06FD-47EA-A262-5227384AAEFC}" type="pres">
      <dgm:prSet presAssocID="{A5BDDA47-C0E9-4D8B-9E1D-EEB8CA9D454A}" presName="sibTrans" presStyleCnt="0"/>
      <dgm:spPr/>
    </dgm:pt>
    <dgm:pt modelId="{4ECE34B8-76CF-423D-8218-887C8F9DC069}" type="pres">
      <dgm:prSet presAssocID="{15BAFAB6-1B6D-4247-B6CD-31C1FCAAE2EA}" presName="node" presStyleLbl="node1" presStyleIdx="2" presStyleCnt="4">
        <dgm:presLayoutVars>
          <dgm:bulletEnabled val="1"/>
        </dgm:presLayoutVars>
      </dgm:prSet>
      <dgm:spPr/>
    </dgm:pt>
    <dgm:pt modelId="{41F69329-7837-44BA-9C42-A7097E5C43F3}" type="pres">
      <dgm:prSet presAssocID="{90198B72-33F0-453A-AC0E-AB068DA9F5C8}" presName="sibTrans" presStyleCnt="0"/>
      <dgm:spPr/>
    </dgm:pt>
    <dgm:pt modelId="{6620AC1C-75EF-47DB-8195-781FCD8AFF0B}" type="pres">
      <dgm:prSet presAssocID="{FDE6ECE1-DFDB-43B7-8CDB-7F0070A6304A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98300-C21D-4F4F-B8B7-AD503A7B7306}" type="presOf" srcId="{B100B3E9-B5D6-43E0-A7CD-90EBFFCFB659}" destId="{CAFC946D-7A87-4ECF-9FA1-D131F1D00F74}" srcOrd="0" destOrd="0" presId="urn:microsoft.com/office/officeart/2005/8/layout/default"/>
    <dgm:cxn modelId="{10117B0A-4287-49F9-A8F3-E91A1FEB5534}" srcId="{B100B3E9-B5D6-43E0-A7CD-90EBFFCFB659}" destId="{F81BFA8B-0FA2-4630-8864-8AC81420795D}" srcOrd="0" destOrd="0" parTransId="{84B02E29-9D8A-42E9-8C51-DE45A2A91635}" sibTransId="{B971855B-4999-47B9-BD6E-654D7341A736}"/>
    <dgm:cxn modelId="{4716B529-5073-4D05-9FC9-5CC98B8B447E}" srcId="{B100B3E9-B5D6-43E0-A7CD-90EBFFCFB659}" destId="{15BAFAB6-1B6D-4247-B6CD-31C1FCAAE2EA}" srcOrd="2" destOrd="0" parTransId="{F66791F9-247F-4D9D-9626-EC8A2573C80A}" sibTransId="{90198B72-33F0-453A-AC0E-AB068DA9F5C8}"/>
    <dgm:cxn modelId="{D18EDC2E-8B76-463C-A42A-A05A4A74B776}" type="presOf" srcId="{15BAFAB6-1B6D-4247-B6CD-31C1FCAAE2EA}" destId="{4ECE34B8-76CF-423D-8218-887C8F9DC069}" srcOrd="0" destOrd="0" presId="urn:microsoft.com/office/officeart/2005/8/layout/default"/>
    <dgm:cxn modelId="{8B8F033C-3270-47A1-A7E9-7443CC5E6649}" type="presOf" srcId="{FDE6ECE1-DFDB-43B7-8CDB-7F0070A6304A}" destId="{6620AC1C-75EF-47DB-8195-781FCD8AFF0B}" srcOrd="0" destOrd="0" presId="urn:microsoft.com/office/officeart/2005/8/layout/default"/>
    <dgm:cxn modelId="{91FFAB95-6EE9-4439-8478-4D2485C36355}" type="presOf" srcId="{1F9F8386-59C9-46AF-822B-83E79A3F1647}" destId="{925EB4A2-B489-47CE-B1C4-101083556012}" srcOrd="0" destOrd="0" presId="urn:microsoft.com/office/officeart/2005/8/layout/default"/>
    <dgm:cxn modelId="{FD942EBF-B95E-4B68-AD36-BF7EEC607A59}" type="presOf" srcId="{F81BFA8B-0FA2-4630-8864-8AC81420795D}" destId="{3C5E89BE-128B-4B08-826D-6D918B57BB95}" srcOrd="0" destOrd="0" presId="urn:microsoft.com/office/officeart/2005/8/layout/default"/>
    <dgm:cxn modelId="{76B3EFE6-0A89-428E-92C7-EC86E04BF235}" srcId="{B100B3E9-B5D6-43E0-A7CD-90EBFFCFB659}" destId="{1F9F8386-59C9-46AF-822B-83E79A3F1647}" srcOrd="1" destOrd="0" parTransId="{C94E5C86-76E2-4DDB-8CBD-9523337C6AF8}" sibTransId="{A5BDDA47-C0E9-4D8B-9E1D-EEB8CA9D454A}"/>
    <dgm:cxn modelId="{9BD17DE9-3065-4F6A-98B0-DF069EE9E977}" srcId="{B100B3E9-B5D6-43E0-A7CD-90EBFFCFB659}" destId="{FDE6ECE1-DFDB-43B7-8CDB-7F0070A6304A}" srcOrd="3" destOrd="0" parTransId="{A3EA81D6-EFB9-48BF-B73B-DB5873513CBE}" sibTransId="{8A582E2E-E800-4C1F-9BB0-83796A990767}"/>
    <dgm:cxn modelId="{9565A7C9-363D-43A2-B970-DF3E1A03F96C}" type="presParOf" srcId="{CAFC946D-7A87-4ECF-9FA1-D131F1D00F74}" destId="{3C5E89BE-128B-4B08-826D-6D918B57BB95}" srcOrd="0" destOrd="0" presId="urn:microsoft.com/office/officeart/2005/8/layout/default"/>
    <dgm:cxn modelId="{86A2C726-F8E8-4420-8579-19D32E1B1117}" type="presParOf" srcId="{CAFC946D-7A87-4ECF-9FA1-D131F1D00F74}" destId="{E52659C6-805B-442A-B366-6310333FFFE4}" srcOrd="1" destOrd="0" presId="urn:microsoft.com/office/officeart/2005/8/layout/default"/>
    <dgm:cxn modelId="{2F9F3D7A-AD20-4483-8F8D-B3FF4EFA0B55}" type="presParOf" srcId="{CAFC946D-7A87-4ECF-9FA1-D131F1D00F74}" destId="{925EB4A2-B489-47CE-B1C4-101083556012}" srcOrd="2" destOrd="0" presId="urn:microsoft.com/office/officeart/2005/8/layout/default"/>
    <dgm:cxn modelId="{374F90EE-C46A-4233-93F8-01F0C8124F3D}" type="presParOf" srcId="{CAFC946D-7A87-4ECF-9FA1-D131F1D00F74}" destId="{ADC48986-06FD-47EA-A262-5227384AAEFC}" srcOrd="3" destOrd="0" presId="urn:microsoft.com/office/officeart/2005/8/layout/default"/>
    <dgm:cxn modelId="{97E0E480-E96D-4764-AAE1-EEB93824FFFB}" type="presParOf" srcId="{CAFC946D-7A87-4ECF-9FA1-D131F1D00F74}" destId="{4ECE34B8-76CF-423D-8218-887C8F9DC069}" srcOrd="4" destOrd="0" presId="urn:microsoft.com/office/officeart/2005/8/layout/default"/>
    <dgm:cxn modelId="{FF31D928-2244-49A5-8591-6D30814258CE}" type="presParOf" srcId="{CAFC946D-7A87-4ECF-9FA1-D131F1D00F74}" destId="{41F69329-7837-44BA-9C42-A7097E5C43F3}" srcOrd="5" destOrd="0" presId="urn:microsoft.com/office/officeart/2005/8/layout/default"/>
    <dgm:cxn modelId="{42066AA2-C330-4031-9BDB-B492E641BF0F}" type="presParOf" srcId="{CAFC946D-7A87-4ECF-9FA1-D131F1D00F74}" destId="{6620AC1C-75EF-47DB-8195-781FCD8AFF0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C3BF4-E011-47E4-ADE4-EA7D440135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29D40E-C812-45E1-986E-89DFDCF36D54}">
      <dgm:prSet/>
      <dgm:spPr/>
      <dgm:t>
        <a:bodyPr/>
        <a:lstStyle/>
        <a:p>
          <a:r>
            <a:rPr lang="en-US" b="1"/>
            <a:t>Angular/TypeScript</a:t>
          </a:r>
          <a:endParaRPr lang="en-US"/>
        </a:p>
      </dgm:t>
    </dgm:pt>
    <dgm:pt modelId="{C8EA5E41-CF1C-463D-82C8-7A6345E1B943}" type="parTrans" cxnId="{F66A06CA-4DCC-4332-9230-64DDEC9BE558}">
      <dgm:prSet/>
      <dgm:spPr/>
      <dgm:t>
        <a:bodyPr/>
        <a:lstStyle/>
        <a:p>
          <a:endParaRPr lang="en-US"/>
        </a:p>
      </dgm:t>
    </dgm:pt>
    <dgm:pt modelId="{EA18919F-3345-4BED-B050-766CC45AE714}" type="sibTrans" cxnId="{F66A06CA-4DCC-4332-9230-64DDEC9BE558}">
      <dgm:prSet/>
      <dgm:spPr/>
      <dgm:t>
        <a:bodyPr/>
        <a:lstStyle/>
        <a:p>
          <a:endParaRPr lang="en-US"/>
        </a:p>
      </dgm:t>
    </dgm:pt>
    <dgm:pt modelId="{655B2C23-BBDD-4BD9-AB90-E2C76AA86C2F}">
      <dgm:prSet/>
      <dgm:spPr/>
      <dgm:t>
        <a:bodyPr/>
        <a:lstStyle/>
        <a:p>
          <a:r>
            <a:rPr lang="en-US" b="1"/>
            <a:t>Navigation</a:t>
          </a:r>
          <a:endParaRPr lang="en-US"/>
        </a:p>
      </dgm:t>
    </dgm:pt>
    <dgm:pt modelId="{B1E572CE-DE27-46B6-B43B-296781539DD5}" type="parTrans" cxnId="{4CB84065-9B8F-423C-B7D9-B9BFBBEBBFE2}">
      <dgm:prSet/>
      <dgm:spPr/>
      <dgm:t>
        <a:bodyPr/>
        <a:lstStyle/>
        <a:p>
          <a:endParaRPr lang="en-US"/>
        </a:p>
      </dgm:t>
    </dgm:pt>
    <dgm:pt modelId="{A51CE840-29A8-48A5-9113-639E8978A0E6}" type="sibTrans" cxnId="{4CB84065-9B8F-423C-B7D9-B9BFBBEBBFE2}">
      <dgm:prSet/>
      <dgm:spPr/>
      <dgm:t>
        <a:bodyPr/>
        <a:lstStyle/>
        <a:p>
          <a:endParaRPr lang="en-US"/>
        </a:p>
      </dgm:t>
    </dgm:pt>
    <dgm:pt modelId="{060F354D-B7D0-47A5-B0A3-4FA741998962}">
      <dgm:prSet/>
      <dgm:spPr/>
      <dgm:t>
        <a:bodyPr/>
        <a:lstStyle/>
        <a:p>
          <a:r>
            <a:rPr lang="en-US" b="1"/>
            <a:t>Platform Theming</a:t>
          </a:r>
          <a:endParaRPr lang="en-US"/>
        </a:p>
      </dgm:t>
    </dgm:pt>
    <dgm:pt modelId="{EA73DE83-47BB-4699-A879-941690C3B965}" type="parTrans" cxnId="{D31597FE-3888-4B31-9414-845AD18C4AA1}">
      <dgm:prSet/>
      <dgm:spPr/>
      <dgm:t>
        <a:bodyPr/>
        <a:lstStyle/>
        <a:p>
          <a:endParaRPr lang="en-US"/>
        </a:p>
      </dgm:t>
    </dgm:pt>
    <dgm:pt modelId="{E9352CB9-B32F-48ED-94CA-C27F45AF9C91}" type="sibTrans" cxnId="{D31597FE-3888-4B31-9414-845AD18C4AA1}">
      <dgm:prSet/>
      <dgm:spPr/>
      <dgm:t>
        <a:bodyPr/>
        <a:lstStyle/>
        <a:p>
          <a:endParaRPr lang="en-US"/>
        </a:p>
      </dgm:t>
    </dgm:pt>
    <dgm:pt modelId="{75E956F7-CC82-4DAB-B8CE-ABC940F39E95}">
      <dgm:prSet/>
      <dgm:spPr/>
      <dgm:t>
        <a:bodyPr/>
        <a:lstStyle/>
        <a:p>
          <a:r>
            <a:rPr lang="en-US" b="1"/>
            <a:t>Build Tools</a:t>
          </a:r>
          <a:endParaRPr lang="en-US"/>
        </a:p>
      </dgm:t>
    </dgm:pt>
    <dgm:pt modelId="{5AFE4A6D-9E53-4CCA-BC11-A88BF911C330}" type="parTrans" cxnId="{F0519B82-D9CE-4B9B-A13E-2B70133633AB}">
      <dgm:prSet/>
      <dgm:spPr/>
      <dgm:t>
        <a:bodyPr/>
        <a:lstStyle/>
        <a:p>
          <a:endParaRPr lang="en-US"/>
        </a:p>
      </dgm:t>
    </dgm:pt>
    <dgm:pt modelId="{E66B0725-A048-4074-9C1F-294B3A59BEE4}" type="sibTrans" cxnId="{F0519B82-D9CE-4B9B-A13E-2B70133633AB}">
      <dgm:prSet/>
      <dgm:spPr/>
      <dgm:t>
        <a:bodyPr/>
        <a:lstStyle/>
        <a:p>
          <a:endParaRPr lang="en-US"/>
        </a:p>
      </dgm:t>
    </dgm:pt>
    <dgm:pt modelId="{590C50F8-7D94-4445-95C1-3EDCE07027F6}">
      <dgm:prSet/>
      <dgm:spPr/>
      <dgm:t>
        <a:bodyPr/>
        <a:lstStyle/>
        <a:p>
          <a:r>
            <a:rPr lang="en-US" b="1"/>
            <a:t>Performance</a:t>
          </a:r>
          <a:endParaRPr lang="en-US"/>
        </a:p>
      </dgm:t>
    </dgm:pt>
    <dgm:pt modelId="{DD4401C8-0EA5-4DF0-996C-F2EE6C8C7998}" type="parTrans" cxnId="{DB7E743C-2E4D-420E-BFF8-1D3A10CA0083}">
      <dgm:prSet/>
      <dgm:spPr/>
      <dgm:t>
        <a:bodyPr/>
        <a:lstStyle/>
        <a:p>
          <a:endParaRPr lang="en-US"/>
        </a:p>
      </dgm:t>
    </dgm:pt>
    <dgm:pt modelId="{A9A43FBD-8A80-491E-A2B1-6909B929892D}" type="sibTrans" cxnId="{DB7E743C-2E4D-420E-BFF8-1D3A10CA0083}">
      <dgm:prSet/>
      <dgm:spPr/>
      <dgm:t>
        <a:bodyPr/>
        <a:lstStyle/>
        <a:p>
          <a:endParaRPr lang="en-US"/>
        </a:p>
      </dgm:t>
    </dgm:pt>
    <dgm:pt modelId="{15B3DABA-8726-4B40-8C3B-21D528B639B8}" type="pres">
      <dgm:prSet presAssocID="{ECCC3BF4-E011-47E4-ADE4-EA7D44013502}" presName="diagram" presStyleCnt="0">
        <dgm:presLayoutVars>
          <dgm:dir/>
          <dgm:resizeHandles val="exact"/>
        </dgm:presLayoutVars>
      </dgm:prSet>
      <dgm:spPr/>
    </dgm:pt>
    <dgm:pt modelId="{A73AF743-0B08-444A-A5B5-B8409B4FD386}" type="pres">
      <dgm:prSet presAssocID="{4829D40E-C812-45E1-986E-89DFDCF36D54}" presName="node" presStyleLbl="node1" presStyleIdx="0" presStyleCnt="5">
        <dgm:presLayoutVars>
          <dgm:bulletEnabled val="1"/>
        </dgm:presLayoutVars>
      </dgm:prSet>
      <dgm:spPr/>
    </dgm:pt>
    <dgm:pt modelId="{C2BD1A76-46A1-4424-8110-16CE159C52A2}" type="pres">
      <dgm:prSet presAssocID="{EA18919F-3345-4BED-B050-766CC45AE714}" presName="sibTrans" presStyleCnt="0"/>
      <dgm:spPr/>
    </dgm:pt>
    <dgm:pt modelId="{6095056C-A6CA-4AAB-810B-E54E021BCA94}" type="pres">
      <dgm:prSet presAssocID="{655B2C23-BBDD-4BD9-AB90-E2C76AA86C2F}" presName="node" presStyleLbl="node1" presStyleIdx="1" presStyleCnt="5">
        <dgm:presLayoutVars>
          <dgm:bulletEnabled val="1"/>
        </dgm:presLayoutVars>
      </dgm:prSet>
      <dgm:spPr/>
    </dgm:pt>
    <dgm:pt modelId="{5F9D4A8F-85B6-47AB-80E2-2F86CD31366C}" type="pres">
      <dgm:prSet presAssocID="{A51CE840-29A8-48A5-9113-639E8978A0E6}" presName="sibTrans" presStyleCnt="0"/>
      <dgm:spPr/>
    </dgm:pt>
    <dgm:pt modelId="{8412271D-D997-47A7-AC2E-52197FEB2C2D}" type="pres">
      <dgm:prSet presAssocID="{060F354D-B7D0-47A5-B0A3-4FA741998962}" presName="node" presStyleLbl="node1" presStyleIdx="2" presStyleCnt="5">
        <dgm:presLayoutVars>
          <dgm:bulletEnabled val="1"/>
        </dgm:presLayoutVars>
      </dgm:prSet>
      <dgm:spPr/>
    </dgm:pt>
    <dgm:pt modelId="{D07145D7-2893-43C8-A582-56218B2A9606}" type="pres">
      <dgm:prSet presAssocID="{E9352CB9-B32F-48ED-94CA-C27F45AF9C91}" presName="sibTrans" presStyleCnt="0"/>
      <dgm:spPr/>
    </dgm:pt>
    <dgm:pt modelId="{0AD874C4-8A72-4F8C-BA80-808E6D97C5A4}" type="pres">
      <dgm:prSet presAssocID="{75E956F7-CC82-4DAB-B8CE-ABC940F39E95}" presName="node" presStyleLbl="node1" presStyleIdx="3" presStyleCnt="5">
        <dgm:presLayoutVars>
          <dgm:bulletEnabled val="1"/>
        </dgm:presLayoutVars>
      </dgm:prSet>
      <dgm:spPr/>
    </dgm:pt>
    <dgm:pt modelId="{57548505-D71E-416C-A414-36E2348BE424}" type="pres">
      <dgm:prSet presAssocID="{E66B0725-A048-4074-9C1F-294B3A59BEE4}" presName="sibTrans" presStyleCnt="0"/>
      <dgm:spPr/>
    </dgm:pt>
    <dgm:pt modelId="{B6BACF2C-F59D-4DC4-99E3-A731343811D6}" type="pres">
      <dgm:prSet presAssocID="{590C50F8-7D94-4445-95C1-3EDCE07027F6}" presName="node" presStyleLbl="node1" presStyleIdx="4" presStyleCnt="5">
        <dgm:presLayoutVars>
          <dgm:bulletEnabled val="1"/>
        </dgm:presLayoutVars>
      </dgm:prSet>
      <dgm:spPr/>
    </dgm:pt>
  </dgm:ptLst>
  <dgm:cxnLst>
    <dgm:cxn modelId="{974CFC13-6634-450F-B98B-99C5DE83723D}" type="presOf" srcId="{ECCC3BF4-E011-47E4-ADE4-EA7D44013502}" destId="{15B3DABA-8726-4B40-8C3B-21D528B639B8}" srcOrd="0" destOrd="0" presId="urn:microsoft.com/office/officeart/2005/8/layout/default"/>
    <dgm:cxn modelId="{D96F0D2E-AB8D-456C-941A-56829F8CE87E}" type="presOf" srcId="{4829D40E-C812-45E1-986E-89DFDCF36D54}" destId="{A73AF743-0B08-444A-A5B5-B8409B4FD386}" srcOrd="0" destOrd="0" presId="urn:microsoft.com/office/officeart/2005/8/layout/default"/>
    <dgm:cxn modelId="{DB7E743C-2E4D-420E-BFF8-1D3A10CA0083}" srcId="{ECCC3BF4-E011-47E4-ADE4-EA7D44013502}" destId="{590C50F8-7D94-4445-95C1-3EDCE07027F6}" srcOrd="4" destOrd="0" parTransId="{DD4401C8-0EA5-4DF0-996C-F2EE6C8C7998}" sibTransId="{A9A43FBD-8A80-491E-A2B1-6909B929892D}"/>
    <dgm:cxn modelId="{4243A243-C5D9-4768-A9E4-CA5FFBC896D8}" type="presOf" srcId="{590C50F8-7D94-4445-95C1-3EDCE07027F6}" destId="{B6BACF2C-F59D-4DC4-99E3-A731343811D6}" srcOrd="0" destOrd="0" presId="urn:microsoft.com/office/officeart/2005/8/layout/default"/>
    <dgm:cxn modelId="{4CB84065-9B8F-423C-B7D9-B9BFBBEBBFE2}" srcId="{ECCC3BF4-E011-47E4-ADE4-EA7D44013502}" destId="{655B2C23-BBDD-4BD9-AB90-E2C76AA86C2F}" srcOrd="1" destOrd="0" parTransId="{B1E572CE-DE27-46B6-B43B-296781539DD5}" sibTransId="{A51CE840-29A8-48A5-9113-639E8978A0E6}"/>
    <dgm:cxn modelId="{F0519B82-D9CE-4B9B-A13E-2B70133633AB}" srcId="{ECCC3BF4-E011-47E4-ADE4-EA7D44013502}" destId="{75E956F7-CC82-4DAB-B8CE-ABC940F39E95}" srcOrd="3" destOrd="0" parTransId="{5AFE4A6D-9E53-4CCA-BC11-A88BF911C330}" sibTransId="{E66B0725-A048-4074-9C1F-294B3A59BEE4}"/>
    <dgm:cxn modelId="{969EBB9F-C7A3-4345-ABD8-F79803627FFC}" type="presOf" srcId="{655B2C23-BBDD-4BD9-AB90-E2C76AA86C2F}" destId="{6095056C-A6CA-4AAB-810B-E54E021BCA94}" srcOrd="0" destOrd="0" presId="urn:microsoft.com/office/officeart/2005/8/layout/default"/>
    <dgm:cxn modelId="{1B0B33B9-FE04-40E6-8289-D12344AD2670}" type="presOf" srcId="{75E956F7-CC82-4DAB-B8CE-ABC940F39E95}" destId="{0AD874C4-8A72-4F8C-BA80-808E6D97C5A4}" srcOrd="0" destOrd="0" presId="urn:microsoft.com/office/officeart/2005/8/layout/default"/>
    <dgm:cxn modelId="{F66A06CA-4DCC-4332-9230-64DDEC9BE558}" srcId="{ECCC3BF4-E011-47E4-ADE4-EA7D44013502}" destId="{4829D40E-C812-45E1-986E-89DFDCF36D54}" srcOrd="0" destOrd="0" parTransId="{C8EA5E41-CF1C-463D-82C8-7A6345E1B943}" sibTransId="{EA18919F-3345-4BED-B050-766CC45AE714}"/>
    <dgm:cxn modelId="{7FB4ACE6-2D9F-45C9-B9A9-16C6EC175FAE}" type="presOf" srcId="{060F354D-B7D0-47A5-B0A3-4FA741998962}" destId="{8412271D-D997-47A7-AC2E-52197FEB2C2D}" srcOrd="0" destOrd="0" presId="urn:microsoft.com/office/officeart/2005/8/layout/default"/>
    <dgm:cxn modelId="{D31597FE-3888-4B31-9414-845AD18C4AA1}" srcId="{ECCC3BF4-E011-47E4-ADE4-EA7D44013502}" destId="{060F354D-B7D0-47A5-B0A3-4FA741998962}" srcOrd="2" destOrd="0" parTransId="{EA73DE83-47BB-4699-A879-941690C3B965}" sibTransId="{E9352CB9-B32F-48ED-94CA-C27F45AF9C91}"/>
    <dgm:cxn modelId="{DDC17F24-2F50-438C-9B60-67B4B2B29BDF}" type="presParOf" srcId="{15B3DABA-8726-4B40-8C3B-21D528B639B8}" destId="{A73AF743-0B08-444A-A5B5-B8409B4FD386}" srcOrd="0" destOrd="0" presId="urn:microsoft.com/office/officeart/2005/8/layout/default"/>
    <dgm:cxn modelId="{EFABC288-3695-41D3-8B40-1BCDB2E2FAC7}" type="presParOf" srcId="{15B3DABA-8726-4B40-8C3B-21D528B639B8}" destId="{C2BD1A76-46A1-4424-8110-16CE159C52A2}" srcOrd="1" destOrd="0" presId="urn:microsoft.com/office/officeart/2005/8/layout/default"/>
    <dgm:cxn modelId="{A4D1131C-2F32-453C-BA3F-BF183E2DA900}" type="presParOf" srcId="{15B3DABA-8726-4B40-8C3B-21D528B639B8}" destId="{6095056C-A6CA-4AAB-810B-E54E021BCA94}" srcOrd="2" destOrd="0" presId="urn:microsoft.com/office/officeart/2005/8/layout/default"/>
    <dgm:cxn modelId="{2368A9EF-AE41-49F4-ACD3-2BF48CC331D2}" type="presParOf" srcId="{15B3DABA-8726-4B40-8C3B-21D528B639B8}" destId="{5F9D4A8F-85B6-47AB-80E2-2F86CD31366C}" srcOrd="3" destOrd="0" presId="urn:microsoft.com/office/officeart/2005/8/layout/default"/>
    <dgm:cxn modelId="{CFFA8B4E-D039-4E73-AFFD-A6953CABFB56}" type="presParOf" srcId="{15B3DABA-8726-4B40-8C3B-21D528B639B8}" destId="{8412271D-D997-47A7-AC2E-52197FEB2C2D}" srcOrd="4" destOrd="0" presId="urn:microsoft.com/office/officeart/2005/8/layout/default"/>
    <dgm:cxn modelId="{82CA2CBF-348E-4501-A3F8-906980DCD35A}" type="presParOf" srcId="{15B3DABA-8726-4B40-8C3B-21D528B639B8}" destId="{D07145D7-2893-43C8-A582-56218B2A9606}" srcOrd="5" destOrd="0" presId="urn:microsoft.com/office/officeart/2005/8/layout/default"/>
    <dgm:cxn modelId="{917593B3-C7F6-4014-9D47-F72D78E1025D}" type="presParOf" srcId="{15B3DABA-8726-4B40-8C3B-21D528B639B8}" destId="{0AD874C4-8A72-4F8C-BA80-808E6D97C5A4}" srcOrd="6" destOrd="0" presId="urn:microsoft.com/office/officeart/2005/8/layout/default"/>
    <dgm:cxn modelId="{C712902A-9FA6-4FF3-A337-4F78EADB2D4A}" type="presParOf" srcId="{15B3DABA-8726-4B40-8C3B-21D528B639B8}" destId="{57548505-D71E-416C-A414-36E2348BE424}" srcOrd="7" destOrd="0" presId="urn:microsoft.com/office/officeart/2005/8/layout/default"/>
    <dgm:cxn modelId="{E1F4A54B-CBFD-421D-92D1-AA261667AC22}" type="presParOf" srcId="{15B3DABA-8726-4B40-8C3B-21D528B639B8}" destId="{B6BACF2C-F59D-4DC4-99E3-A731343811D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45565E-AE0D-4CFC-BDC9-80D417B1736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DE6420-24A0-4320-A513-4FF868FC8802}">
      <dgm:prSet/>
      <dgm:spPr/>
      <dgm:t>
        <a:bodyPr/>
        <a:lstStyle/>
        <a:p>
          <a:r>
            <a:rPr lang="en-US" b="1"/>
            <a:t>Buttons</a:t>
          </a:r>
          <a:endParaRPr lang="en-US"/>
        </a:p>
      </dgm:t>
    </dgm:pt>
    <dgm:pt modelId="{B1DF0ACA-9F08-4C57-A581-114AA2177DA3}" type="parTrans" cxnId="{64A42F4C-3BFC-471A-B160-512074224E19}">
      <dgm:prSet/>
      <dgm:spPr/>
      <dgm:t>
        <a:bodyPr/>
        <a:lstStyle/>
        <a:p>
          <a:endParaRPr lang="en-US"/>
        </a:p>
      </dgm:t>
    </dgm:pt>
    <dgm:pt modelId="{06A8DE2B-8D71-470E-9D6B-5C93BD66A51C}" type="sibTrans" cxnId="{64A42F4C-3BFC-471A-B160-512074224E19}">
      <dgm:prSet/>
      <dgm:spPr/>
      <dgm:t>
        <a:bodyPr/>
        <a:lstStyle/>
        <a:p>
          <a:endParaRPr lang="en-US"/>
        </a:p>
      </dgm:t>
    </dgm:pt>
    <dgm:pt modelId="{82E612AE-2609-46AE-8610-CF822CC4B99C}">
      <dgm:prSet/>
      <dgm:spPr/>
      <dgm:t>
        <a:bodyPr/>
        <a:lstStyle/>
        <a:p>
          <a:r>
            <a:rPr lang="en-US" b="1"/>
            <a:t>Navigation</a:t>
          </a:r>
          <a:endParaRPr lang="en-US"/>
        </a:p>
      </dgm:t>
    </dgm:pt>
    <dgm:pt modelId="{FAF403AE-B57E-4D18-A247-3A9891FF745F}" type="parTrans" cxnId="{FA5C4DED-83EC-40A7-964F-EB002D0AD593}">
      <dgm:prSet/>
      <dgm:spPr/>
      <dgm:t>
        <a:bodyPr/>
        <a:lstStyle/>
        <a:p>
          <a:endParaRPr lang="en-US"/>
        </a:p>
      </dgm:t>
    </dgm:pt>
    <dgm:pt modelId="{0996F90E-C572-414D-9FFA-5CE359AD449F}" type="sibTrans" cxnId="{FA5C4DED-83EC-40A7-964F-EB002D0AD593}">
      <dgm:prSet/>
      <dgm:spPr/>
      <dgm:t>
        <a:bodyPr/>
        <a:lstStyle/>
        <a:p>
          <a:endParaRPr lang="en-US"/>
        </a:p>
      </dgm:t>
    </dgm:pt>
    <dgm:pt modelId="{2DC45D2C-9879-4ADC-9501-A387FC0A1049}" type="pres">
      <dgm:prSet presAssocID="{AC45565E-AE0D-4CFC-BDC9-80D417B17368}" presName="diagram" presStyleCnt="0">
        <dgm:presLayoutVars>
          <dgm:dir/>
          <dgm:resizeHandles val="exact"/>
        </dgm:presLayoutVars>
      </dgm:prSet>
      <dgm:spPr/>
    </dgm:pt>
    <dgm:pt modelId="{6E83B802-651F-4873-91D1-ACF7ECF9358F}" type="pres">
      <dgm:prSet presAssocID="{1BDE6420-24A0-4320-A513-4FF868FC8802}" presName="node" presStyleLbl="node1" presStyleIdx="0" presStyleCnt="2">
        <dgm:presLayoutVars>
          <dgm:bulletEnabled val="1"/>
        </dgm:presLayoutVars>
      </dgm:prSet>
      <dgm:spPr/>
    </dgm:pt>
    <dgm:pt modelId="{27E7A68E-81D4-4413-AC0D-68254086D8E7}" type="pres">
      <dgm:prSet presAssocID="{06A8DE2B-8D71-470E-9D6B-5C93BD66A51C}" presName="sibTrans" presStyleCnt="0"/>
      <dgm:spPr/>
    </dgm:pt>
    <dgm:pt modelId="{7BF75555-5ABE-4894-BA43-355E636EDD59}" type="pres">
      <dgm:prSet presAssocID="{82E612AE-2609-46AE-8610-CF822CC4B99C}" presName="node" presStyleLbl="node1" presStyleIdx="1" presStyleCnt="2">
        <dgm:presLayoutVars>
          <dgm:bulletEnabled val="1"/>
        </dgm:presLayoutVars>
      </dgm:prSet>
      <dgm:spPr/>
    </dgm:pt>
  </dgm:ptLst>
  <dgm:cxnLst>
    <dgm:cxn modelId="{865F9F2B-CB03-4C46-B0ED-3616BECF3981}" type="presOf" srcId="{82E612AE-2609-46AE-8610-CF822CC4B99C}" destId="{7BF75555-5ABE-4894-BA43-355E636EDD59}" srcOrd="0" destOrd="0" presId="urn:microsoft.com/office/officeart/2005/8/layout/default"/>
    <dgm:cxn modelId="{64A42F4C-3BFC-471A-B160-512074224E19}" srcId="{AC45565E-AE0D-4CFC-BDC9-80D417B17368}" destId="{1BDE6420-24A0-4320-A513-4FF868FC8802}" srcOrd="0" destOrd="0" parTransId="{B1DF0ACA-9F08-4C57-A581-114AA2177DA3}" sibTransId="{06A8DE2B-8D71-470E-9D6B-5C93BD66A51C}"/>
    <dgm:cxn modelId="{367E6FB0-3428-4B9C-BC3E-DEA2BC30998C}" type="presOf" srcId="{AC45565E-AE0D-4CFC-BDC9-80D417B17368}" destId="{2DC45D2C-9879-4ADC-9501-A387FC0A1049}" srcOrd="0" destOrd="0" presId="urn:microsoft.com/office/officeart/2005/8/layout/default"/>
    <dgm:cxn modelId="{C04EA1B1-F7F0-4D03-9703-C616CC2991E7}" type="presOf" srcId="{1BDE6420-24A0-4320-A513-4FF868FC8802}" destId="{6E83B802-651F-4873-91D1-ACF7ECF9358F}" srcOrd="0" destOrd="0" presId="urn:microsoft.com/office/officeart/2005/8/layout/default"/>
    <dgm:cxn modelId="{FA5C4DED-83EC-40A7-964F-EB002D0AD593}" srcId="{AC45565E-AE0D-4CFC-BDC9-80D417B17368}" destId="{82E612AE-2609-46AE-8610-CF822CC4B99C}" srcOrd="1" destOrd="0" parTransId="{FAF403AE-B57E-4D18-A247-3A9891FF745F}" sibTransId="{0996F90E-C572-414D-9FFA-5CE359AD449F}"/>
    <dgm:cxn modelId="{72DB8A56-0D23-4AFC-9854-7E3D6F0DCCB8}" type="presParOf" srcId="{2DC45D2C-9879-4ADC-9501-A387FC0A1049}" destId="{6E83B802-651F-4873-91D1-ACF7ECF9358F}" srcOrd="0" destOrd="0" presId="urn:microsoft.com/office/officeart/2005/8/layout/default"/>
    <dgm:cxn modelId="{171F6A2D-0AE0-46A2-AFC0-16588A3231E5}" type="presParOf" srcId="{2DC45D2C-9879-4ADC-9501-A387FC0A1049}" destId="{27E7A68E-81D4-4413-AC0D-68254086D8E7}" srcOrd="1" destOrd="0" presId="urn:microsoft.com/office/officeart/2005/8/layout/default"/>
    <dgm:cxn modelId="{CD5B60DE-2397-416D-A013-5057555884FB}" type="presParOf" srcId="{2DC45D2C-9879-4ADC-9501-A387FC0A1049}" destId="{7BF75555-5ABE-4894-BA43-355E636EDD5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B99D3E-C8C3-46E7-9253-D591138F8B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4F7159-AC40-4809-A768-4F0FBE1BAD69}">
      <dgm:prSet/>
      <dgm:spPr/>
      <dgm:t>
        <a:bodyPr/>
        <a:lstStyle/>
        <a:p>
          <a:r>
            <a:rPr lang="en-US" b="1"/>
            <a:t>Cards</a:t>
          </a:r>
          <a:endParaRPr lang="en-US"/>
        </a:p>
      </dgm:t>
    </dgm:pt>
    <dgm:pt modelId="{22FA1DFD-5B34-4756-BA0B-DD468C9258E3}" type="parTrans" cxnId="{584A80B5-2CDC-487F-818C-9351DBF31510}">
      <dgm:prSet/>
      <dgm:spPr/>
      <dgm:t>
        <a:bodyPr/>
        <a:lstStyle/>
        <a:p>
          <a:endParaRPr lang="en-US"/>
        </a:p>
      </dgm:t>
    </dgm:pt>
    <dgm:pt modelId="{55F3F4D8-DC5D-4370-8823-EA5BD831A3BE}" type="sibTrans" cxnId="{584A80B5-2CDC-487F-818C-9351DBF31510}">
      <dgm:prSet/>
      <dgm:spPr/>
      <dgm:t>
        <a:bodyPr/>
        <a:lstStyle/>
        <a:p>
          <a:endParaRPr lang="en-US"/>
        </a:p>
      </dgm:t>
    </dgm:pt>
    <dgm:pt modelId="{F21CCBD7-0516-4B9B-B426-5A22C00DE003}">
      <dgm:prSet/>
      <dgm:spPr/>
      <dgm:t>
        <a:bodyPr/>
        <a:lstStyle/>
        <a:p>
          <a:r>
            <a:rPr lang="en-US" b="1"/>
            <a:t>Badges</a:t>
          </a:r>
          <a:endParaRPr lang="en-US"/>
        </a:p>
      </dgm:t>
    </dgm:pt>
    <dgm:pt modelId="{6338F3D0-A819-4EAB-84BA-86FF14ED3245}" type="parTrans" cxnId="{E6AF1E37-240D-4C0B-99C4-BFF5910AA29F}">
      <dgm:prSet/>
      <dgm:spPr/>
      <dgm:t>
        <a:bodyPr/>
        <a:lstStyle/>
        <a:p>
          <a:endParaRPr lang="en-US"/>
        </a:p>
      </dgm:t>
    </dgm:pt>
    <dgm:pt modelId="{38F5B576-69D5-4EA2-9BDB-B735D58D876F}" type="sibTrans" cxnId="{E6AF1E37-240D-4C0B-99C4-BFF5910AA29F}">
      <dgm:prSet/>
      <dgm:spPr/>
      <dgm:t>
        <a:bodyPr/>
        <a:lstStyle/>
        <a:p>
          <a:endParaRPr lang="en-US"/>
        </a:p>
      </dgm:t>
    </dgm:pt>
    <dgm:pt modelId="{416CFBFF-FE16-4149-BAAB-8C6CFE1AF4FA}">
      <dgm:prSet/>
      <dgm:spPr/>
      <dgm:t>
        <a:bodyPr/>
        <a:lstStyle/>
        <a:p>
          <a:r>
            <a:rPr lang="en-US" b="1"/>
            <a:t>Input</a:t>
          </a:r>
          <a:endParaRPr lang="en-US"/>
        </a:p>
      </dgm:t>
    </dgm:pt>
    <dgm:pt modelId="{D096E7B4-7B82-4363-9AC9-DD3000541BD2}" type="parTrans" cxnId="{0E351555-1C10-49DA-8E13-FB3832A76882}">
      <dgm:prSet/>
      <dgm:spPr/>
      <dgm:t>
        <a:bodyPr/>
        <a:lstStyle/>
        <a:p>
          <a:endParaRPr lang="en-US"/>
        </a:p>
      </dgm:t>
    </dgm:pt>
    <dgm:pt modelId="{6C65B062-FF1C-4564-9FC7-B21E139178D0}" type="sibTrans" cxnId="{0E351555-1C10-49DA-8E13-FB3832A76882}">
      <dgm:prSet/>
      <dgm:spPr/>
      <dgm:t>
        <a:bodyPr/>
        <a:lstStyle/>
        <a:p>
          <a:endParaRPr lang="en-US"/>
        </a:p>
      </dgm:t>
    </dgm:pt>
    <dgm:pt modelId="{378BFFA4-562B-4678-B04C-FE78773A2410}">
      <dgm:prSet/>
      <dgm:spPr/>
      <dgm:t>
        <a:bodyPr/>
        <a:lstStyle/>
        <a:p>
          <a:r>
            <a:rPr lang="en-US" b="1"/>
            <a:t>Toolbars</a:t>
          </a:r>
          <a:endParaRPr lang="en-US"/>
        </a:p>
      </dgm:t>
    </dgm:pt>
    <dgm:pt modelId="{1DBED9E3-16A9-4CD3-AA55-842F84A69A87}" type="parTrans" cxnId="{625D116D-055D-4725-9668-078A36C0194A}">
      <dgm:prSet/>
      <dgm:spPr/>
      <dgm:t>
        <a:bodyPr/>
        <a:lstStyle/>
        <a:p>
          <a:endParaRPr lang="en-US"/>
        </a:p>
      </dgm:t>
    </dgm:pt>
    <dgm:pt modelId="{2EE49EC3-4322-49FB-B8C1-C92510080B28}" type="sibTrans" cxnId="{625D116D-055D-4725-9668-078A36C0194A}">
      <dgm:prSet/>
      <dgm:spPr/>
      <dgm:t>
        <a:bodyPr/>
        <a:lstStyle/>
        <a:p>
          <a:endParaRPr lang="en-US"/>
        </a:p>
      </dgm:t>
    </dgm:pt>
    <dgm:pt modelId="{B30C3A03-D184-47E1-A6E8-48DA509BF078}">
      <dgm:prSet/>
      <dgm:spPr/>
      <dgm:t>
        <a:bodyPr/>
        <a:lstStyle/>
        <a:p>
          <a:r>
            <a:rPr lang="en-US" b="1"/>
            <a:t>Grid System</a:t>
          </a:r>
          <a:endParaRPr lang="en-US"/>
        </a:p>
      </dgm:t>
    </dgm:pt>
    <dgm:pt modelId="{68AB56D8-B752-445B-B12E-04D5CFA5D34C}" type="parTrans" cxnId="{5F049A98-356D-46A8-A139-373B66AF8091}">
      <dgm:prSet/>
      <dgm:spPr/>
      <dgm:t>
        <a:bodyPr/>
        <a:lstStyle/>
        <a:p>
          <a:endParaRPr lang="en-US"/>
        </a:p>
      </dgm:t>
    </dgm:pt>
    <dgm:pt modelId="{49B12682-7080-4750-995B-1D10990234BA}" type="sibTrans" cxnId="{5F049A98-356D-46A8-A139-373B66AF8091}">
      <dgm:prSet/>
      <dgm:spPr/>
      <dgm:t>
        <a:bodyPr/>
        <a:lstStyle/>
        <a:p>
          <a:endParaRPr lang="en-US"/>
        </a:p>
      </dgm:t>
    </dgm:pt>
    <dgm:pt modelId="{E964614C-AA29-494D-A498-6A537040912D}" type="pres">
      <dgm:prSet presAssocID="{BDB99D3E-C8C3-46E7-9253-D591138F8B0A}" presName="diagram" presStyleCnt="0">
        <dgm:presLayoutVars>
          <dgm:dir/>
          <dgm:resizeHandles val="exact"/>
        </dgm:presLayoutVars>
      </dgm:prSet>
      <dgm:spPr/>
    </dgm:pt>
    <dgm:pt modelId="{9ECBC27E-AA64-4364-850F-6FFDEFD71559}" type="pres">
      <dgm:prSet presAssocID="{E94F7159-AC40-4809-A768-4F0FBE1BAD69}" presName="node" presStyleLbl="node1" presStyleIdx="0" presStyleCnt="5">
        <dgm:presLayoutVars>
          <dgm:bulletEnabled val="1"/>
        </dgm:presLayoutVars>
      </dgm:prSet>
      <dgm:spPr/>
    </dgm:pt>
    <dgm:pt modelId="{7DEF28B9-9195-4609-B004-00C03E354E1D}" type="pres">
      <dgm:prSet presAssocID="{55F3F4D8-DC5D-4370-8823-EA5BD831A3BE}" presName="sibTrans" presStyleCnt="0"/>
      <dgm:spPr/>
    </dgm:pt>
    <dgm:pt modelId="{731584C5-F53A-4996-8007-42A0962652FA}" type="pres">
      <dgm:prSet presAssocID="{F21CCBD7-0516-4B9B-B426-5A22C00DE003}" presName="node" presStyleLbl="node1" presStyleIdx="1" presStyleCnt="5">
        <dgm:presLayoutVars>
          <dgm:bulletEnabled val="1"/>
        </dgm:presLayoutVars>
      </dgm:prSet>
      <dgm:spPr/>
    </dgm:pt>
    <dgm:pt modelId="{6A8B1968-2BD9-4F7B-AF56-BC3C6E4F67D9}" type="pres">
      <dgm:prSet presAssocID="{38F5B576-69D5-4EA2-9BDB-B735D58D876F}" presName="sibTrans" presStyleCnt="0"/>
      <dgm:spPr/>
    </dgm:pt>
    <dgm:pt modelId="{F4FE33B9-86FB-444D-A70F-963AD512F593}" type="pres">
      <dgm:prSet presAssocID="{416CFBFF-FE16-4149-BAAB-8C6CFE1AF4FA}" presName="node" presStyleLbl="node1" presStyleIdx="2" presStyleCnt="5">
        <dgm:presLayoutVars>
          <dgm:bulletEnabled val="1"/>
        </dgm:presLayoutVars>
      </dgm:prSet>
      <dgm:spPr/>
    </dgm:pt>
    <dgm:pt modelId="{F81DC349-98A6-4610-9583-21F46437A6C2}" type="pres">
      <dgm:prSet presAssocID="{6C65B062-FF1C-4564-9FC7-B21E139178D0}" presName="sibTrans" presStyleCnt="0"/>
      <dgm:spPr/>
    </dgm:pt>
    <dgm:pt modelId="{D4AF1802-04CE-40E4-9795-545635E2B9CD}" type="pres">
      <dgm:prSet presAssocID="{378BFFA4-562B-4678-B04C-FE78773A2410}" presName="node" presStyleLbl="node1" presStyleIdx="3" presStyleCnt="5">
        <dgm:presLayoutVars>
          <dgm:bulletEnabled val="1"/>
        </dgm:presLayoutVars>
      </dgm:prSet>
      <dgm:spPr/>
    </dgm:pt>
    <dgm:pt modelId="{20DE8B40-CA05-4FCF-9B3F-F2E0C958373B}" type="pres">
      <dgm:prSet presAssocID="{2EE49EC3-4322-49FB-B8C1-C92510080B28}" presName="sibTrans" presStyleCnt="0"/>
      <dgm:spPr/>
    </dgm:pt>
    <dgm:pt modelId="{D8DD5D0F-BF6C-49F6-93EC-ADA5EEE4C761}" type="pres">
      <dgm:prSet presAssocID="{B30C3A03-D184-47E1-A6E8-48DA509BF078}" presName="node" presStyleLbl="node1" presStyleIdx="4" presStyleCnt="5">
        <dgm:presLayoutVars>
          <dgm:bulletEnabled val="1"/>
        </dgm:presLayoutVars>
      </dgm:prSet>
      <dgm:spPr/>
    </dgm:pt>
  </dgm:ptLst>
  <dgm:cxnLst>
    <dgm:cxn modelId="{EE031032-09AD-4243-BCFC-E06EE72BB68E}" type="presOf" srcId="{378BFFA4-562B-4678-B04C-FE78773A2410}" destId="{D4AF1802-04CE-40E4-9795-545635E2B9CD}" srcOrd="0" destOrd="0" presId="urn:microsoft.com/office/officeart/2005/8/layout/default"/>
    <dgm:cxn modelId="{E6AF1E37-240D-4C0B-99C4-BFF5910AA29F}" srcId="{BDB99D3E-C8C3-46E7-9253-D591138F8B0A}" destId="{F21CCBD7-0516-4B9B-B426-5A22C00DE003}" srcOrd="1" destOrd="0" parTransId="{6338F3D0-A819-4EAB-84BA-86FF14ED3245}" sibTransId="{38F5B576-69D5-4EA2-9BDB-B735D58D876F}"/>
    <dgm:cxn modelId="{A84A4966-362E-4FB9-B90E-983AAAA78717}" type="presOf" srcId="{F21CCBD7-0516-4B9B-B426-5A22C00DE003}" destId="{731584C5-F53A-4996-8007-42A0962652FA}" srcOrd="0" destOrd="0" presId="urn:microsoft.com/office/officeart/2005/8/layout/default"/>
    <dgm:cxn modelId="{BE5E3069-9477-4EC7-8FD1-FEAA649D5F1F}" type="presOf" srcId="{E94F7159-AC40-4809-A768-4F0FBE1BAD69}" destId="{9ECBC27E-AA64-4364-850F-6FFDEFD71559}" srcOrd="0" destOrd="0" presId="urn:microsoft.com/office/officeart/2005/8/layout/default"/>
    <dgm:cxn modelId="{625D116D-055D-4725-9668-078A36C0194A}" srcId="{BDB99D3E-C8C3-46E7-9253-D591138F8B0A}" destId="{378BFFA4-562B-4678-B04C-FE78773A2410}" srcOrd="3" destOrd="0" parTransId="{1DBED9E3-16A9-4CD3-AA55-842F84A69A87}" sibTransId="{2EE49EC3-4322-49FB-B8C1-C92510080B28}"/>
    <dgm:cxn modelId="{0E351555-1C10-49DA-8E13-FB3832A76882}" srcId="{BDB99D3E-C8C3-46E7-9253-D591138F8B0A}" destId="{416CFBFF-FE16-4149-BAAB-8C6CFE1AF4FA}" srcOrd="2" destOrd="0" parTransId="{D096E7B4-7B82-4363-9AC9-DD3000541BD2}" sibTransId="{6C65B062-FF1C-4564-9FC7-B21E139178D0}"/>
    <dgm:cxn modelId="{3FE9DF80-E724-4DCF-AFAA-83C6EA43A942}" type="presOf" srcId="{BDB99D3E-C8C3-46E7-9253-D591138F8B0A}" destId="{E964614C-AA29-494D-A498-6A537040912D}" srcOrd="0" destOrd="0" presId="urn:microsoft.com/office/officeart/2005/8/layout/default"/>
    <dgm:cxn modelId="{5F049A98-356D-46A8-A139-373B66AF8091}" srcId="{BDB99D3E-C8C3-46E7-9253-D591138F8B0A}" destId="{B30C3A03-D184-47E1-A6E8-48DA509BF078}" srcOrd="4" destOrd="0" parTransId="{68AB56D8-B752-445B-B12E-04D5CFA5D34C}" sibTransId="{49B12682-7080-4750-995B-1D10990234BA}"/>
    <dgm:cxn modelId="{FB11DA99-5B33-4381-AD29-F4138B910ED7}" type="presOf" srcId="{B30C3A03-D184-47E1-A6E8-48DA509BF078}" destId="{D8DD5D0F-BF6C-49F6-93EC-ADA5EEE4C761}" srcOrd="0" destOrd="0" presId="urn:microsoft.com/office/officeart/2005/8/layout/default"/>
    <dgm:cxn modelId="{584A80B5-2CDC-487F-818C-9351DBF31510}" srcId="{BDB99D3E-C8C3-46E7-9253-D591138F8B0A}" destId="{E94F7159-AC40-4809-A768-4F0FBE1BAD69}" srcOrd="0" destOrd="0" parTransId="{22FA1DFD-5B34-4756-BA0B-DD468C9258E3}" sibTransId="{55F3F4D8-DC5D-4370-8823-EA5BD831A3BE}"/>
    <dgm:cxn modelId="{C4C1B4D6-B767-4C4B-A392-FEAF80C4AB0A}" type="presOf" srcId="{416CFBFF-FE16-4149-BAAB-8C6CFE1AF4FA}" destId="{F4FE33B9-86FB-444D-A70F-963AD512F593}" srcOrd="0" destOrd="0" presId="urn:microsoft.com/office/officeart/2005/8/layout/default"/>
    <dgm:cxn modelId="{E310F971-2F2C-462F-9EE9-EAD424C9AB5F}" type="presParOf" srcId="{E964614C-AA29-494D-A498-6A537040912D}" destId="{9ECBC27E-AA64-4364-850F-6FFDEFD71559}" srcOrd="0" destOrd="0" presId="urn:microsoft.com/office/officeart/2005/8/layout/default"/>
    <dgm:cxn modelId="{0F2909C8-2D31-437E-9854-EB27A1C8FFE2}" type="presParOf" srcId="{E964614C-AA29-494D-A498-6A537040912D}" destId="{7DEF28B9-9195-4609-B004-00C03E354E1D}" srcOrd="1" destOrd="0" presId="urn:microsoft.com/office/officeart/2005/8/layout/default"/>
    <dgm:cxn modelId="{522CA5DB-D698-4C94-AB40-1DB5FD701921}" type="presParOf" srcId="{E964614C-AA29-494D-A498-6A537040912D}" destId="{731584C5-F53A-4996-8007-42A0962652FA}" srcOrd="2" destOrd="0" presId="urn:microsoft.com/office/officeart/2005/8/layout/default"/>
    <dgm:cxn modelId="{60E30142-B1AD-4D94-A38C-FDF9B131764E}" type="presParOf" srcId="{E964614C-AA29-494D-A498-6A537040912D}" destId="{6A8B1968-2BD9-4F7B-AF56-BC3C6E4F67D9}" srcOrd="3" destOrd="0" presId="urn:microsoft.com/office/officeart/2005/8/layout/default"/>
    <dgm:cxn modelId="{A55D1488-D6B4-429F-97F6-7D786CCEF91D}" type="presParOf" srcId="{E964614C-AA29-494D-A498-6A537040912D}" destId="{F4FE33B9-86FB-444D-A70F-963AD512F593}" srcOrd="4" destOrd="0" presId="urn:microsoft.com/office/officeart/2005/8/layout/default"/>
    <dgm:cxn modelId="{536F424E-CDAF-420A-9EB6-EA1217FDE220}" type="presParOf" srcId="{E964614C-AA29-494D-A498-6A537040912D}" destId="{F81DC349-98A6-4610-9583-21F46437A6C2}" srcOrd="5" destOrd="0" presId="urn:microsoft.com/office/officeart/2005/8/layout/default"/>
    <dgm:cxn modelId="{936131AB-6D72-4918-9FDC-7039E791A97B}" type="presParOf" srcId="{E964614C-AA29-494D-A498-6A537040912D}" destId="{D4AF1802-04CE-40E4-9795-545635E2B9CD}" srcOrd="6" destOrd="0" presId="urn:microsoft.com/office/officeart/2005/8/layout/default"/>
    <dgm:cxn modelId="{27E07C0E-77B6-4712-8546-5BD11AE7EDE8}" type="presParOf" srcId="{E964614C-AA29-494D-A498-6A537040912D}" destId="{20DE8B40-CA05-4FCF-9B3F-F2E0C958373B}" srcOrd="7" destOrd="0" presId="urn:microsoft.com/office/officeart/2005/8/layout/default"/>
    <dgm:cxn modelId="{0D594500-E7D5-4D15-9A55-881AA0F9932F}" type="presParOf" srcId="{E964614C-AA29-494D-A498-6A537040912D}" destId="{D8DD5D0F-BF6C-49F6-93EC-ADA5EEE4C76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AF9ED3-9FCD-460D-92EB-F5D148E141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62FD30-F06A-49E3-8D51-8D8E1EE2C38F}">
      <dgm:prSet/>
      <dgm:spPr/>
      <dgm:t>
        <a:bodyPr/>
        <a:lstStyle/>
        <a:p>
          <a:r>
            <a:rPr lang="en-US" b="1"/>
            <a:t>Services</a:t>
          </a:r>
          <a:endParaRPr lang="en-US"/>
        </a:p>
      </dgm:t>
    </dgm:pt>
    <dgm:pt modelId="{7653DFE3-7488-4313-BF37-BCED01D0B614}" type="parTrans" cxnId="{9B012247-EB28-41DD-8A85-CF0AC736449A}">
      <dgm:prSet/>
      <dgm:spPr/>
      <dgm:t>
        <a:bodyPr/>
        <a:lstStyle/>
        <a:p>
          <a:endParaRPr lang="en-US"/>
        </a:p>
      </dgm:t>
    </dgm:pt>
    <dgm:pt modelId="{1DFDB4DE-B58F-4C8F-97E4-C83138599186}" type="sibTrans" cxnId="{9B012247-EB28-41DD-8A85-CF0AC736449A}">
      <dgm:prSet/>
      <dgm:spPr/>
      <dgm:t>
        <a:bodyPr/>
        <a:lstStyle/>
        <a:p>
          <a:endParaRPr lang="en-US"/>
        </a:p>
      </dgm:t>
    </dgm:pt>
    <dgm:pt modelId="{AF3CFAF3-D551-488D-A404-04F2523126A3}">
      <dgm:prSet/>
      <dgm:spPr/>
      <dgm:t>
        <a:bodyPr/>
        <a:lstStyle/>
        <a:p>
          <a:r>
            <a:rPr lang="en-US" b="1"/>
            <a:t>Third-Party Libraries</a:t>
          </a:r>
          <a:endParaRPr lang="en-US"/>
        </a:p>
      </dgm:t>
    </dgm:pt>
    <dgm:pt modelId="{1F50AB49-8FFC-4082-8FB6-99B9790D4EA9}" type="parTrans" cxnId="{AA43E439-8FA7-4E5E-A45E-98AB9D0765B0}">
      <dgm:prSet/>
      <dgm:spPr/>
      <dgm:t>
        <a:bodyPr/>
        <a:lstStyle/>
        <a:p>
          <a:endParaRPr lang="en-US"/>
        </a:p>
      </dgm:t>
    </dgm:pt>
    <dgm:pt modelId="{88D94F46-08F0-4EAE-8813-435939C37128}" type="sibTrans" cxnId="{AA43E439-8FA7-4E5E-A45E-98AB9D0765B0}">
      <dgm:prSet/>
      <dgm:spPr/>
      <dgm:t>
        <a:bodyPr/>
        <a:lstStyle/>
        <a:p>
          <a:endParaRPr lang="en-US"/>
        </a:p>
      </dgm:t>
    </dgm:pt>
    <dgm:pt modelId="{F83F34CF-E39A-434A-A332-2C6C2FEF294F}" type="pres">
      <dgm:prSet presAssocID="{EEAF9ED3-9FCD-460D-92EB-F5D148E14150}" presName="diagram" presStyleCnt="0">
        <dgm:presLayoutVars>
          <dgm:dir/>
          <dgm:resizeHandles val="exact"/>
        </dgm:presLayoutVars>
      </dgm:prSet>
      <dgm:spPr/>
    </dgm:pt>
    <dgm:pt modelId="{2F7F9C88-4244-4520-9EDD-68F0C26150E4}" type="pres">
      <dgm:prSet presAssocID="{1762FD30-F06A-49E3-8D51-8D8E1EE2C38F}" presName="node" presStyleLbl="node1" presStyleIdx="0" presStyleCnt="2">
        <dgm:presLayoutVars>
          <dgm:bulletEnabled val="1"/>
        </dgm:presLayoutVars>
      </dgm:prSet>
      <dgm:spPr/>
    </dgm:pt>
    <dgm:pt modelId="{C0BCAC0B-C26A-4058-813D-9BD5E20B7AA0}" type="pres">
      <dgm:prSet presAssocID="{1DFDB4DE-B58F-4C8F-97E4-C83138599186}" presName="sibTrans" presStyleCnt="0"/>
      <dgm:spPr/>
    </dgm:pt>
    <dgm:pt modelId="{2C7C6161-70BC-4EF2-9EB5-6F361EB6BFF9}" type="pres">
      <dgm:prSet presAssocID="{AF3CFAF3-D551-488D-A404-04F2523126A3}" presName="node" presStyleLbl="node1" presStyleIdx="1" presStyleCnt="2">
        <dgm:presLayoutVars>
          <dgm:bulletEnabled val="1"/>
        </dgm:presLayoutVars>
      </dgm:prSet>
      <dgm:spPr/>
    </dgm:pt>
  </dgm:ptLst>
  <dgm:cxnLst>
    <dgm:cxn modelId="{AA43E439-8FA7-4E5E-A45E-98AB9D0765B0}" srcId="{EEAF9ED3-9FCD-460D-92EB-F5D148E14150}" destId="{AF3CFAF3-D551-488D-A404-04F2523126A3}" srcOrd="1" destOrd="0" parTransId="{1F50AB49-8FFC-4082-8FB6-99B9790D4EA9}" sibTransId="{88D94F46-08F0-4EAE-8813-435939C37128}"/>
    <dgm:cxn modelId="{9B012247-EB28-41DD-8A85-CF0AC736449A}" srcId="{EEAF9ED3-9FCD-460D-92EB-F5D148E14150}" destId="{1762FD30-F06A-49E3-8D51-8D8E1EE2C38F}" srcOrd="0" destOrd="0" parTransId="{7653DFE3-7488-4313-BF37-BCED01D0B614}" sibTransId="{1DFDB4DE-B58F-4C8F-97E4-C83138599186}"/>
    <dgm:cxn modelId="{CA7F0FAC-BDD2-40DA-B3CD-6E0EDEE45D51}" type="presOf" srcId="{AF3CFAF3-D551-488D-A404-04F2523126A3}" destId="{2C7C6161-70BC-4EF2-9EB5-6F361EB6BFF9}" srcOrd="0" destOrd="0" presId="urn:microsoft.com/office/officeart/2005/8/layout/default"/>
    <dgm:cxn modelId="{897E9FD4-8014-4C86-AF3B-B594B1C7AE16}" type="presOf" srcId="{1762FD30-F06A-49E3-8D51-8D8E1EE2C38F}" destId="{2F7F9C88-4244-4520-9EDD-68F0C26150E4}" srcOrd="0" destOrd="0" presId="urn:microsoft.com/office/officeart/2005/8/layout/default"/>
    <dgm:cxn modelId="{057052F7-CB2E-445A-A6C4-8EAC8EA48D52}" type="presOf" srcId="{EEAF9ED3-9FCD-460D-92EB-F5D148E14150}" destId="{F83F34CF-E39A-434A-A332-2C6C2FEF294F}" srcOrd="0" destOrd="0" presId="urn:microsoft.com/office/officeart/2005/8/layout/default"/>
    <dgm:cxn modelId="{E44F8261-5B84-4ABD-AD14-7598D478A0B6}" type="presParOf" srcId="{F83F34CF-E39A-434A-A332-2C6C2FEF294F}" destId="{2F7F9C88-4244-4520-9EDD-68F0C26150E4}" srcOrd="0" destOrd="0" presId="urn:microsoft.com/office/officeart/2005/8/layout/default"/>
    <dgm:cxn modelId="{35BF240B-60FB-4B5B-BA85-E51D1D527810}" type="presParOf" srcId="{F83F34CF-E39A-434A-A332-2C6C2FEF294F}" destId="{C0BCAC0B-C26A-4058-813D-9BD5E20B7AA0}" srcOrd="1" destOrd="0" presId="urn:microsoft.com/office/officeart/2005/8/layout/default"/>
    <dgm:cxn modelId="{194BFD18-BC18-41BA-BA04-AECDC5CEF5C3}" type="presParOf" srcId="{F83F34CF-E39A-434A-A332-2C6C2FEF294F}" destId="{2C7C6161-70BC-4EF2-9EB5-6F361EB6BFF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FFEE96-7030-4E5A-9511-78718C2F431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5A6EFD-81D9-4ABE-9ADA-3D75613609CF}">
      <dgm:prSet/>
      <dgm:spPr/>
      <dgm:t>
        <a:bodyPr/>
        <a:lstStyle/>
        <a:p>
          <a:r>
            <a:rPr lang="en-US" b="1"/>
            <a:t>Toasts</a:t>
          </a:r>
          <a:endParaRPr lang="en-US"/>
        </a:p>
      </dgm:t>
    </dgm:pt>
    <dgm:pt modelId="{BCCB20E2-C48D-4697-85F3-698B2DF9726B}" type="parTrans" cxnId="{A98EFA17-F2C2-4F53-8F54-7DD2744D4CD0}">
      <dgm:prSet/>
      <dgm:spPr/>
      <dgm:t>
        <a:bodyPr/>
        <a:lstStyle/>
        <a:p>
          <a:endParaRPr lang="en-US"/>
        </a:p>
      </dgm:t>
    </dgm:pt>
    <dgm:pt modelId="{E6CF7214-8E0C-4EA4-85CE-FCCA915CEAC2}" type="sibTrans" cxnId="{A98EFA17-F2C2-4F53-8F54-7DD2744D4CD0}">
      <dgm:prSet/>
      <dgm:spPr/>
      <dgm:t>
        <a:bodyPr/>
        <a:lstStyle/>
        <a:p>
          <a:endParaRPr lang="en-US"/>
        </a:p>
      </dgm:t>
    </dgm:pt>
    <dgm:pt modelId="{44C6BA83-398E-41AB-B473-643D7BD6FDEC}">
      <dgm:prSet/>
      <dgm:spPr/>
      <dgm:t>
        <a:bodyPr/>
        <a:lstStyle/>
        <a:p>
          <a:r>
            <a:rPr lang="en-US" b="1"/>
            <a:t>Alerts</a:t>
          </a:r>
          <a:endParaRPr lang="en-US"/>
        </a:p>
      </dgm:t>
    </dgm:pt>
    <dgm:pt modelId="{0563C9F7-0040-4138-999F-E74018B75665}" type="parTrans" cxnId="{8E778577-BB52-42B1-A85C-BA38CC214004}">
      <dgm:prSet/>
      <dgm:spPr/>
      <dgm:t>
        <a:bodyPr/>
        <a:lstStyle/>
        <a:p>
          <a:endParaRPr lang="en-US"/>
        </a:p>
      </dgm:t>
    </dgm:pt>
    <dgm:pt modelId="{E3105E17-3856-4267-A127-109C12B4E52E}" type="sibTrans" cxnId="{8E778577-BB52-42B1-A85C-BA38CC214004}">
      <dgm:prSet/>
      <dgm:spPr/>
      <dgm:t>
        <a:bodyPr/>
        <a:lstStyle/>
        <a:p>
          <a:endParaRPr lang="en-US"/>
        </a:p>
      </dgm:t>
    </dgm:pt>
    <dgm:pt modelId="{A5D6E6C0-C2CA-4AE6-B427-B8D7F154C261}">
      <dgm:prSet/>
      <dgm:spPr/>
      <dgm:t>
        <a:bodyPr/>
        <a:lstStyle/>
        <a:p>
          <a:r>
            <a:rPr lang="en-US" b="1"/>
            <a:t>Modals</a:t>
          </a:r>
          <a:endParaRPr lang="en-US"/>
        </a:p>
      </dgm:t>
    </dgm:pt>
    <dgm:pt modelId="{321DE41E-2FBA-46AE-B10F-17A8F2CA4DEE}" type="parTrans" cxnId="{E67FA111-3F80-4DCD-B65A-73D8976247FC}">
      <dgm:prSet/>
      <dgm:spPr/>
      <dgm:t>
        <a:bodyPr/>
        <a:lstStyle/>
        <a:p>
          <a:endParaRPr lang="en-US"/>
        </a:p>
      </dgm:t>
    </dgm:pt>
    <dgm:pt modelId="{57E77BF9-42DB-4FBC-9C85-7C3E80145AD8}" type="sibTrans" cxnId="{E67FA111-3F80-4DCD-B65A-73D8976247FC}">
      <dgm:prSet/>
      <dgm:spPr/>
      <dgm:t>
        <a:bodyPr/>
        <a:lstStyle/>
        <a:p>
          <a:endParaRPr lang="en-US"/>
        </a:p>
      </dgm:t>
    </dgm:pt>
    <dgm:pt modelId="{1BAC5FEB-343F-424A-A134-9000A19A9545}">
      <dgm:prSet/>
      <dgm:spPr/>
      <dgm:t>
        <a:bodyPr/>
        <a:lstStyle/>
        <a:p>
          <a:r>
            <a:rPr lang="en-US" b="1"/>
            <a:t>Lists</a:t>
          </a:r>
          <a:endParaRPr lang="en-US"/>
        </a:p>
      </dgm:t>
    </dgm:pt>
    <dgm:pt modelId="{6427B9C0-8F99-4301-989E-68F5E5429DB0}" type="parTrans" cxnId="{43F8E370-FD07-4394-B21B-215A8B1BD881}">
      <dgm:prSet/>
      <dgm:spPr/>
      <dgm:t>
        <a:bodyPr/>
        <a:lstStyle/>
        <a:p>
          <a:endParaRPr lang="en-US"/>
        </a:p>
      </dgm:t>
    </dgm:pt>
    <dgm:pt modelId="{B435A197-D7C5-4072-AF02-299C21BC29B1}" type="sibTrans" cxnId="{43F8E370-FD07-4394-B21B-215A8B1BD881}">
      <dgm:prSet/>
      <dgm:spPr/>
      <dgm:t>
        <a:bodyPr/>
        <a:lstStyle/>
        <a:p>
          <a:endParaRPr lang="en-US"/>
        </a:p>
      </dgm:t>
    </dgm:pt>
    <dgm:pt modelId="{8400B29C-39E2-4145-9005-2F376CB3E6A3}" type="pres">
      <dgm:prSet presAssocID="{C9FFEE96-7030-4E5A-9511-78718C2F4317}" presName="diagram" presStyleCnt="0">
        <dgm:presLayoutVars>
          <dgm:dir/>
          <dgm:resizeHandles val="exact"/>
        </dgm:presLayoutVars>
      </dgm:prSet>
      <dgm:spPr/>
    </dgm:pt>
    <dgm:pt modelId="{434CDA36-FB88-47B8-8B99-4321B6C44764}" type="pres">
      <dgm:prSet presAssocID="{985A6EFD-81D9-4ABE-9ADA-3D75613609CF}" presName="node" presStyleLbl="node1" presStyleIdx="0" presStyleCnt="4">
        <dgm:presLayoutVars>
          <dgm:bulletEnabled val="1"/>
        </dgm:presLayoutVars>
      </dgm:prSet>
      <dgm:spPr/>
    </dgm:pt>
    <dgm:pt modelId="{CDE6687D-138B-4749-8347-8B04FE2D9EA8}" type="pres">
      <dgm:prSet presAssocID="{E6CF7214-8E0C-4EA4-85CE-FCCA915CEAC2}" presName="sibTrans" presStyleCnt="0"/>
      <dgm:spPr/>
    </dgm:pt>
    <dgm:pt modelId="{4606D091-33AB-4C36-85B5-EC1A86EBF377}" type="pres">
      <dgm:prSet presAssocID="{44C6BA83-398E-41AB-B473-643D7BD6FDEC}" presName="node" presStyleLbl="node1" presStyleIdx="1" presStyleCnt="4">
        <dgm:presLayoutVars>
          <dgm:bulletEnabled val="1"/>
        </dgm:presLayoutVars>
      </dgm:prSet>
      <dgm:spPr/>
    </dgm:pt>
    <dgm:pt modelId="{52180CEE-136F-46D5-A2A7-06F44BC12E57}" type="pres">
      <dgm:prSet presAssocID="{E3105E17-3856-4267-A127-109C12B4E52E}" presName="sibTrans" presStyleCnt="0"/>
      <dgm:spPr/>
    </dgm:pt>
    <dgm:pt modelId="{B6FDB399-6C4D-4A32-99A3-13E383D5A129}" type="pres">
      <dgm:prSet presAssocID="{A5D6E6C0-C2CA-4AE6-B427-B8D7F154C261}" presName="node" presStyleLbl="node1" presStyleIdx="2" presStyleCnt="4">
        <dgm:presLayoutVars>
          <dgm:bulletEnabled val="1"/>
        </dgm:presLayoutVars>
      </dgm:prSet>
      <dgm:spPr/>
    </dgm:pt>
    <dgm:pt modelId="{A1AF696A-9F55-4670-9AFF-DA77DDCD9316}" type="pres">
      <dgm:prSet presAssocID="{57E77BF9-42DB-4FBC-9C85-7C3E80145AD8}" presName="sibTrans" presStyleCnt="0"/>
      <dgm:spPr/>
    </dgm:pt>
    <dgm:pt modelId="{447508FA-1AD6-439B-96EA-451B73AC611D}" type="pres">
      <dgm:prSet presAssocID="{1BAC5FEB-343F-424A-A134-9000A19A9545}" presName="node" presStyleLbl="node1" presStyleIdx="3" presStyleCnt="4">
        <dgm:presLayoutVars>
          <dgm:bulletEnabled val="1"/>
        </dgm:presLayoutVars>
      </dgm:prSet>
      <dgm:spPr/>
    </dgm:pt>
  </dgm:ptLst>
  <dgm:cxnLst>
    <dgm:cxn modelId="{870E8708-B8B8-40AD-88B0-C4F549A7A0EA}" type="presOf" srcId="{44C6BA83-398E-41AB-B473-643D7BD6FDEC}" destId="{4606D091-33AB-4C36-85B5-EC1A86EBF377}" srcOrd="0" destOrd="0" presId="urn:microsoft.com/office/officeart/2005/8/layout/default"/>
    <dgm:cxn modelId="{E67FA111-3F80-4DCD-B65A-73D8976247FC}" srcId="{C9FFEE96-7030-4E5A-9511-78718C2F4317}" destId="{A5D6E6C0-C2CA-4AE6-B427-B8D7F154C261}" srcOrd="2" destOrd="0" parTransId="{321DE41E-2FBA-46AE-B10F-17A8F2CA4DEE}" sibTransId="{57E77BF9-42DB-4FBC-9C85-7C3E80145AD8}"/>
    <dgm:cxn modelId="{3B881114-BAC1-4C0F-8746-1EECE294B86D}" type="presOf" srcId="{985A6EFD-81D9-4ABE-9ADA-3D75613609CF}" destId="{434CDA36-FB88-47B8-8B99-4321B6C44764}" srcOrd="0" destOrd="0" presId="urn:microsoft.com/office/officeart/2005/8/layout/default"/>
    <dgm:cxn modelId="{A98EFA17-F2C2-4F53-8F54-7DD2744D4CD0}" srcId="{C9FFEE96-7030-4E5A-9511-78718C2F4317}" destId="{985A6EFD-81D9-4ABE-9ADA-3D75613609CF}" srcOrd="0" destOrd="0" parTransId="{BCCB20E2-C48D-4697-85F3-698B2DF9726B}" sibTransId="{E6CF7214-8E0C-4EA4-85CE-FCCA915CEAC2}"/>
    <dgm:cxn modelId="{5ED67333-0044-4E2B-BC89-81B637FD240A}" type="presOf" srcId="{C9FFEE96-7030-4E5A-9511-78718C2F4317}" destId="{8400B29C-39E2-4145-9005-2F376CB3E6A3}" srcOrd="0" destOrd="0" presId="urn:microsoft.com/office/officeart/2005/8/layout/default"/>
    <dgm:cxn modelId="{42446E39-E38F-44EB-AF28-DF0B72DA361A}" type="presOf" srcId="{A5D6E6C0-C2CA-4AE6-B427-B8D7F154C261}" destId="{B6FDB399-6C4D-4A32-99A3-13E383D5A129}" srcOrd="0" destOrd="0" presId="urn:microsoft.com/office/officeart/2005/8/layout/default"/>
    <dgm:cxn modelId="{43F8E370-FD07-4394-B21B-215A8B1BD881}" srcId="{C9FFEE96-7030-4E5A-9511-78718C2F4317}" destId="{1BAC5FEB-343F-424A-A134-9000A19A9545}" srcOrd="3" destOrd="0" parTransId="{6427B9C0-8F99-4301-989E-68F5E5429DB0}" sibTransId="{B435A197-D7C5-4072-AF02-299C21BC29B1}"/>
    <dgm:cxn modelId="{8E778577-BB52-42B1-A85C-BA38CC214004}" srcId="{C9FFEE96-7030-4E5A-9511-78718C2F4317}" destId="{44C6BA83-398E-41AB-B473-643D7BD6FDEC}" srcOrd="1" destOrd="0" parTransId="{0563C9F7-0040-4138-999F-E74018B75665}" sibTransId="{E3105E17-3856-4267-A127-109C12B4E52E}"/>
    <dgm:cxn modelId="{37D361F8-C33C-4E70-AA1C-D3B0D86A2BA2}" type="presOf" srcId="{1BAC5FEB-343F-424A-A134-9000A19A9545}" destId="{447508FA-1AD6-439B-96EA-451B73AC611D}" srcOrd="0" destOrd="0" presId="urn:microsoft.com/office/officeart/2005/8/layout/default"/>
    <dgm:cxn modelId="{5BB6BF05-F8D5-45E8-B42B-7FDB2A0D15AD}" type="presParOf" srcId="{8400B29C-39E2-4145-9005-2F376CB3E6A3}" destId="{434CDA36-FB88-47B8-8B99-4321B6C44764}" srcOrd="0" destOrd="0" presId="urn:microsoft.com/office/officeart/2005/8/layout/default"/>
    <dgm:cxn modelId="{9265E1EC-2BBA-4768-B392-54A3C1B99706}" type="presParOf" srcId="{8400B29C-39E2-4145-9005-2F376CB3E6A3}" destId="{CDE6687D-138B-4749-8347-8B04FE2D9EA8}" srcOrd="1" destOrd="0" presId="urn:microsoft.com/office/officeart/2005/8/layout/default"/>
    <dgm:cxn modelId="{46C718F3-89B0-41EF-B788-24EE3C56C338}" type="presParOf" srcId="{8400B29C-39E2-4145-9005-2F376CB3E6A3}" destId="{4606D091-33AB-4C36-85B5-EC1A86EBF377}" srcOrd="2" destOrd="0" presId="urn:microsoft.com/office/officeart/2005/8/layout/default"/>
    <dgm:cxn modelId="{1410D422-A3D6-48F6-80AD-016E4D382EBA}" type="presParOf" srcId="{8400B29C-39E2-4145-9005-2F376CB3E6A3}" destId="{52180CEE-136F-46D5-A2A7-06F44BC12E57}" srcOrd="3" destOrd="0" presId="urn:microsoft.com/office/officeart/2005/8/layout/default"/>
    <dgm:cxn modelId="{404EE837-6FD6-4551-8D57-4A3B28280A06}" type="presParOf" srcId="{8400B29C-39E2-4145-9005-2F376CB3E6A3}" destId="{B6FDB399-6C4D-4A32-99A3-13E383D5A129}" srcOrd="4" destOrd="0" presId="urn:microsoft.com/office/officeart/2005/8/layout/default"/>
    <dgm:cxn modelId="{999003E2-52B4-4B7F-AA96-4325F4AD92D5}" type="presParOf" srcId="{8400B29C-39E2-4145-9005-2F376CB3E6A3}" destId="{A1AF696A-9F55-4670-9AFF-DA77DDCD9316}" srcOrd="5" destOrd="0" presId="urn:microsoft.com/office/officeart/2005/8/layout/default"/>
    <dgm:cxn modelId="{795239A2-CD83-4E30-9340-A33E03F1CB8D}" type="presParOf" srcId="{8400B29C-39E2-4145-9005-2F376CB3E6A3}" destId="{447508FA-1AD6-439B-96EA-451B73AC611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6D22D2-CD26-4DCB-B677-93E9E0852AD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7ABF13-F8B2-4789-9FD0-44D3EFE29DC9}">
      <dgm:prSet/>
      <dgm:spPr/>
      <dgm:t>
        <a:bodyPr/>
        <a:lstStyle/>
        <a:p>
          <a:r>
            <a:rPr lang="en-US" b="1"/>
            <a:t>Virtual Scroll</a:t>
          </a:r>
          <a:endParaRPr lang="en-US"/>
        </a:p>
      </dgm:t>
    </dgm:pt>
    <dgm:pt modelId="{E490A20F-ED35-4788-92E3-FB26A0E378C0}" type="parTrans" cxnId="{B8AE597D-60AA-4931-9195-C5F0C0E113BA}">
      <dgm:prSet/>
      <dgm:spPr/>
      <dgm:t>
        <a:bodyPr/>
        <a:lstStyle/>
        <a:p>
          <a:endParaRPr lang="en-US"/>
        </a:p>
      </dgm:t>
    </dgm:pt>
    <dgm:pt modelId="{966EBA76-C6DE-4E0D-AA55-9972AEC1B365}" type="sibTrans" cxnId="{B8AE597D-60AA-4931-9195-C5F0C0E113BA}">
      <dgm:prSet/>
      <dgm:spPr/>
      <dgm:t>
        <a:bodyPr/>
        <a:lstStyle/>
        <a:p>
          <a:endParaRPr lang="en-US"/>
        </a:p>
      </dgm:t>
    </dgm:pt>
    <dgm:pt modelId="{82408D07-21DA-4729-BB56-7EE64AA45EE9}">
      <dgm:prSet/>
      <dgm:spPr/>
      <dgm:t>
        <a:bodyPr/>
        <a:lstStyle/>
        <a:p>
          <a:r>
            <a:rPr lang="en-US" b="1"/>
            <a:t>Searchbar</a:t>
          </a:r>
          <a:endParaRPr lang="en-US"/>
        </a:p>
      </dgm:t>
    </dgm:pt>
    <dgm:pt modelId="{D099453D-E73C-4CBF-A9E1-642BC3461B44}" type="parTrans" cxnId="{D4708FAF-A5DA-4B17-A0B1-F884EDD87AF7}">
      <dgm:prSet/>
      <dgm:spPr/>
      <dgm:t>
        <a:bodyPr/>
        <a:lstStyle/>
        <a:p>
          <a:endParaRPr lang="en-US"/>
        </a:p>
      </dgm:t>
    </dgm:pt>
    <dgm:pt modelId="{19C56D5A-72F7-4A81-958A-15A47D5657F3}" type="sibTrans" cxnId="{D4708FAF-A5DA-4B17-A0B1-F884EDD87AF7}">
      <dgm:prSet/>
      <dgm:spPr/>
      <dgm:t>
        <a:bodyPr/>
        <a:lstStyle/>
        <a:p>
          <a:endParaRPr lang="en-US"/>
        </a:p>
      </dgm:t>
    </dgm:pt>
    <dgm:pt modelId="{22A6A409-A976-473D-944A-7B0F3A889B59}" type="pres">
      <dgm:prSet presAssocID="{736D22D2-CD26-4DCB-B677-93E9E0852ADE}" presName="diagram" presStyleCnt="0">
        <dgm:presLayoutVars>
          <dgm:dir/>
          <dgm:resizeHandles val="exact"/>
        </dgm:presLayoutVars>
      </dgm:prSet>
      <dgm:spPr/>
    </dgm:pt>
    <dgm:pt modelId="{33667857-6542-46E8-B0DA-B190C0882FB1}" type="pres">
      <dgm:prSet presAssocID="{087ABF13-F8B2-4789-9FD0-44D3EFE29DC9}" presName="node" presStyleLbl="node1" presStyleIdx="0" presStyleCnt="2">
        <dgm:presLayoutVars>
          <dgm:bulletEnabled val="1"/>
        </dgm:presLayoutVars>
      </dgm:prSet>
      <dgm:spPr/>
    </dgm:pt>
    <dgm:pt modelId="{59F7DF1D-AA4C-49DD-A8EB-4D87B3C7DB6A}" type="pres">
      <dgm:prSet presAssocID="{966EBA76-C6DE-4E0D-AA55-9972AEC1B365}" presName="sibTrans" presStyleCnt="0"/>
      <dgm:spPr/>
    </dgm:pt>
    <dgm:pt modelId="{9E6EECB5-3AC8-40FB-9F78-DFB475250353}" type="pres">
      <dgm:prSet presAssocID="{82408D07-21DA-4729-BB56-7EE64AA45EE9}" presName="node" presStyleLbl="node1" presStyleIdx="1" presStyleCnt="2">
        <dgm:presLayoutVars>
          <dgm:bulletEnabled val="1"/>
        </dgm:presLayoutVars>
      </dgm:prSet>
      <dgm:spPr/>
    </dgm:pt>
  </dgm:ptLst>
  <dgm:cxnLst>
    <dgm:cxn modelId="{F1978A76-A202-41C5-B3E7-688A9D58393B}" type="presOf" srcId="{087ABF13-F8B2-4789-9FD0-44D3EFE29DC9}" destId="{33667857-6542-46E8-B0DA-B190C0882FB1}" srcOrd="0" destOrd="0" presId="urn:microsoft.com/office/officeart/2005/8/layout/default"/>
    <dgm:cxn modelId="{B8AE597D-60AA-4931-9195-C5F0C0E113BA}" srcId="{736D22D2-CD26-4DCB-B677-93E9E0852ADE}" destId="{087ABF13-F8B2-4789-9FD0-44D3EFE29DC9}" srcOrd="0" destOrd="0" parTransId="{E490A20F-ED35-4788-92E3-FB26A0E378C0}" sibTransId="{966EBA76-C6DE-4E0D-AA55-9972AEC1B365}"/>
    <dgm:cxn modelId="{0CC4F8A5-5464-437A-AAD4-3DC1892A1428}" type="presOf" srcId="{736D22D2-CD26-4DCB-B677-93E9E0852ADE}" destId="{22A6A409-A976-473D-944A-7B0F3A889B59}" srcOrd="0" destOrd="0" presId="urn:microsoft.com/office/officeart/2005/8/layout/default"/>
    <dgm:cxn modelId="{64232DA9-9637-46CB-8E1E-40F072E60C66}" type="presOf" srcId="{82408D07-21DA-4729-BB56-7EE64AA45EE9}" destId="{9E6EECB5-3AC8-40FB-9F78-DFB475250353}" srcOrd="0" destOrd="0" presId="urn:microsoft.com/office/officeart/2005/8/layout/default"/>
    <dgm:cxn modelId="{D4708FAF-A5DA-4B17-A0B1-F884EDD87AF7}" srcId="{736D22D2-CD26-4DCB-B677-93E9E0852ADE}" destId="{82408D07-21DA-4729-BB56-7EE64AA45EE9}" srcOrd="1" destOrd="0" parTransId="{D099453D-E73C-4CBF-A9E1-642BC3461B44}" sibTransId="{19C56D5A-72F7-4A81-958A-15A47D5657F3}"/>
    <dgm:cxn modelId="{2A2BAA45-30D9-47B7-8677-47B3FA5295D7}" type="presParOf" srcId="{22A6A409-A976-473D-944A-7B0F3A889B59}" destId="{33667857-6542-46E8-B0DA-B190C0882FB1}" srcOrd="0" destOrd="0" presId="urn:microsoft.com/office/officeart/2005/8/layout/default"/>
    <dgm:cxn modelId="{3B18BDBC-9565-47B5-B248-EB0246431B3B}" type="presParOf" srcId="{22A6A409-A976-473D-944A-7B0F3A889B59}" destId="{59F7DF1D-AA4C-49DD-A8EB-4D87B3C7DB6A}" srcOrd="1" destOrd="0" presId="urn:microsoft.com/office/officeart/2005/8/layout/default"/>
    <dgm:cxn modelId="{0C6DB674-985A-496E-811F-435FEFE6E386}" type="presParOf" srcId="{22A6A409-A976-473D-944A-7B0F3A889B59}" destId="{9E6EECB5-3AC8-40FB-9F78-DFB47525035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FDCB89-F1FF-4C0C-84A2-84414363C66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33D2362-65C1-4F1F-9FAE-64B6D73F4CEA}">
      <dgm:prSet/>
      <dgm:spPr/>
      <dgm:t>
        <a:bodyPr/>
        <a:lstStyle/>
        <a:p>
          <a:r>
            <a:rPr lang="en-US" b="1"/>
            <a:t>Ionic Native</a:t>
          </a:r>
          <a:endParaRPr lang="en-US"/>
        </a:p>
      </dgm:t>
    </dgm:pt>
    <dgm:pt modelId="{965D2F79-3697-455C-85AA-07473104F23A}" type="parTrans" cxnId="{11726DE7-C28E-486D-B05B-DBEB6E4C10A9}">
      <dgm:prSet/>
      <dgm:spPr/>
      <dgm:t>
        <a:bodyPr/>
        <a:lstStyle/>
        <a:p>
          <a:endParaRPr lang="en-US"/>
        </a:p>
      </dgm:t>
    </dgm:pt>
    <dgm:pt modelId="{4817CA54-C7C2-4F68-B188-8F253844AB90}" type="sibTrans" cxnId="{11726DE7-C28E-486D-B05B-DBEB6E4C10A9}">
      <dgm:prSet/>
      <dgm:spPr/>
      <dgm:t>
        <a:bodyPr/>
        <a:lstStyle/>
        <a:p>
          <a:endParaRPr lang="en-US"/>
        </a:p>
      </dgm:t>
    </dgm:pt>
    <dgm:pt modelId="{03E4F1DF-AE96-47F1-B50F-AD0B9CA52E74}" type="pres">
      <dgm:prSet presAssocID="{3AFDCB89-F1FF-4C0C-84A2-84414363C66F}" presName="diagram" presStyleCnt="0">
        <dgm:presLayoutVars>
          <dgm:dir/>
          <dgm:resizeHandles val="exact"/>
        </dgm:presLayoutVars>
      </dgm:prSet>
      <dgm:spPr/>
    </dgm:pt>
    <dgm:pt modelId="{D281BFB4-723C-415C-A470-0D677D729D51}" type="pres">
      <dgm:prSet presAssocID="{F33D2362-65C1-4F1F-9FAE-64B6D73F4CEA}" presName="node" presStyleLbl="node1" presStyleIdx="0" presStyleCnt="1">
        <dgm:presLayoutVars>
          <dgm:bulletEnabled val="1"/>
        </dgm:presLayoutVars>
      </dgm:prSet>
      <dgm:spPr/>
    </dgm:pt>
  </dgm:ptLst>
  <dgm:cxnLst>
    <dgm:cxn modelId="{0D873E90-5F48-4683-9A36-D118A70392EF}" type="presOf" srcId="{F33D2362-65C1-4F1F-9FAE-64B6D73F4CEA}" destId="{D281BFB4-723C-415C-A470-0D677D729D51}" srcOrd="0" destOrd="0" presId="urn:microsoft.com/office/officeart/2005/8/layout/default"/>
    <dgm:cxn modelId="{6FE20FC8-E918-472A-AD8A-C9FFC62FDB88}" type="presOf" srcId="{3AFDCB89-F1FF-4C0C-84A2-84414363C66F}" destId="{03E4F1DF-AE96-47F1-B50F-AD0B9CA52E74}" srcOrd="0" destOrd="0" presId="urn:microsoft.com/office/officeart/2005/8/layout/default"/>
    <dgm:cxn modelId="{11726DE7-C28E-486D-B05B-DBEB6E4C10A9}" srcId="{3AFDCB89-F1FF-4C0C-84A2-84414363C66F}" destId="{F33D2362-65C1-4F1F-9FAE-64B6D73F4CEA}" srcOrd="0" destOrd="0" parTransId="{965D2F79-3697-455C-85AA-07473104F23A}" sibTransId="{4817CA54-C7C2-4F68-B188-8F253844AB90}"/>
    <dgm:cxn modelId="{25B6E477-4CEA-443C-9441-C648BC43BE07}" type="presParOf" srcId="{03E4F1DF-AE96-47F1-B50F-AD0B9CA52E74}" destId="{D281BFB4-723C-415C-A470-0D677D729D5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E89BE-128B-4B08-826D-6D918B57BB95}">
      <dsp:nvSpPr>
        <dsp:cNvPr id="0" name=""/>
        <dsp:cNvSpPr/>
      </dsp:nvSpPr>
      <dsp:spPr>
        <a:xfrm>
          <a:off x="770914" y="1890"/>
          <a:ext cx="2458938" cy="14753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JavaScript API “wraps” native API</a:t>
          </a:r>
          <a:endParaRPr lang="en-US" sz="2500" kern="1200"/>
        </a:p>
      </dsp:txBody>
      <dsp:txXfrm>
        <a:off x="770914" y="1890"/>
        <a:ext cx="2458938" cy="1475362"/>
      </dsp:txXfrm>
    </dsp:sp>
    <dsp:sp modelId="{925EB4A2-B489-47CE-B1C4-101083556012}">
      <dsp:nvSpPr>
        <dsp:cNvPr id="0" name=""/>
        <dsp:cNvSpPr/>
      </dsp:nvSpPr>
      <dsp:spPr>
        <a:xfrm>
          <a:off x="3475746" y="1890"/>
          <a:ext cx="2458938" cy="14753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Native Mobile Apps (HTML/JS/CSS)</a:t>
          </a:r>
          <a:endParaRPr lang="en-US" sz="2500" kern="1200"/>
        </a:p>
      </dsp:txBody>
      <dsp:txXfrm>
        <a:off x="3475746" y="1890"/>
        <a:ext cx="2458938" cy="1475362"/>
      </dsp:txXfrm>
    </dsp:sp>
    <dsp:sp modelId="{4ECE34B8-76CF-423D-8218-887C8F9DC069}">
      <dsp:nvSpPr>
        <dsp:cNvPr id="0" name=""/>
        <dsp:cNvSpPr/>
      </dsp:nvSpPr>
      <dsp:spPr>
        <a:xfrm>
          <a:off x="770914" y="1723146"/>
          <a:ext cx="2458938" cy="14753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Plugin Ecosystem</a:t>
          </a:r>
          <a:endParaRPr lang="en-US" sz="2500" kern="1200"/>
        </a:p>
      </dsp:txBody>
      <dsp:txXfrm>
        <a:off x="770914" y="1723146"/>
        <a:ext cx="2458938" cy="1475362"/>
      </dsp:txXfrm>
    </dsp:sp>
    <dsp:sp modelId="{6620AC1C-75EF-47DB-8195-781FCD8AFF0B}">
      <dsp:nvSpPr>
        <dsp:cNvPr id="0" name=""/>
        <dsp:cNvSpPr/>
      </dsp:nvSpPr>
      <dsp:spPr>
        <a:xfrm>
          <a:off x="3475746" y="1723146"/>
          <a:ext cx="2458938" cy="14753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Millions of Downloads</a:t>
          </a:r>
          <a:endParaRPr lang="en-US" sz="2500" kern="1200"/>
        </a:p>
      </dsp:txBody>
      <dsp:txXfrm>
        <a:off x="3475746" y="1723146"/>
        <a:ext cx="2458938" cy="1475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AF743-0B08-444A-A5B5-B8409B4FD386}">
      <dsp:nvSpPr>
        <dsp:cNvPr id="0" name=""/>
        <dsp:cNvSpPr/>
      </dsp:nvSpPr>
      <dsp:spPr>
        <a:xfrm>
          <a:off x="180022" y="1696"/>
          <a:ext cx="2459235" cy="1475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Angular/TypeScript</a:t>
          </a:r>
          <a:endParaRPr lang="en-US" sz="1900" kern="1200"/>
        </a:p>
      </dsp:txBody>
      <dsp:txXfrm>
        <a:off x="180022" y="1696"/>
        <a:ext cx="2459235" cy="1475541"/>
      </dsp:txXfrm>
    </dsp:sp>
    <dsp:sp modelId="{6095056C-A6CA-4AAB-810B-E54E021BCA94}">
      <dsp:nvSpPr>
        <dsp:cNvPr id="0" name=""/>
        <dsp:cNvSpPr/>
      </dsp:nvSpPr>
      <dsp:spPr>
        <a:xfrm>
          <a:off x="2885182" y="1696"/>
          <a:ext cx="2459235" cy="14755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Navigation</a:t>
          </a:r>
          <a:endParaRPr lang="en-US" sz="1900" kern="1200"/>
        </a:p>
      </dsp:txBody>
      <dsp:txXfrm>
        <a:off x="2885182" y="1696"/>
        <a:ext cx="2459235" cy="1475541"/>
      </dsp:txXfrm>
    </dsp:sp>
    <dsp:sp modelId="{8412271D-D997-47A7-AC2E-52197FEB2C2D}">
      <dsp:nvSpPr>
        <dsp:cNvPr id="0" name=""/>
        <dsp:cNvSpPr/>
      </dsp:nvSpPr>
      <dsp:spPr>
        <a:xfrm>
          <a:off x="5590341" y="1696"/>
          <a:ext cx="2459235" cy="14755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Platform Theming</a:t>
          </a:r>
          <a:endParaRPr lang="en-US" sz="1900" kern="1200"/>
        </a:p>
      </dsp:txBody>
      <dsp:txXfrm>
        <a:off x="5590341" y="1696"/>
        <a:ext cx="2459235" cy="1475541"/>
      </dsp:txXfrm>
    </dsp:sp>
    <dsp:sp modelId="{0AD874C4-8A72-4F8C-BA80-808E6D97C5A4}">
      <dsp:nvSpPr>
        <dsp:cNvPr id="0" name=""/>
        <dsp:cNvSpPr/>
      </dsp:nvSpPr>
      <dsp:spPr>
        <a:xfrm>
          <a:off x="1532602" y="1723161"/>
          <a:ext cx="2459235" cy="14755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Build Tools</a:t>
          </a:r>
          <a:endParaRPr lang="en-US" sz="1900" kern="1200"/>
        </a:p>
      </dsp:txBody>
      <dsp:txXfrm>
        <a:off x="1532602" y="1723161"/>
        <a:ext cx="2459235" cy="1475541"/>
      </dsp:txXfrm>
    </dsp:sp>
    <dsp:sp modelId="{B6BACF2C-F59D-4DC4-99E3-A731343811D6}">
      <dsp:nvSpPr>
        <dsp:cNvPr id="0" name=""/>
        <dsp:cNvSpPr/>
      </dsp:nvSpPr>
      <dsp:spPr>
        <a:xfrm>
          <a:off x="4237761" y="1723161"/>
          <a:ext cx="2459235" cy="14755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</a:t>
          </a:r>
          <a:endParaRPr lang="en-US" sz="1900" kern="1200"/>
        </a:p>
      </dsp:txBody>
      <dsp:txXfrm>
        <a:off x="4237761" y="1723161"/>
        <a:ext cx="2459235" cy="1475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3B802-651F-4873-91D1-ACF7ECF9358F}">
      <dsp:nvSpPr>
        <dsp:cNvPr id="0" name=""/>
        <dsp:cNvSpPr/>
      </dsp:nvSpPr>
      <dsp:spPr>
        <a:xfrm>
          <a:off x="1004" y="424829"/>
          <a:ext cx="3917900" cy="2350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/>
            <a:t>Buttons</a:t>
          </a:r>
          <a:endParaRPr lang="en-US" sz="5500" kern="1200"/>
        </a:p>
      </dsp:txBody>
      <dsp:txXfrm>
        <a:off x="1004" y="424829"/>
        <a:ext cx="3917900" cy="2350740"/>
      </dsp:txXfrm>
    </dsp:sp>
    <dsp:sp modelId="{7BF75555-5ABE-4894-BA43-355E636EDD59}">
      <dsp:nvSpPr>
        <dsp:cNvPr id="0" name=""/>
        <dsp:cNvSpPr/>
      </dsp:nvSpPr>
      <dsp:spPr>
        <a:xfrm>
          <a:off x="4310695" y="424829"/>
          <a:ext cx="3917900" cy="2350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/>
            <a:t>Navigation</a:t>
          </a:r>
          <a:endParaRPr lang="en-US" sz="5500" kern="1200"/>
        </a:p>
      </dsp:txBody>
      <dsp:txXfrm>
        <a:off x="4310695" y="424829"/>
        <a:ext cx="3917900" cy="2350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BC27E-AA64-4364-850F-6FFDEFD71559}">
      <dsp:nvSpPr>
        <dsp:cNvPr id="0" name=""/>
        <dsp:cNvSpPr/>
      </dsp:nvSpPr>
      <dsp:spPr>
        <a:xfrm>
          <a:off x="180022" y="1696"/>
          <a:ext cx="2459235" cy="1475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Cards</a:t>
          </a:r>
          <a:endParaRPr lang="en-US" sz="4100" kern="1200"/>
        </a:p>
      </dsp:txBody>
      <dsp:txXfrm>
        <a:off x="180022" y="1696"/>
        <a:ext cx="2459235" cy="1475541"/>
      </dsp:txXfrm>
    </dsp:sp>
    <dsp:sp modelId="{731584C5-F53A-4996-8007-42A0962652FA}">
      <dsp:nvSpPr>
        <dsp:cNvPr id="0" name=""/>
        <dsp:cNvSpPr/>
      </dsp:nvSpPr>
      <dsp:spPr>
        <a:xfrm>
          <a:off x="2885182" y="1696"/>
          <a:ext cx="2459235" cy="14755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Badges</a:t>
          </a:r>
          <a:endParaRPr lang="en-US" sz="4100" kern="1200"/>
        </a:p>
      </dsp:txBody>
      <dsp:txXfrm>
        <a:off x="2885182" y="1696"/>
        <a:ext cx="2459235" cy="1475541"/>
      </dsp:txXfrm>
    </dsp:sp>
    <dsp:sp modelId="{F4FE33B9-86FB-444D-A70F-963AD512F593}">
      <dsp:nvSpPr>
        <dsp:cNvPr id="0" name=""/>
        <dsp:cNvSpPr/>
      </dsp:nvSpPr>
      <dsp:spPr>
        <a:xfrm>
          <a:off x="5590341" y="1696"/>
          <a:ext cx="2459235" cy="14755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Input</a:t>
          </a:r>
          <a:endParaRPr lang="en-US" sz="4100" kern="1200"/>
        </a:p>
      </dsp:txBody>
      <dsp:txXfrm>
        <a:off x="5590341" y="1696"/>
        <a:ext cx="2459235" cy="1475541"/>
      </dsp:txXfrm>
    </dsp:sp>
    <dsp:sp modelId="{D4AF1802-04CE-40E4-9795-545635E2B9CD}">
      <dsp:nvSpPr>
        <dsp:cNvPr id="0" name=""/>
        <dsp:cNvSpPr/>
      </dsp:nvSpPr>
      <dsp:spPr>
        <a:xfrm>
          <a:off x="1532602" y="1723161"/>
          <a:ext cx="2459235" cy="14755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Toolbars</a:t>
          </a:r>
          <a:endParaRPr lang="en-US" sz="4100" kern="1200"/>
        </a:p>
      </dsp:txBody>
      <dsp:txXfrm>
        <a:off x="1532602" y="1723161"/>
        <a:ext cx="2459235" cy="1475541"/>
      </dsp:txXfrm>
    </dsp:sp>
    <dsp:sp modelId="{D8DD5D0F-BF6C-49F6-93EC-ADA5EEE4C761}">
      <dsp:nvSpPr>
        <dsp:cNvPr id="0" name=""/>
        <dsp:cNvSpPr/>
      </dsp:nvSpPr>
      <dsp:spPr>
        <a:xfrm>
          <a:off x="4237761" y="1723161"/>
          <a:ext cx="2459235" cy="14755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Grid System</a:t>
          </a:r>
          <a:endParaRPr lang="en-US" sz="4100" kern="1200"/>
        </a:p>
      </dsp:txBody>
      <dsp:txXfrm>
        <a:off x="4237761" y="1723161"/>
        <a:ext cx="2459235" cy="1475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F9C88-4244-4520-9EDD-68F0C26150E4}">
      <dsp:nvSpPr>
        <dsp:cNvPr id="0" name=""/>
        <dsp:cNvSpPr/>
      </dsp:nvSpPr>
      <dsp:spPr>
        <a:xfrm>
          <a:off x="1004" y="424829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/>
            <a:t>Services</a:t>
          </a:r>
          <a:endParaRPr lang="en-US" sz="5100" kern="1200"/>
        </a:p>
      </dsp:txBody>
      <dsp:txXfrm>
        <a:off x="1004" y="424829"/>
        <a:ext cx="3917900" cy="2350740"/>
      </dsp:txXfrm>
    </dsp:sp>
    <dsp:sp modelId="{2C7C6161-70BC-4EF2-9EB5-6F361EB6BFF9}">
      <dsp:nvSpPr>
        <dsp:cNvPr id="0" name=""/>
        <dsp:cNvSpPr/>
      </dsp:nvSpPr>
      <dsp:spPr>
        <a:xfrm>
          <a:off x="4310695" y="424829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/>
            <a:t>Third-Party Libraries</a:t>
          </a:r>
          <a:endParaRPr lang="en-US" sz="5100" kern="1200"/>
        </a:p>
      </dsp:txBody>
      <dsp:txXfrm>
        <a:off x="4310695" y="424829"/>
        <a:ext cx="3917900" cy="2350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CDA36-FB88-47B8-8B99-4321B6C44764}">
      <dsp:nvSpPr>
        <dsp:cNvPr id="0" name=""/>
        <dsp:cNvSpPr/>
      </dsp:nvSpPr>
      <dsp:spPr>
        <a:xfrm>
          <a:off x="180022" y="1696"/>
          <a:ext cx="2459235" cy="14755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Toasts</a:t>
          </a:r>
          <a:endParaRPr lang="en-US" sz="4900" kern="1200"/>
        </a:p>
      </dsp:txBody>
      <dsp:txXfrm>
        <a:off x="180022" y="1696"/>
        <a:ext cx="2459235" cy="1475541"/>
      </dsp:txXfrm>
    </dsp:sp>
    <dsp:sp modelId="{4606D091-33AB-4C36-85B5-EC1A86EBF377}">
      <dsp:nvSpPr>
        <dsp:cNvPr id="0" name=""/>
        <dsp:cNvSpPr/>
      </dsp:nvSpPr>
      <dsp:spPr>
        <a:xfrm>
          <a:off x="2885182" y="1696"/>
          <a:ext cx="2459235" cy="14755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Alerts</a:t>
          </a:r>
          <a:endParaRPr lang="en-US" sz="4900" kern="1200"/>
        </a:p>
      </dsp:txBody>
      <dsp:txXfrm>
        <a:off x="2885182" y="1696"/>
        <a:ext cx="2459235" cy="1475541"/>
      </dsp:txXfrm>
    </dsp:sp>
    <dsp:sp modelId="{B6FDB399-6C4D-4A32-99A3-13E383D5A129}">
      <dsp:nvSpPr>
        <dsp:cNvPr id="0" name=""/>
        <dsp:cNvSpPr/>
      </dsp:nvSpPr>
      <dsp:spPr>
        <a:xfrm>
          <a:off x="5590341" y="1696"/>
          <a:ext cx="2459235" cy="14755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Modals</a:t>
          </a:r>
          <a:endParaRPr lang="en-US" sz="4900" kern="1200"/>
        </a:p>
      </dsp:txBody>
      <dsp:txXfrm>
        <a:off x="5590341" y="1696"/>
        <a:ext cx="2459235" cy="1475541"/>
      </dsp:txXfrm>
    </dsp:sp>
    <dsp:sp modelId="{447508FA-1AD6-439B-96EA-451B73AC611D}">
      <dsp:nvSpPr>
        <dsp:cNvPr id="0" name=""/>
        <dsp:cNvSpPr/>
      </dsp:nvSpPr>
      <dsp:spPr>
        <a:xfrm>
          <a:off x="2885182" y="1723161"/>
          <a:ext cx="2459235" cy="14755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Lists</a:t>
          </a:r>
          <a:endParaRPr lang="en-US" sz="4900" kern="1200"/>
        </a:p>
      </dsp:txBody>
      <dsp:txXfrm>
        <a:off x="2885182" y="1723161"/>
        <a:ext cx="2459235" cy="14755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67857-6542-46E8-B0DA-B190C0882FB1}">
      <dsp:nvSpPr>
        <dsp:cNvPr id="0" name=""/>
        <dsp:cNvSpPr/>
      </dsp:nvSpPr>
      <dsp:spPr>
        <a:xfrm>
          <a:off x="1004" y="424829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/>
            <a:t>Virtual Scroll</a:t>
          </a:r>
          <a:endParaRPr lang="en-US" sz="5800" kern="1200"/>
        </a:p>
      </dsp:txBody>
      <dsp:txXfrm>
        <a:off x="1004" y="424829"/>
        <a:ext cx="3917900" cy="2350740"/>
      </dsp:txXfrm>
    </dsp:sp>
    <dsp:sp modelId="{9E6EECB5-3AC8-40FB-9F78-DFB475250353}">
      <dsp:nvSpPr>
        <dsp:cNvPr id="0" name=""/>
        <dsp:cNvSpPr/>
      </dsp:nvSpPr>
      <dsp:spPr>
        <a:xfrm>
          <a:off x="4310695" y="424829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/>
            <a:t>Searchbar</a:t>
          </a:r>
          <a:endParaRPr lang="en-US" sz="5800" kern="1200"/>
        </a:p>
      </dsp:txBody>
      <dsp:txXfrm>
        <a:off x="4310695" y="424829"/>
        <a:ext cx="3917900" cy="23507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1BFB4-723C-415C-A470-0D677D729D51}">
      <dsp:nvSpPr>
        <dsp:cNvPr id="0" name=""/>
        <dsp:cNvSpPr/>
      </dsp:nvSpPr>
      <dsp:spPr>
        <a:xfrm>
          <a:off x="1450627" y="1696"/>
          <a:ext cx="5328344" cy="31970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Ionic Native</a:t>
          </a:r>
          <a:endParaRPr lang="en-US" sz="6500" kern="1200"/>
        </a:p>
      </dsp:txBody>
      <dsp:txXfrm>
        <a:off x="1450627" y="1696"/>
        <a:ext cx="5328344" cy="3197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0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8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1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4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2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9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9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8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9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3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3848100" cy="1016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ctrTitle" hasCustomPrompt="1"/>
          </p:nvPr>
        </p:nvSpPr>
        <p:spPr>
          <a:xfrm>
            <a:off x="685800" y="400050"/>
            <a:ext cx="7772400" cy="18859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>
                <a:solidFill>
                  <a:schemeClr val="tx2"/>
                </a:solidFill>
                <a:effectLst/>
                <a:latin typeface="Calibri"/>
              </a:rPr>
              <a:t>Session Title	</a:t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Session Day and Time</a:t>
            </a:r>
            <a:endParaRPr lang="en-US" dirty="0">
              <a:effectLst/>
            </a:endParaRPr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Speaker email</a:t>
            </a:r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3848100" cy="1016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88595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effectLst/>
                <a:latin typeface="Calibri"/>
              </a:rPr>
              <a:t>SQLintersection</a:t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Session: Tuesday, 10:30-11:45am</a:t>
            </a:r>
            <a:b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</a:br>
            <a:br>
              <a:rPr lang="en-US" sz="24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</a:b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Calibri"/>
                <a:cs typeface="Mangal" pitchFamily="18" charset="0"/>
              </a:rPr>
              <a:t>Session Name</a:t>
            </a:r>
            <a:endParaRPr lang="en-US" dirty="0">
              <a:effectLst/>
            </a:endParaRPr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Speaker email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3028951"/>
            <a:ext cx="2722592" cy="12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69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3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272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972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7" r:id="rId10"/>
    <p:sldLayoutId id="2147483689" r:id="rId11"/>
    <p:sldLayoutId id="2147483690" r:id="rId12"/>
    <p:sldLayoutId id="2147483691" r:id="rId13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onicframework.com/docs/nativ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  <a:effectLst/>
                <a:latin typeface="Calibri"/>
              </a:rPr>
              <a:t>Building your first mobile app with Angular and the Ionic Framework</a:t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10/12/2017, 1:30pm</a:t>
            </a:r>
            <a:b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</a:br>
            <a:endParaRPr lang="en-US" dirty="0">
              <a:effectLst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371600" y="2038350"/>
            <a:ext cx="6400800" cy="9715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0" dirty="0"/>
              <a:t>Steve Michelotti</a:t>
            </a:r>
          </a:p>
          <a:p>
            <a:pPr marL="0" indent="0" algn="ctr">
              <a:buNone/>
            </a:pPr>
            <a:r>
              <a:rPr lang="en-US" sz="2000" b="0" dirty="0"/>
              <a:t>steve.michelotti@microsoft.com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117F1-1578-46AA-8D3D-1F0FEDE8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1F8539-4F6C-4EA3-A704-82DBC5785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499728"/>
              </p:ext>
            </p:extLst>
          </p:nvPr>
        </p:nvGraphicFramePr>
        <p:xfrm>
          <a:off x="457200" y="102870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21033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117F1-1578-46AA-8D3D-1F0FEDE8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94E3869-7D6A-4827-8CD4-DB7F845E4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403168"/>
              </p:ext>
            </p:extLst>
          </p:nvPr>
        </p:nvGraphicFramePr>
        <p:xfrm>
          <a:off x="457200" y="102870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72774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117F1-1578-46AA-8D3D-1F0FEDE8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BF4531-1B29-4D92-B1E1-4B1680A74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722418"/>
              </p:ext>
            </p:extLst>
          </p:nvPr>
        </p:nvGraphicFramePr>
        <p:xfrm>
          <a:off x="457200" y="102870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61446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117F1-1578-46AA-8D3D-1F0FEDE8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A1F41CD-9965-48F7-BCBC-B6B3BAB00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777266"/>
              </p:ext>
            </p:extLst>
          </p:nvPr>
        </p:nvGraphicFramePr>
        <p:xfrm>
          <a:off x="457200" y="102870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69983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117F1-1578-46AA-8D3D-1F0FEDE8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D1B671-94C8-4574-BD18-30995DC60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475084"/>
              </p:ext>
            </p:extLst>
          </p:nvPr>
        </p:nvGraphicFramePr>
        <p:xfrm>
          <a:off x="457200" y="102870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7144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117F1-1578-46AA-8D3D-1F0FEDE8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A72768A-2613-41FB-9F4F-F0243F8D0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206728"/>
              </p:ext>
            </p:extLst>
          </p:nvPr>
        </p:nvGraphicFramePr>
        <p:xfrm>
          <a:off x="457200" y="102870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404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C118B7-E089-4D01-8641-2A77BE84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Go Build Great Apps!!</a:t>
            </a:r>
          </a:p>
        </p:txBody>
      </p:sp>
    </p:spTree>
    <p:extLst>
      <p:ext uri="{BB962C8B-B14F-4D97-AF65-F5344CB8AC3E}">
        <p14:creationId xmlns:p14="http://schemas.microsoft.com/office/powerpoint/2010/main" val="10244487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57550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https://ionicframework.com/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https://ionicframework.com/docs/native/</a:t>
            </a:r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smichelotti</a:t>
            </a:r>
            <a:endParaRPr lang="en-US" sz="2000" dirty="0"/>
          </a:p>
          <a:p>
            <a:r>
              <a:rPr lang="en-US" sz="2000" dirty="0"/>
              <a:t>steve.michelotti@micrsoft.com</a:t>
            </a: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685800" y="1123950"/>
            <a:ext cx="7772400" cy="11255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>
                <a:latin typeface="+mj-lt"/>
              </a:rPr>
              <a:t>Please use </a:t>
            </a:r>
            <a:r>
              <a:rPr lang="en-US" sz="2400" i="1" dirty="0" err="1">
                <a:latin typeface="+mj-lt"/>
              </a:rPr>
              <a:t>EventsXD</a:t>
            </a:r>
            <a:r>
              <a:rPr lang="en-US" sz="2400" i="1" dirty="0">
                <a:latin typeface="+mj-lt"/>
              </a:rPr>
              <a:t> to fill out a session evaluation.</a:t>
            </a:r>
            <a:br>
              <a:rPr lang="en-US" sz="2400" i="1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ctr"/>
            <a:r>
              <a:rPr lang="en-US" sz="4800" kern="0" dirty="0">
                <a:solidFill>
                  <a:schemeClr val="tx2"/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57D790-B539-4D18-A366-3EF0428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Ionic?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8BE279-49E5-4F45-8C3B-871DBF559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Mobile-optimized open source framework for building cross-platform apps (HTML/JS/CSS)</a:t>
            </a:r>
          </a:p>
        </p:txBody>
      </p:sp>
    </p:spTree>
    <p:extLst>
      <p:ext uri="{BB962C8B-B14F-4D97-AF65-F5344CB8AC3E}">
        <p14:creationId xmlns:p14="http://schemas.microsoft.com/office/powerpoint/2010/main" val="31651447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9ADFB1F-1A05-45CA-9FF6-C818FB3A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Web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2573219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9ADFB1F-1A05-45CA-9FF6-C818FB3A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Built on Angular</a:t>
            </a:r>
          </a:p>
        </p:txBody>
      </p:sp>
    </p:spTree>
    <p:extLst>
      <p:ext uri="{BB962C8B-B14F-4D97-AF65-F5344CB8AC3E}">
        <p14:creationId xmlns:p14="http://schemas.microsoft.com/office/powerpoint/2010/main" val="31519906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9ADFB1F-1A05-45CA-9FF6-C818FB3A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Built for Native Cordova Apps</a:t>
            </a:r>
          </a:p>
        </p:txBody>
      </p:sp>
    </p:spTree>
    <p:extLst>
      <p:ext uri="{BB962C8B-B14F-4D97-AF65-F5344CB8AC3E}">
        <p14:creationId xmlns:p14="http://schemas.microsoft.com/office/powerpoint/2010/main" val="8778152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EA03-A0FD-486E-A1E0-C1C98E1B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Cordova?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E01F0C-5EC4-4115-80C7-BF117A3E3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595956"/>
              </p:ext>
            </p:extLst>
          </p:nvPr>
        </p:nvGraphicFramePr>
        <p:xfrm>
          <a:off x="1219200" y="1028700"/>
          <a:ext cx="6705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50931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6270-FFCF-43A9-8D99-CDCA11C7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Ionic?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457E8C-B80F-43C0-B146-11FAB5DA0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63366"/>
              </p:ext>
            </p:extLst>
          </p:nvPr>
        </p:nvGraphicFramePr>
        <p:xfrm>
          <a:off x="457200" y="102870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80487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5645-A77F-41A2-878C-B2BD47C5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Multi-Platform Theming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74219E-7B22-4703-807D-049E5DCC580B}"/>
              </a:ext>
            </a:extLst>
          </p:cNvPr>
          <p:cNvGrpSpPr/>
          <p:nvPr/>
        </p:nvGrpSpPr>
        <p:grpSpPr>
          <a:xfrm>
            <a:off x="1710378" y="742950"/>
            <a:ext cx="5723244" cy="3755781"/>
            <a:chOff x="1524000" y="742950"/>
            <a:chExt cx="5723244" cy="37557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1CF0B3-8327-48FD-88DA-1ACCD17AF12C}"/>
                </a:ext>
              </a:extLst>
            </p:cNvPr>
            <p:cNvGrpSpPr/>
            <p:nvPr/>
          </p:nvGrpSpPr>
          <p:grpSpPr>
            <a:xfrm>
              <a:off x="1524000" y="742950"/>
              <a:ext cx="2123425" cy="3755781"/>
              <a:chOff x="1524000" y="742950"/>
              <a:chExt cx="2123425" cy="375578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7E6981-86DE-4763-BD18-82958F60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742950"/>
                <a:ext cx="2123425" cy="375578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10B8228-A8E7-489D-B5EB-3BB1D2017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2600" y="1155251"/>
                <a:ext cx="1653065" cy="2940499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68DACEE-C2FD-42B0-B3EE-B3A0DF2AD639}"/>
                </a:ext>
              </a:extLst>
            </p:cNvPr>
            <p:cNvGrpSpPr/>
            <p:nvPr/>
          </p:nvGrpSpPr>
          <p:grpSpPr>
            <a:xfrm>
              <a:off x="4953000" y="742950"/>
              <a:ext cx="2294244" cy="3755781"/>
              <a:chOff x="4953000" y="742950"/>
              <a:chExt cx="2294244" cy="375578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584CEA2-74BA-4BE7-90CE-17A0AF198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000" y="742950"/>
                <a:ext cx="2294244" cy="375578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9899762-1C09-4EC6-86E9-0B84FEB63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3520" y="1123950"/>
                <a:ext cx="1599596" cy="28503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63677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9ADFB1F-1A05-45CA-9FF6-C818FB3A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27148508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QLintersection">
  <a:themeElements>
    <a:clrScheme name="AngularMIX 3">
      <a:dk1>
        <a:srgbClr val="5E5E5E"/>
      </a:dk1>
      <a:lt1>
        <a:srgbClr val="FFFFFF"/>
      </a:lt1>
      <a:dk2>
        <a:srgbClr val="B02534"/>
      </a:dk2>
      <a:lt2>
        <a:srgbClr val="FEFFFF"/>
      </a:lt2>
      <a:accent1>
        <a:srgbClr val="000000"/>
      </a:accent1>
      <a:accent2>
        <a:srgbClr val="932092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182</Words>
  <Application>Microsoft Office PowerPoint</Application>
  <PresentationFormat>On-screen Show (16:9)</PresentationFormat>
  <Paragraphs>69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Myriad Pro</vt:lpstr>
      <vt:lpstr>Segoe UI</vt:lpstr>
      <vt:lpstr>Verdana</vt:lpstr>
      <vt:lpstr>Wingdings</vt:lpstr>
      <vt:lpstr>SQLintersection</vt:lpstr>
      <vt:lpstr>Building your first mobile app with Angular and the Ionic Framework 10/12/2017, 1:30pm </vt:lpstr>
      <vt:lpstr>What is Ionic?</vt:lpstr>
      <vt:lpstr>Web Development Tools</vt:lpstr>
      <vt:lpstr>Built on Angular</vt:lpstr>
      <vt:lpstr>Built for Native Cordova Apps</vt:lpstr>
      <vt:lpstr>What is Cordova?</vt:lpstr>
      <vt:lpstr>Why Ionic?</vt:lpstr>
      <vt:lpstr>Multi-Platform Theming</vt:lpstr>
      <vt:lpstr>Let’s Get Started!</vt:lpstr>
      <vt:lpstr>Demo</vt:lpstr>
      <vt:lpstr>Demo</vt:lpstr>
      <vt:lpstr>Demo</vt:lpstr>
      <vt:lpstr>Demo</vt:lpstr>
      <vt:lpstr>Demo</vt:lpstr>
      <vt:lpstr>Demo</vt:lpstr>
      <vt:lpstr>Go Build Great Apps!!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Steve Michelotti</cp:lastModifiedBy>
  <cp:revision>50</cp:revision>
  <cp:lastPrinted>2012-12-21T20:05:00Z</cp:lastPrinted>
  <dcterms:created xsi:type="dcterms:W3CDTF">2014-10-22T19:18:01Z</dcterms:created>
  <dcterms:modified xsi:type="dcterms:W3CDTF">2017-10-11T02:45:19Z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stemi@microsoft.com</vt:lpwstr>
  </property>
  <property fmtid="{D5CDD505-2E9C-101B-9397-08002B2CF9AE}" pid="7" name="MSIP_Label_f42aa342-8706-4288-bd11-ebb85995028c_SetDate">
    <vt:lpwstr>2017-10-10T07:11:53.4479088-04:00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