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title for our presentation about Copilot and GPT
Compelling subtitle to go along with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table of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Copilot on your 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2023-04-18T21:51:38Z</dcterms:created>
  <dcterms:modified xsi:type="dcterms:W3CDTF">2023-04-18T21:51:38Z</dcterms:modified>
</cp:coreProperties>
</file>