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0" r:id="rId4"/>
    <p:sldId id="279" r:id="rId5"/>
    <p:sldId id="258" r:id="rId6"/>
    <p:sldId id="27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718" autoAdjust="0"/>
  </p:normalViewPr>
  <p:slideViewPr>
    <p:cSldViewPr>
      <p:cViewPr varScale="1">
        <p:scale>
          <a:sx n="109" d="100"/>
          <a:sy n="109" d="100"/>
        </p:scale>
        <p:origin x="12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056D5-EE1C-48E6-BFE3-8E0B6971D3CC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4E432-C6D1-483F-835B-B899AF4C3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6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2021-04-11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2021-04-11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2021-04-11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2021-04-11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2021-04-11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2021-04-11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2021-04-11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2021-04-11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2021-04-11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2021-04-11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2021-04-11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8F1A-A5A2-4630-B07B-384C683C3FB0}" type="datetimeFigureOut">
              <a:rPr lang="ko-KR" altLang="en-US" smtClean="0"/>
              <a:pPr/>
              <a:t>2021-04-11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" y="504106"/>
            <a:ext cx="8964488" cy="6192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79512" y="733078"/>
            <a:ext cx="8814528" cy="5903987"/>
            <a:chOff x="179512" y="733078"/>
            <a:chExt cx="8814528" cy="590398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7" y="980728"/>
              <a:ext cx="8670513" cy="565633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97986" y="1660009"/>
              <a:ext cx="1347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* Post </a:t>
              </a:r>
              <a:r>
                <a:rPr lang="ko-KR" altLang="en-US" dirty="0" smtClean="0"/>
                <a:t>방식</a:t>
              </a:r>
              <a:endParaRPr lang="ko-KR" altLang="en-US" dirty="0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733078"/>
              <a:ext cx="3352800" cy="495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415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1520" y="908720"/>
            <a:ext cx="8574203" cy="5720680"/>
            <a:chOff x="251520" y="908720"/>
            <a:chExt cx="8574203" cy="572068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20" y="908720"/>
              <a:ext cx="8574203" cy="572068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7704" y="5924550"/>
              <a:ext cx="5470376" cy="3587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162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95537" y="1196752"/>
            <a:ext cx="8712967" cy="5187677"/>
            <a:chOff x="395537" y="1196752"/>
            <a:chExt cx="8712967" cy="518767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7" y="1196752"/>
              <a:ext cx="8496944" cy="5187677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7956376" y="1628800"/>
              <a:ext cx="1152128" cy="5016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241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26079" y="1095573"/>
            <a:ext cx="8566401" cy="5029002"/>
            <a:chOff x="326079" y="1095573"/>
            <a:chExt cx="8566401" cy="502900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079" y="1095573"/>
              <a:ext cx="8491841" cy="5029002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8532440" y="1484784"/>
              <a:ext cx="36004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006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561" y="4941168"/>
            <a:ext cx="5864839" cy="5040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7" y="963142"/>
            <a:ext cx="8284495" cy="534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2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42937"/>
            <a:ext cx="8363272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9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0728"/>
            <a:ext cx="8727473" cy="54726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561" y="4941168"/>
            <a:ext cx="5864839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64704"/>
            <a:ext cx="8089354" cy="54912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2189088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Get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2567573"/>
            <a:ext cx="14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Key</a:t>
            </a:r>
            <a:r>
              <a:rPr lang="en-US" altLang="ko-KR" dirty="0" smtClean="0"/>
              <a:t>=</a:t>
            </a:r>
            <a:r>
              <a:rPr lang="en-US" altLang="ko-KR" dirty="0" smtClean="0">
                <a:solidFill>
                  <a:srgbClr val="0070C0"/>
                </a:solidFill>
              </a:rPr>
              <a:t>value</a:t>
            </a:r>
            <a:r>
              <a:rPr lang="en-US" altLang="ko-KR" dirty="0" smtClean="0"/>
              <a:t>&amp;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76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556176"/>
            <a:ext cx="8244333" cy="608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548680"/>
            <a:ext cx="8244258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3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854369"/>
            <a:ext cx="4406627" cy="4780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87" y="5390405"/>
            <a:ext cx="8383513" cy="60047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323529" y="764704"/>
            <a:ext cx="8766720" cy="5942012"/>
            <a:chOff x="323529" y="764704"/>
            <a:chExt cx="8766720" cy="5942012"/>
          </a:xfrm>
        </p:grpSpPr>
        <p:grpSp>
          <p:nvGrpSpPr>
            <p:cNvPr id="8" name="그룹 7"/>
            <p:cNvGrpSpPr/>
            <p:nvPr/>
          </p:nvGrpSpPr>
          <p:grpSpPr>
            <a:xfrm>
              <a:off x="323529" y="764704"/>
              <a:ext cx="8766720" cy="5942012"/>
              <a:chOff x="323529" y="764704"/>
              <a:chExt cx="8766720" cy="5942012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529" y="764704"/>
                <a:ext cx="8712968" cy="5474568"/>
              </a:xfrm>
              <a:prstGeom prst="rect">
                <a:avLst/>
              </a:prstGeom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449289" y="2818284"/>
                <a:ext cx="8640960" cy="38884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1950" y="2398185"/>
              <a:ext cx="8420100" cy="3400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987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5013176"/>
            <a:ext cx="4859685" cy="54069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63688" y="3429000"/>
            <a:ext cx="6694512" cy="2880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36942" y="836712"/>
            <a:ext cx="8971562" cy="5593010"/>
            <a:chOff x="136942" y="836712"/>
            <a:chExt cx="8971562" cy="559301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942" y="836712"/>
              <a:ext cx="8971562" cy="5593010"/>
            </a:xfrm>
            <a:prstGeom prst="rect">
              <a:avLst/>
            </a:prstGeom>
          </p:spPr>
        </p:pic>
        <p:grpSp>
          <p:nvGrpSpPr>
            <p:cNvPr id="11" name="그룹 10"/>
            <p:cNvGrpSpPr/>
            <p:nvPr/>
          </p:nvGrpSpPr>
          <p:grpSpPr>
            <a:xfrm>
              <a:off x="804019" y="2773660"/>
              <a:ext cx="7535961" cy="2631382"/>
              <a:chOff x="804019" y="2773660"/>
              <a:chExt cx="7535961" cy="2631382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3298" y="2773660"/>
                <a:ext cx="6038850" cy="2324100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4019" y="4910881"/>
                <a:ext cx="7535961" cy="49416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681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8</Words>
  <Application>Microsoft Office PowerPoint</Application>
  <PresentationFormat>화면 슬라이드 쇼(4:3)</PresentationFormat>
  <Paragraphs>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이영국</dc:creator>
  <cp:lastModifiedBy>user</cp:lastModifiedBy>
  <cp:revision>44</cp:revision>
  <dcterms:created xsi:type="dcterms:W3CDTF">2019-03-01T13:20:34Z</dcterms:created>
  <dcterms:modified xsi:type="dcterms:W3CDTF">2021-04-11T00:43:44Z</dcterms:modified>
</cp:coreProperties>
</file>