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8499C03-325A-4B0B-8722-13C1B647A27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7"/>
            <p14:sldId id="265"/>
            <p14:sldId id="266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6" autoAdjust="0"/>
    <p:restoredTop sz="94660"/>
  </p:normalViewPr>
  <p:slideViewPr>
    <p:cSldViewPr snapToGrid="0">
      <p:cViewPr>
        <p:scale>
          <a:sx n="75" d="100"/>
          <a:sy n="75" d="100"/>
        </p:scale>
        <p:origin x="49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F82D-746B-4C8F-B8FD-0277B1CAF609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0C89-3F2B-474B-9F3A-B9F4633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3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F82D-746B-4C8F-B8FD-0277B1CAF609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0C89-3F2B-474B-9F3A-B9F4633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2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F82D-746B-4C8F-B8FD-0277B1CAF609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0C89-3F2B-474B-9F3A-B9F4633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20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F82D-746B-4C8F-B8FD-0277B1CAF609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0C89-3F2B-474B-9F3A-B9F4633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68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F82D-746B-4C8F-B8FD-0277B1CAF609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0C89-3F2B-474B-9F3A-B9F4633C698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F82D-746B-4C8F-B8FD-0277B1CAF609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0C89-3F2B-474B-9F3A-B9F4633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73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F82D-746B-4C8F-B8FD-0277B1CAF609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0C89-3F2B-474B-9F3A-B9F4633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3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F82D-746B-4C8F-B8FD-0277B1CAF609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0C89-3F2B-474B-9F3A-B9F4633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0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F82D-746B-4C8F-B8FD-0277B1CAF609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0C89-3F2B-474B-9F3A-B9F4633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7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F82D-746B-4C8F-B8FD-0277B1CAF609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0C89-3F2B-474B-9F3A-B9F4633C698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F82D-746B-4C8F-B8FD-0277B1CAF609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0C89-3F2B-474B-9F3A-B9F4633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0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5F82D-746B-4C8F-B8FD-0277B1CAF609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10C89-3F2B-474B-9F3A-B9F4633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9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자바스크립트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20230317_</a:t>
            </a:r>
            <a:r>
              <a:rPr lang="ko-KR" altLang="en-US" dirty="0" err="1" smtClean="0"/>
              <a:t>권혜연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풀스택강좌</a:t>
            </a:r>
            <a:r>
              <a:rPr lang="ko-KR" altLang="en-US" dirty="0" smtClean="0"/>
              <a:t> </a:t>
            </a:r>
            <a:r>
              <a:rPr lang="en-US" altLang="ko-KR" dirty="0" smtClean="0"/>
              <a:t>27</a:t>
            </a:r>
            <a:r>
              <a:rPr lang="ko-KR" altLang="en-US" dirty="0" smtClean="0"/>
              <a:t>일차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26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9850" y="1702455"/>
            <a:ext cx="12052300" cy="505394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pfImage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Profile"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내 프로필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Profile"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이름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도레미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이름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&lt;b&gt;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민들레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&lt;/b&gt;"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이름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&lt;b&gt;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민들레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&lt;/b&gt;"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이름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도레미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pfImage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pfImage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/boy.png"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imgtoggle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pfImage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pfImage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imgtoggle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3. profile-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(2)-</a:t>
            </a:r>
            <a:r>
              <a:rPr lang="ko-KR" altLang="en-US" dirty="0" err="1" smtClean="0"/>
              <a:t>직접해보기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타이틀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 활용하여 </a:t>
            </a:r>
            <a:r>
              <a:rPr lang="en-US" altLang="ko-KR" dirty="0" smtClean="0"/>
              <a:t>toggle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705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3. profile-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(2)&lt;</a:t>
            </a:r>
            <a:r>
              <a:rPr lang="ko-KR" altLang="en-US" dirty="0" smtClean="0"/>
              <a:t>정답</a:t>
            </a:r>
            <a:r>
              <a:rPr lang="en-US" altLang="ko-KR" dirty="0" smtClean="0"/>
              <a:t>&gt;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타이틀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 활용하여 </a:t>
            </a:r>
            <a:r>
              <a:rPr lang="en-US" altLang="ko-KR" dirty="0" smtClean="0"/>
              <a:t>toggle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1600" y="1771908"/>
            <a:ext cx="11582400" cy="483209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&lt;title </a:t>
            </a:r>
            <a:r>
              <a:rPr lang="ko-KR" altLang="en-US" sz="1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영역 정답</a:t>
            </a:r>
            <a:r>
              <a:rPr lang="en-US" altLang="ko-KR" sz="1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ko-KR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내가 작성한 부분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title = 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("title");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("name");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pfImage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답안 부분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pic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getElementsByClassName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//if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문을 활용한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기능 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title.addEventListener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("click", function(){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if(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title.innerText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=="My Profile"){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   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title.innerText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프로필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}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else {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   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title.innerText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"My Profile";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}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}) 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삼항연산자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활용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Profile"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내 프로필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Profile"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title.innerText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== "My profile" ? "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내 프로필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: "My profile";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//title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객체의 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속성 값을 변경하지 않습니다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삼항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연산자는 단지 조건에 따라 내 프로필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또는 마이 프로필 값을 반환할 뿐입니다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첫 번째 부분 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title.innerText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반환된 값을 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title.innerText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 할당하는 역할을 합니다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//title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객체의 텍스트가 조건에 따라 교대로 변경됩니다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(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토글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효과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6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3. profile-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(2)&lt;</a:t>
            </a:r>
            <a:r>
              <a:rPr lang="ko-KR" altLang="en-US" dirty="0" smtClean="0"/>
              <a:t>정답</a:t>
            </a:r>
            <a:r>
              <a:rPr lang="en-US" altLang="ko-KR" dirty="0" smtClean="0"/>
              <a:t>&gt;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타이틀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 활용하여 </a:t>
            </a:r>
            <a:r>
              <a:rPr lang="en-US" altLang="ko-KR" dirty="0" smtClean="0"/>
              <a:t>toggle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2094449"/>
            <a:ext cx="12014200" cy="424731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ko-KR" altLang="en-US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사진</a:t>
            </a:r>
            <a:r>
              <a:rPr lang="en-US" altLang="ko-KR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이름 부분 정답</a:t>
            </a:r>
            <a:r>
              <a:rPr lang="en-US" altLang="ko-KR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solidFill>
                <a:srgbClr val="4FC1FF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pic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pic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pic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/boy.png"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/pf.png"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/boy.png"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도레미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진달래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"bold"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US" altLang="ko-KR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진달래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도레미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"normal"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5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4. </a:t>
            </a:r>
            <a:r>
              <a:rPr lang="en-US" altLang="ko-KR" dirty="0" err="1" smtClean="0"/>
              <a:t>indexof</a:t>
            </a:r>
            <a:r>
              <a:rPr lang="en-US" altLang="ko-KR" dirty="0" smtClean="0"/>
              <a:t> .html(</a:t>
            </a:r>
            <a:r>
              <a:rPr lang="ko-KR" altLang="en-US" dirty="0" smtClean="0"/>
              <a:t>슬라이드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4300" y="1657659"/>
            <a:ext cx="11887200" cy="499714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슬라이드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\style.css"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slideShow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"slides"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인라인 속성을 가진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태그를 활용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\boy.png"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"300px"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"300px"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\girl.png"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"300px"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"300px"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\img.png"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"300px"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"300px"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\math_img_1.jpg"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"300px"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"300px"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\math_img_2.jpg"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"300px"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"300px"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\math_img_3.jpg"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"300px"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"300px"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"controller"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&amp;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왼쪽 방향 화살표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&amp;rang;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\5.slideShow.js"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169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50" y="2149019"/>
            <a:ext cx="12077700" cy="470898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slides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'.slides'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전체 슬라이드 컨테이너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slideImg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'.slides li'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모든 슬라이드들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currentIdx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현재 슬라이드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index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slideCount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slideImg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슬라이드 개수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이전버튼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'.next'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다음버튼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slideWidth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한 개의 슬라이드 넓이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slideMargin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슬라이드 간의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margin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전체 슬라이드 컨테이너 넓이 설정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slides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slideWidth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slideMargin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slideCount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movoSlide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slides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currentIdx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첫번째 슬라이드로 표시 됐을 때는 이전 버튼 눌러도 반응 없게 하기 위해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currentIdx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!==0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일때만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moveSlide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 불러옴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currentIdx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currentIdx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movoSlide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currentIdx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마지막 슬라이드로 표시 됐을 때는 다음 버튼 눌러도 반응 없게 하기 위해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currentidx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!==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slideCount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-1  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일때만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 불러옴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currentIdx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currentIdx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slideCount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movoSlide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currentIdx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4. indexof.js(</a:t>
            </a:r>
            <a:r>
              <a:rPr lang="en-US" altLang="ko-KR" dirty="0" err="1" smtClean="0"/>
              <a:t>slideShow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571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5.getform.html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714500"/>
            <a:ext cx="11912600" cy="500379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\getForm.css"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수강신청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testForm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&lt;form action = "/examples/media/</a:t>
            </a:r>
            <a:r>
              <a:rPr lang="en-US" altLang="ko-KR" sz="10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action_target.jsp</a:t>
            </a:r>
            <a:r>
              <a:rPr lang="en-US" altLang="ko-KR" sz="1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method = "get"&gt; --&gt;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신청인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"class"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학과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"major"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"major"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---- </a:t>
            </a:r>
            <a:r>
              <a:rPr lang="ko-KR" alt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학과 선택 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----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archi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건축공학과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"mechanic"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기계공학과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indust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산업공학과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elec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전기전자공학과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"computer"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컴퓨터공학과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"chemical"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화학공학과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신청 과목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 달에 신청할 과목을 선택하세요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"subject"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"speaking"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회화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"subject"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"grammar"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문법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"subject"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"writing"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작문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메일링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메일로 받고 싶은 뉴스 주제를 선택해 주세요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"new"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"mailing"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"news"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해외 단신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"dialog"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"mailing"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"dialog"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ko-KR" alt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분 회화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"pops"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"mailing"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"pops"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모닝팝스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"send"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전송하기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\6.getform.js"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356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5.getform.js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842155"/>
            <a:ext cx="12065000" cy="427924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selectMenu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"#major"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선택목록을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가져와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selectmenu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지정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displaySelect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selectedText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selectMenu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selectMenu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selectedIndex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`[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selectedText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선택했습니다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.`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selectMenu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displaySelect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selectedText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selectMenu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5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selectMenu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selectedIndex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selectMenu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&lt;select&gt;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요소를 참조합니다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selectMenu.options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&lt;select&gt;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요소의 모든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option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요소를 포함하는 배열입니다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selectMenu.selectedIndex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사용자가 선택한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&lt;option&gt;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인덱스를 반환합니다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따라서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selectMenu.options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selectMenu.selectedIndex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사용자가 선택한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&lt;option&gt;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요소를 참조합니다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.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사용하여 선택한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&lt;option&gt;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요소의 텍스트를 가져와서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selectedText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변수에 저장합니다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alert([$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selectText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선택했습니다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alert()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함수를 사용하여 사용자에게 알림 창을 표시합니다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알림차으이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메시지는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선택한 옵션을 텍스트를 선택했습니다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표시되며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대괄호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안에 선택한 옵션의 텍스트가 들어갑니다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displaySelect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함수를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&lt;select&gt;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요소의 이벤트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리스너에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연결하면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사용자가 새로운 항목을 선택할 때마다 해당 함수가 호출되어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알림창이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나타납니다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8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1. solution- </a:t>
            </a:r>
            <a:r>
              <a:rPr lang="ko-KR" altLang="en-US" dirty="0" smtClean="0"/>
              <a:t>최대공약수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6050" y="1499617"/>
            <a:ext cx="11931650" cy="544764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연습문제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400px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#222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button:hover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#222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최대공약수 구하기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두 수를 입력한 후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계산하기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를 클릭하세요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"number1"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첫 번째 수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"number1"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첫 번째 수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"number2"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두 번째 수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"number2"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두 번째 수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계산하기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"..\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\1.solution.js"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gcd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최대공약수 삼항연산자를 사용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이용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31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1. solution-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최대공약수</a:t>
            </a:r>
            <a:r>
              <a:rPr lang="en-US" altLang="ko-KR" dirty="0" smtClean="0"/>
              <a:t>)-</a:t>
            </a:r>
            <a:r>
              <a:rPr lang="ko-KR" altLang="en-US" dirty="0" err="1" smtClean="0"/>
              <a:t>직접해보기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7800" y="1499617"/>
            <a:ext cx="12014200" cy="532453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7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number1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7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7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7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'number1'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7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number2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7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7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7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'number2'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7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7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7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7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7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altLang="ko-KR" sz="17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7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7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7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7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'result'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7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7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7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7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7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7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7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7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getGCD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number1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7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7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number2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7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7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getGCD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number1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7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number2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7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gcd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7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7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7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7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17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17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7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number1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7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number2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7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7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number1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17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7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17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number2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17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7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7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gcd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7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7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gcd</a:t>
            </a: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==========================</a:t>
            </a:r>
          </a:p>
          <a:p>
            <a:r>
              <a:rPr lang="ko-KR" alt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아직은 함수 작성에 익숙하지 않아서 </a:t>
            </a:r>
            <a:endParaRPr lang="en-US" altLang="ko-KR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변수 선언하고 함수를 작성한 후에 결과값을</a:t>
            </a:r>
            <a:endParaRPr lang="en-US" altLang="ko-KR" sz="17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내가 원하는 방식으로 출력하는 데 어려움</a:t>
            </a:r>
            <a:endParaRPr lang="en-US" altLang="ko-KR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여러가지 방식으로 함수 작성하고 </a:t>
            </a:r>
            <a:endParaRPr lang="en-US" altLang="ko-KR" sz="17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html</a:t>
            </a:r>
            <a:r>
              <a:rPr lang="ko-KR" alt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내에 출력하는 방식 익히기 </a:t>
            </a:r>
            <a:endParaRPr lang="en-US" altLang="ko-KR" sz="17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sz="1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0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1. solution-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최대공약수</a:t>
            </a:r>
            <a:r>
              <a:rPr lang="en-US" altLang="ko-KR" dirty="0" smtClean="0"/>
              <a:t>)-</a:t>
            </a:r>
            <a:r>
              <a:rPr lang="ko-KR" altLang="en-US" dirty="0" smtClean="0"/>
              <a:t>정답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36600" y="1948746"/>
            <a:ext cx="11112500" cy="369331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"number1"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"number2"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getGCD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getGCD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GCD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GCD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altLang="ko-KR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GCD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2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2. creattag.html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719769"/>
            <a:ext cx="12077700" cy="493503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createDIV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//id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이용해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body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태그 객체 생성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부모 객체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"parent"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//div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 생성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(div DOM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 생성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newDIV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newDIV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요소에 텍스트 문구 추가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newDIV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새로 생성된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newDIV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요소의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속성에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값을 입력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newDIV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newDIV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요소의 스타일 지정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newDIV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newDIV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요소에 클릭 동작이 수행되면 함수 수행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newDIV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부분을 실행하면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newDIV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객체가 부모 객체의 요소를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받고 자신은 부모 클래스로 부터 독립된다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부모 로부터 제거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removechild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자신을 부모로부터 제거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newDIV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객체를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parent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태그 객체의 자식 객체로 만듦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newDIV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"parent"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객체를 동적으로 생성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삽입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삭제하는 예제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DOM 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트리에 동적으로 객체를 삽입할 수 있습니다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removeChild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ko-KR" altLang="en-US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메소드를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이용하여 새로운 객체를 생성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삽입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삭제하는 예제</a:t>
            </a: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javascript:createDIV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생성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64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" y="2035750"/>
            <a:ext cx="11887200" cy="464444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document</a:t>
            </a:r>
            <a:r>
              <a:rPr lang="ko-KR" altLang="en-US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와 </a:t>
            </a:r>
            <a:r>
              <a:rPr lang="en-US" altLang="ko-KR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ko-KR" altLang="en-US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웹 페이지의 요소에 액세스하고 조작하는 데 사용되는 자바스크립트 개념입니다</a:t>
            </a:r>
            <a:r>
              <a:rPr lang="en-US" altLang="ko-KR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7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 : document </a:t>
            </a:r>
            <a:r>
              <a:rPr lang="ko-KR" altLang="en-US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객체는 웹 페이지의 모델을 나타내며</a:t>
            </a:r>
            <a:r>
              <a:rPr lang="en-US" altLang="ko-KR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endParaRPr lang="ko-KR" altLang="en-US" sz="17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웹 페이지의 콘텐츠</a:t>
            </a:r>
            <a:r>
              <a:rPr lang="en-US" altLang="ko-KR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구조 및 스타일에 액세스하고 조작할 수 있는 기능을 제공합니다</a:t>
            </a:r>
            <a:r>
              <a:rPr lang="en-US" altLang="ko-KR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7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 </a:t>
            </a:r>
            <a:r>
              <a:rPr lang="ko-KR" altLang="en-US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객체는 웹 페이지의 </a:t>
            </a:r>
            <a:r>
              <a:rPr lang="en-US" altLang="ko-KR" sz="17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altLang="ko-KR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(Document Object Model)</a:t>
            </a:r>
            <a:r>
              <a:rPr lang="ko-KR" altLang="en-US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표현하며</a:t>
            </a:r>
            <a:r>
              <a:rPr lang="en-US" altLang="ko-KR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endParaRPr lang="ko-KR" altLang="en-US" sz="17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웹 페이지의 모든 요소와 속성에 대한 정보를 포함합니다</a:t>
            </a:r>
            <a:r>
              <a:rPr lang="en-US" altLang="ko-KR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7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selector : selector </a:t>
            </a:r>
            <a:r>
              <a:rPr lang="ko-KR" altLang="en-US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특정 요소를 선택하고 참조하는 데 사용되는 방법을 나타냅니다</a:t>
            </a:r>
            <a:r>
              <a:rPr lang="en-US" altLang="ko-KR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7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7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7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선택자와</a:t>
            </a:r>
            <a:r>
              <a:rPr lang="ko-KR" altLang="en-US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유사한 문법을 사용하여 웹 페이지의 요소를 찾고 선택할 수 있습니다</a:t>
            </a:r>
            <a:r>
              <a:rPr lang="en-US" altLang="ko-KR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7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자바스크립트에서는 </a:t>
            </a:r>
            <a:r>
              <a:rPr lang="en-US" altLang="ko-KR" sz="17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와 </a:t>
            </a:r>
            <a:r>
              <a:rPr lang="en-US" altLang="ko-KR" sz="17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US" altLang="ko-KR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과 같은 </a:t>
            </a:r>
            <a:r>
              <a:rPr lang="ko-KR" altLang="en-US" sz="17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메소드를</a:t>
            </a:r>
            <a:r>
              <a:rPr lang="ko-KR" altLang="en-US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사용하여 </a:t>
            </a:r>
            <a:r>
              <a:rPr lang="ko-KR" altLang="en-US" sz="17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선택자를</a:t>
            </a:r>
            <a:endParaRPr lang="ko-KR" altLang="en-US" sz="17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이용해 원하는 요소를 선택합니다</a:t>
            </a:r>
            <a:r>
              <a:rPr lang="en-US" altLang="ko-KR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7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예를 들어</a:t>
            </a:r>
            <a:r>
              <a:rPr lang="en-US" altLang="ko-KR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7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document.querySelector</a:t>
            </a:r>
            <a:r>
              <a:rPr lang="en-US" altLang="ko-KR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('.</a:t>
            </a:r>
            <a:r>
              <a:rPr lang="en-US" altLang="ko-KR" sz="17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altLang="ko-KR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')</a:t>
            </a:r>
            <a:r>
              <a:rPr lang="ko-KR" altLang="en-US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사용하면 클래스 이름이 </a:t>
            </a:r>
            <a:r>
              <a:rPr lang="en-US" altLang="ko-KR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7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altLang="ko-KR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</a:t>
            </a:r>
            <a:endParaRPr lang="ko-KR" altLang="en-US" sz="17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첫 번째 요소를 선택할 수 잇습니다</a:t>
            </a:r>
            <a:r>
              <a:rPr lang="en-US" altLang="ko-KR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7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7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최종적으로</a:t>
            </a:r>
            <a:r>
              <a:rPr lang="en-US" altLang="ko-KR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document</a:t>
            </a:r>
            <a:r>
              <a:rPr lang="ko-KR" altLang="en-US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웹 페이지의 </a:t>
            </a:r>
            <a:r>
              <a:rPr lang="en-US" altLang="ko-KR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ko-KR" altLang="en-US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나타내는 객체이며</a:t>
            </a:r>
            <a:r>
              <a:rPr lang="en-US" altLang="ko-KR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7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selector </a:t>
            </a:r>
            <a:r>
              <a:rPr lang="ko-KR" altLang="en-US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웹 페이지의 특정 요소를 찾고 선택하기 위한 방법입니다</a:t>
            </a:r>
            <a:r>
              <a:rPr lang="en-US" altLang="ko-KR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7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 </a:t>
            </a:r>
            <a:r>
              <a:rPr lang="ko-KR" altLang="en-US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객체와 함께 사용되는 </a:t>
            </a:r>
            <a:r>
              <a:rPr lang="ko-KR" altLang="en-US" sz="17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선택자</a:t>
            </a:r>
            <a:r>
              <a:rPr lang="ko-KR" altLang="en-US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7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메소드를</a:t>
            </a:r>
            <a:r>
              <a:rPr lang="ko-KR" altLang="en-US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사용하여 웹 페이지의 요소를 조작할 수 있습니다</a:t>
            </a:r>
            <a:r>
              <a:rPr lang="en-US" altLang="ko-KR" sz="17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--&gt;</a:t>
            </a:r>
            <a:endParaRPr lang="ko-KR" altLang="en-US" sz="1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2. creattag.html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9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3. profile(html)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" y="1896557"/>
            <a:ext cx="11734800" cy="430104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"..\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\main.css"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"..\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\style.css"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../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/boy.png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 Profile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"profile"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"..\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\pf.png"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도레미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이름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도레미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주소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somewhere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연락처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1234-5678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"..\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\5.content-3(d).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0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3. profile-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(1)&lt;</a:t>
            </a:r>
            <a:r>
              <a:rPr lang="ko-KR" altLang="en-US" dirty="0" err="1" smtClean="0"/>
              <a:t>직접해보기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48000" y="182724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=====</a:t>
            </a:r>
            <a:r>
              <a:rPr lang="ko-KR" altLang="en-US" sz="16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클릭시</a:t>
            </a:r>
            <a:r>
              <a:rPr lang="en-US" altLang="ko-KR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타이틀</a:t>
            </a:r>
            <a:r>
              <a:rPr lang="en-US" altLang="ko-KR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ko-KR" alt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이미지 바꾸기</a:t>
            </a:r>
            <a:r>
              <a:rPr lang="en-US" altLang="ko-KR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=====</a:t>
            </a:r>
            <a:r>
              <a:rPr lang="ko-KR" alt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sz="1600" b="0" dirty="0" smtClean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endParaRPr lang="en-US" altLang="ko-KR" sz="1600" b="0" dirty="0" smtClean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pfImage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프로필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ko-KR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ko-KR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이름 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&lt;b&gt;</a:t>
            </a:r>
            <a:r>
              <a:rPr lang="ko-KR" alt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민들레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&lt;/b&gt;"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pfImage</a:t>
            </a:r>
            <a:r>
              <a:rPr lang="en-US" altLang="ko-KR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pfImage</a:t>
            </a:r>
            <a:r>
              <a:rPr lang="en-US" altLang="ko-KR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6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/boy.png"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pfImage</a:t>
            </a:r>
            <a:r>
              <a:rPr lang="en-US" altLang="ko-KR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'100px'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pfImage</a:t>
            </a:r>
            <a:r>
              <a:rPr lang="en-US" altLang="ko-KR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'100px'</a:t>
            </a:r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4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3. profile-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(1)&lt;</a:t>
            </a:r>
            <a:r>
              <a:rPr lang="ko-KR" altLang="en-US" dirty="0" smtClean="0"/>
              <a:t>정답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5500" y="2035939"/>
            <a:ext cx="10756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"#title"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pfImage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"profile 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프로필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이름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&lt;b&gt;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민들레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&lt;/b&gt;"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98111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496</TotalTime>
  <Words>416</Words>
  <Application>Microsoft Office PowerPoint</Application>
  <PresentationFormat>와이드스크린</PresentationFormat>
  <Paragraphs>424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Tw Cen MT</vt:lpstr>
      <vt:lpstr>맑은 고딕</vt:lpstr>
      <vt:lpstr>Arial</vt:lpstr>
      <vt:lpstr>Consolas</vt:lpstr>
      <vt:lpstr>Wingdings 3</vt:lpstr>
      <vt:lpstr>New_Simple01</vt:lpstr>
      <vt:lpstr>자바스크립트 20230317_권혜연</vt:lpstr>
      <vt:lpstr>실습1. solution- 최대공약수 </vt:lpstr>
      <vt:lpstr>실습1. solution-js(최대공약수)-직접해보기</vt:lpstr>
      <vt:lpstr>실습1. solution-js(최대공약수)-정답</vt:lpstr>
      <vt:lpstr>실습2. creattag.html</vt:lpstr>
      <vt:lpstr>실습2. creattag.html</vt:lpstr>
      <vt:lpstr>실습3. profile(html) </vt:lpstr>
      <vt:lpstr>실습3. profile-js(1)&lt;직접해보기&gt;</vt:lpstr>
      <vt:lpstr>실습3. profile-js(1)&lt;정답&gt;</vt:lpstr>
      <vt:lpstr>실습3. profile-js(2)-직접해보기 타이틀, 이름, 그림 if문 활용하여 toggle</vt:lpstr>
      <vt:lpstr>실습3. profile-js(2)&lt;정답&gt; 타이틀, 이름, 그림 if문 활용하여 toggle</vt:lpstr>
      <vt:lpstr>실습3. profile-js(2)&lt;정답&gt; 타이틀, 이름, 그림 if문 활용하여 toggle</vt:lpstr>
      <vt:lpstr>실습4. indexof .html(슬라이드)</vt:lpstr>
      <vt:lpstr>실습4. indexof.js(slideShow)</vt:lpstr>
      <vt:lpstr>실습5.getform.html</vt:lpstr>
      <vt:lpstr>실습5.getform.js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4</cp:revision>
  <dcterms:created xsi:type="dcterms:W3CDTF">2023-03-17T00:36:18Z</dcterms:created>
  <dcterms:modified xsi:type="dcterms:W3CDTF">2023-03-17T08:52:38Z</dcterms:modified>
</cp:coreProperties>
</file>