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F83F-5975-4784-8D87-C15EEE51533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5F83-D7B0-431E-9796-F0AB0A681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20230320 </a:t>
            </a:r>
            <a:r>
              <a:rPr lang="ko-KR" altLang="en-US" dirty="0" err="1" smtClean="0"/>
              <a:t>권혜연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풀스택강좌</a:t>
            </a:r>
            <a:r>
              <a:rPr lang="ko-KR" altLang="en-US" dirty="0" smtClean="0"/>
              <a:t>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일차 자바스크립</a:t>
            </a:r>
            <a:r>
              <a:rPr lang="ko-KR" altLang="en-US" dirty="0" smtClean="0"/>
              <a:t>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6. checkbox </a:t>
            </a:r>
            <a:r>
              <a:rPr lang="ko-KR" altLang="en-US" sz="3000" dirty="0" err="1" smtClean="0"/>
              <a:t>클릭된</a:t>
            </a:r>
            <a:r>
              <a:rPr lang="ko-KR" altLang="en-US" sz="3000" dirty="0" smtClean="0"/>
              <a:t> 아이템 </a:t>
            </a:r>
            <a:r>
              <a:rPr lang="ko-KR" altLang="en-US" sz="3000" dirty="0" err="1" smtClean="0"/>
              <a:t>합계구하기</a:t>
            </a:r>
            <a:r>
              <a:rPr lang="en-US" altLang="ko-KR" sz="3000" dirty="0" smtClean="0"/>
              <a:t>(</a:t>
            </a:r>
            <a:r>
              <a:rPr lang="ko-KR" altLang="en-US" sz="3000" dirty="0" err="1" smtClean="0"/>
              <a:t>직접해보기</a:t>
            </a:r>
            <a:r>
              <a:rPr lang="en-US" altLang="ko-KR" sz="3000" dirty="0" smtClean="0"/>
              <a:t>).</a:t>
            </a:r>
            <a:r>
              <a:rPr lang="en-US" altLang="ko-KR" sz="3000" dirty="0" err="1" smtClean="0"/>
              <a:t>js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1562100" y="1909445"/>
            <a:ext cx="9067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"input[type=checkbox"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sumtext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5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6. checkbox </a:t>
            </a:r>
            <a:r>
              <a:rPr lang="ko-KR" altLang="en-US" sz="3000" dirty="0" err="1" smtClean="0"/>
              <a:t>클릭된</a:t>
            </a:r>
            <a:r>
              <a:rPr lang="ko-KR" altLang="en-US" sz="3000" dirty="0" smtClean="0"/>
              <a:t> 아이템 </a:t>
            </a:r>
            <a:r>
              <a:rPr lang="ko-KR" altLang="en-US" sz="3000" dirty="0" err="1" smtClean="0"/>
              <a:t>합계구하기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정답</a:t>
            </a:r>
            <a:r>
              <a:rPr lang="en-US" altLang="ko-KR" sz="3000" dirty="0" smtClean="0"/>
              <a:t>).</a:t>
            </a:r>
            <a:r>
              <a:rPr lang="en-US" altLang="ko-KR" sz="3000" dirty="0" err="1" smtClean="0"/>
              <a:t>js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1651000" y="1784846"/>
            <a:ext cx="87884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cBox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체크되면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cBox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(checkbox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checked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상태가 되고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cBox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객체의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더함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cBox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cBox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합산 결과를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 =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sumtext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객체에 전송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연산을 하는 방법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내부 변수에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대입해 객체 변수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활용해 정보 입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//2) document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또는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등을 활용해 객체가 가진 정보를 태그에 전송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sumtext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4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7. </a:t>
            </a:r>
            <a:r>
              <a:rPr lang="en-US" altLang="ko-KR" dirty="0" err="1" smtClean="0"/>
              <a:t>keycode</a:t>
            </a:r>
            <a:r>
              <a:rPr lang="en-US" altLang="ko-KR" dirty="0" smtClean="0"/>
              <a:t>.</a:t>
            </a:r>
            <a:r>
              <a:rPr lang="ko-KR" altLang="en-US" dirty="0" smtClean="0"/>
              <a:t>입력한 키보드 값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9500" y="1875453"/>
            <a:ext cx="102743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키 코드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키보드의 아무 키나 눌러보세요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/keycode.js"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키보드 키를 눌렀을 때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키값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알아내기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키보드와 관련된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event.code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키코드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event.key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 이름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예전에는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event.keyCode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사용했지만 지금은 폐기됨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페이지에서 키보드를 누를 대마다 눌린 키의 코드와 문자를 화면에 표시하는 기능을 구현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8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7. </a:t>
            </a:r>
            <a:r>
              <a:rPr lang="en-US" altLang="ko-KR" dirty="0" err="1" smtClean="0"/>
              <a:t>keycode</a:t>
            </a:r>
            <a:r>
              <a:rPr lang="en-US" altLang="ko-KR" dirty="0" smtClean="0"/>
              <a:t>.</a:t>
            </a:r>
            <a:r>
              <a:rPr lang="ko-KR" altLang="en-US" dirty="0" smtClean="0"/>
              <a:t>입력한 키보드 값 출력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47800" y="2253546"/>
            <a:ext cx="10261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`code :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 :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변수에 저장합니다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페이지의 본문을 나타냅니다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body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리스너를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추가합니다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발생하면 익명의 화살표 함수가 실행됩니다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내에서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result.innerTEXT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변경하여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"result"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키보드 이벤트에 대한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정보를 출력합니다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e.code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눌린 키의 코드를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e.key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눌린 키의 문자를 나타냅니다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e.code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눌린 키의 고유한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식별자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 값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나타내는 것이라고 할 수 있습니다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8. modal-result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2400" y="1747759"/>
            <a:ext cx="11772900" cy="49398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\modal-result.css"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"open"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프로필 보기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"modal-box"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"modal-contents"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&amp;times;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 Profile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"../image\pf.png"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주소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somewhere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연락처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1234-5678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\modal-result.js"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9600" y="2419340"/>
            <a:ext cx="901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"#open"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modalBox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"#modal-box"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"#close"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modalBox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modalBox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8. modal-result.js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9. carousel-result.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6300" y="1867555"/>
            <a:ext cx="106172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캐러셀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만들기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/carousel.css"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좌우 화살표를 눌러보세요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"arrow"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"arrow"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&amp;rang;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\carousel-result.js"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화살표 요소를 가져와서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저장한 후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click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발생하면 왼쪽 화살표인지 오른쪽 화살표인지 확인한다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 target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이용하여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확인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라면 이전 이미지로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right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라면 다음 이미지로 이동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이미지에서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클릭하면 마지막 이미지로 넘어가고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마지막 이미지에서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클릭하면 첫 번째 이미지로 이동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0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9. carousel-result.js (</a:t>
            </a:r>
            <a:r>
              <a:rPr lang="ko-KR" altLang="en-US" sz="3000" dirty="0" err="1" smtClean="0"/>
              <a:t>배경이미지</a:t>
            </a:r>
            <a:r>
              <a:rPr lang="ko-KR" altLang="en-US" sz="3000" dirty="0" smtClean="0"/>
              <a:t> 슬라이드 만들기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266700" y="1499616"/>
            <a:ext cx="11684000" cy="447814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"#container"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"image0.jpg"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"image1.jpg"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"image2.jpg"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"image3.jpg"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"pic1.jpg"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(../image/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".arrow"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arrow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pics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++;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pics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(../image/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)`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50" y="1620758"/>
            <a:ext cx="12026900" cy="505944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====================================================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arrow.forEach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((arrow)=&gt; {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arrow.addEventListener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(e) =&gt; {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if (e.target.id === "left") {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   //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이전이미지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=== 0 ?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-1 :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-1;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} else if (e.target.id === "right")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+ 1) %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  console.log("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인덱스 값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:",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}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container.style.backgroundImage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`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(../image/${pics[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]})`;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});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if(e.target.id === "left") :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클릭된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요소의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확인합니다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"left"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화살표를 클릭한 경우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 이미지를 표시합니다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=== 0?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- 1 :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- 1;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이미지 인덱스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확인합니다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 배열의 마지막 인덱스로 이동합니다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- 1);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그렇지 않으면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감소시켜 이전 이미지로 이동합니다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- 1)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else if (e.target.id === "right") :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클릭된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요소의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"right"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확인합니다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"right"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화살표를 클릭한 경우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이미지를 표시합니다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+ 1) %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 인덱스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증가시킨 다음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 배열의 길이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나눈 나머지 값을 계산합니다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이렇게 하면 이미지 배열의 끝에 도달하면 인덱스가 다시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되돌아가기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배열의 첫 번째 이미지로 돌아갑니다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번째 이미지에 있다면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초기값은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오른쪽을 눌렀을 때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인덱스는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시작하기 때문에 첫 번째 이미지의 인덱스는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번째 이미지의 인덱스는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 화살표는 누르면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+ 1)%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+ 1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+ 1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이므로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pics.length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이미지 배열의 길이로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입니다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따라서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(2) % 5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나머지니까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결과적으로 오른쪽 화살표를 누른 후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 배열에서 세번째 이미지의 인덱스를 나타냅니다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0 1 2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니까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9. carousel-result.js (</a:t>
            </a:r>
            <a:r>
              <a:rPr lang="ko-KR" altLang="en-US" sz="3000" dirty="0" err="1" smtClean="0"/>
              <a:t>배경이미지</a:t>
            </a:r>
            <a:r>
              <a:rPr lang="ko-KR" altLang="en-US" sz="3000" dirty="0" smtClean="0"/>
              <a:t> 슬라이드 만들기</a:t>
            </a:r>
            <a:r>
              <a:rPr lang="en-US" altLang="ko-KR" sz="3000" dirty="0" smtClean="0"/>
              <a:t>)(2)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41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windowopen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00200"/>
            <a:ext cx="12192000" cy="516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 작성기 만들기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//win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데이터가 없거나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닫혀있다면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새로운 윈도우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연결할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새창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300,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높이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200)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outwin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"width=300, height=200"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함수가 실행되면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태그의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srcText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//win (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변수의 문서를 열고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open()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창에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값을 입력함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창 생성 및 작성이 완료 됐으므로 객체 출력 스트림을 종료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 작성기 동적 구성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아래에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문서를 작성하고 올바른 버튼을 클릭해 보세요</a:t>
            </a: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새 윈도우에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문서가 출력됩니다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srcText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showHTML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();"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 출력하기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0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이벤트리스너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507283"/>
            <a:ext cx="12268200" cy="53507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document.open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현재 브라우저에 출력된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콘텐츠를 지우고 새로운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 시작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즉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document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 담긴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트리를 지우고 새로 시작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document.close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현재 브라우저에 출력된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 완성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더 이상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할 수 없음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(event)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란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브라우저나 사용자가 실행하는 어떤 동작을 말한다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문서에서 마우스 버튼을 클릭하는 것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브라우저가 웹 페이지를 불러오는 것 등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사용자가 웹 문서 영역을 벗어나서 클릭하는 행위는 이벤트가 아니다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 창의 제목 표시줄을 클릭하는 것은 이벤트가 아님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폼과 관련된 이벤트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blur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폼 요소에 포커스를 잃었을 때 발생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목록이나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체크상태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등이 변경되었을 때 발생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focus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폼요소에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포커스를 놓았을 때 발생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폼이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리셋되었을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때 발생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submit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버튼을 클릭했을 때 발생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발생하면 그에 따른 연결 동작이 있어야 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이렇게 이벤트를 처리하는 것을 이벤트 처리기 또는 이벤트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핸들러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(event handler)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라고 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1) HTML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태그에 연결하기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이벤트가 발생한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태그에 직접 함수를 연결한다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이벤트명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"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"&gt;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&lt;button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"alert('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')"&gt;Click&lt;/button&gt;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요소에 직접 함수 연결하기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스크립트 소스를 변경해도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마크업에는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영향을 주지 않게 하려면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 처리기도 스크립트 소스에서 처리하는 것이 좋다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요소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.on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이벤트명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button.onclick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function() {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클릭했을 때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실행할 함수를 표현식으로 할당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1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미리 만들어 두었다면 그 함수를 지정해도 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때 실행할 함수 이름 뒤에 중괄호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(())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사용하지 않는다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changeBackground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(){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button.onclick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changeBackground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//()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중괄호 생략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3)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사용하기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리스너는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어떤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요소에서도 사용할 수 있다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요소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캡쳐 여부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요소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발생한 요소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유형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단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여기에서는 이벤트 이름 앞에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붙이지 않고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keypress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처럼 이벤트 이름을 그대로 사용한다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함수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발생했을 때 실행할 함수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기존에 있는 함수를 사용해도 되고 직접 익명 함수를 작성해도 된다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캡처 여부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이벤트를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캡처링하는지의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여부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true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면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캡처링을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false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면 </a:t>
            </a:r>
            <a:r>
              <a:rPr lang="ko-KR" altLang="en-US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버블링을</a:t>
            </a:r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한다는 의미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선택 사항이며 기본값은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false.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changeBackground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() { 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 , </a:t>
            </a:r>
            <a:r>
              <a:rPr lang="en-US" altLang="ko-KR" sz="11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changeBackgorund</a:t>
            </a:r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1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event _</a:t>
            </a:r>
            <a:r>
              <a:rPr lang="ko-KR" altLang="en-US" dirty="0" smtClean="0"/>
              <a:t>연결하기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0" y="1576338"/>
            <a:ext cx="5435600" cy="30931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!')"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\event.js"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2650" y="4797014"/>
            <a:ext cx="41021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changeBackground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changeBackground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6300" y="1641764"/>
            <a:ext cx="5486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(2)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화살표 함수 사용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() =&gt; 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============================================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(3)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요소에 직접 연결하기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button.onclick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function () 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==========================================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이벤트리스너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익명함수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("button");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function(){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document.body.style.backgroundColor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"green";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endParaRPr lang="en-US" altLang="ko-KR" sz="13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경고창이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안뜨는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이유는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버튼요소에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대한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이벤트를 이미 설정했기 때문입니다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충돌이 발생하고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경고창이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표시되지 않게 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대부분의 우선순위 모든 브라우저에서는 자바스크립트 코드의 이벤트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핸들러가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우선적으로 실행됩니다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3.event2_js</a:t>
            </a:r>
            <a:r>
              <a:rPr lang="ko-KR" altLang="en-US" sz="3000" dirty="0" smtClean="0"/>
              <a:t>스크립트 통해 </a:t>
            </a:r>
            <a:r>
              <a:rPr lang="en-US" altLang="ko-KR" sz="3000" dirty="0" smtClean="0"/>
              <a:t>html </a:t>
            </a:r>
            <a:r>
              <a:rPr lang="ko-KR" altLang="en-US" sz="3000" dirty="0" err="1" smtClean="0"/>
              <a:t>작성해보기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393700" y="1746746"/>
            <a:ext cx="6096000" cy="49398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작성 영역</a:t>
            </a:r>
            <a:endParaRPr lang="en-US" altLang="ko-KR" sz="15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event2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\event2.css"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bttn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\event2.js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1000" y="2190740"/>
            <a:ext cx="5003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bttn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"#word"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event3.html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499616"/>
            <a:ext cx="12192000" cy="579022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1.2rem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5%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사각형 내부를 클릭해 보세요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/event3.js"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&lt;!-- 1. #box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부분 클릭했을 때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event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객체에서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pageX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가져와서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알림창에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표시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pageX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문서를 기준으로 이벤트가 발생한 가로 위치를 반환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문서를 기준으로 이벤트가 발생한 세로 위치를 반환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offset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클라이언트 영역 내의 가로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세로 좌표를 제공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 클라이언트 영역은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\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현재 보이는 브라우저 화면이 기준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 X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 페이지내에서의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위치를 반환하나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스크롤은 무시하고 해당 페이지의 상단을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측정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 Y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 페이지내에서의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위치를 반환하나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스크롤은 무시하고 해당 페이지의 상단을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측정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이벤트 대상이 기준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 중간에 있는 박스 내부에서 클릭한 위치를 찾을 때 해당 박스의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왼쪽 모서리 좌표가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화면의 기준이 아니다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전체 문서를 기준으로 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스크롤 화면 포함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offsetX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대상 객체에서의 상대적 마우스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위치를 반환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offsetY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대상 객체에서의 상대적 마우스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위치를 반환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취소할 수 있을 경우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기본동작을 취소합니다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  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이벤트가 발생한 대상을 반환한다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event3.js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8600" y="1986340"/>
            <a:ext cx="878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"#box"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발생 위치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pageX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pageY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객체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pageX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pageY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속성을 사용하여 얻을 수 있습니다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매개변수는 몰까요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발생위치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e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하나만 들어가있다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event4.html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050" y="1726467"/>
            <a:ext cx="11899900" cy="469359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 이벤트 객체의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 이벤트 객체의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프로퍼티와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onmousemove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이미지 위에 마우스를 움직일 때</a:t>
            </a: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onmousemove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리스너가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실행되고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 위치를 보여줌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"../image\mio.png"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onmousemove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부분에 좌표 정보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초기에 아무것도 입력해 두지 않아서 안 보이는 것 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태그의 값을 변수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좌표는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좌상단이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0,0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우하단으로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갈수록 증가한다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text = 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 +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e.button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 "&lt;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screenX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screenY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화면을 기준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화면을 기준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offsetX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offsetY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화면을 기준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입력된 텍스트 정보를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태그에 전송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 윈도우의 문서출력영역 내의 마우스 좌표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//offset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타깃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이벤트영역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내에서의 마우스 좌표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7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6. checkbox </a:t>
            </a:r>
            <a:r>
              <a:rPr lang="ko-KR" altLang="en-US" sz="3000" dirty="0" err="1" smtClean="0"/>
              <a:t>클릭된</a:t>
            </a:r>
            <a:r>
              <a:rPr lang="ko-KR" altLang="en-US" sz="3000" dirty="0" smtClean="0"/>
              <a:t> 아이템 </a:t>
            </a:r>
            <a:r>
              <a:rPr lang="ko-KR" altLang="en-US" sz="3000" dirty="0" err="1" smtClean="0"/>
              <a:t>합계구하기</a:t>
            </a:r>
            <a:r>
              <a:rPr lang="en-US" altLang="ko-KR" sz="3000" dirty="0" smtClean="0"/>
              <a:t>(</a:t>
            </a:r>
            <a:r>
              <a:rPr lang="ko-KR" altLang="en-US" sz="3000" dirty="0" err="1" smtClean="0"/>
              <a:t>직접해보기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317500" y="1964353"/>
            <a:ext cx="11734800" cy="41443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물품을 선택하면 금액이 자동으로 계산됩니다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물품을 선택하면 금액이 자동으로 계산됩니다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체크박스에 체크를 하면 바로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clac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함수로 객체 정보를 이동시킴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"cap"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"10000"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모자 만원</a:t>
            </a: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shose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"30000"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구두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만원</a:t>
            </a: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"80000"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명품가방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만원</a:t>
            </a: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여기에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출력됩니다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지불하신 금액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sumtext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\event5(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정답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6458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501</TotalTime>
  <Words>357</Words>
  <Application>Microsoft Office PowerPoint</Application>
  <PresentationFormat>와이드스크린</PresentationFormat>
  <Paragraphs>472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Tw Cen MT</vt:lpstr>
      <vt:lpstr>맑은 고딕</vt:lpstr>
      <vt:lpstr>Arial</vt:lpstr>
      <vt:lpstr>Consolas</vt:lpstr>
      <vt:lpstr>Wingdings 3</vt:lpstr>
      <vt:lpstr>New_Simple01</vt:lpstr>
      <vt:lpstr>자바스크립트 20230320 권혜연</vt:lpstr>
      <vt:lpstr>실습1. windowopen</vt:lpstr>
      <vt:lpstr>이벤트리스너</vt:lpstr>
      <vt:lpstr>실습2. event _연결하기</vt:lpstr>
      <vt:lpstr>실습3.event2_js스크립트 통해 html 작성해보기</vt:lpstr>
      <vt:lpstr>실습4. event3.html</vt:lpstr>
      <vt:lpstr>실습4. event3.js</vt:lpstr>
      <vt:lpstr>실습5. event4.html 이벤트 좌표값</vt:lpstr>
      <vt:lpstr>실습6. checkbox 클릭된 아이템 합계구하기(직접해보기)</vt:lpstr>
      <vt:lpstr>실습6. checkbox 클릭된 아이템 합계구하기(직접해보기).js</vt:lpstr>
      <vt:lpstr>실습6. checkbox 클릭된 아이템 합계구하기(정답).js</vt:lpstr>
      <vt:lpstr>실습7. keycode.입력한 키보드 값 출력</vt:lpstr>
      <vt:lpstr>실습7. keycode.입력한 키보드 값 출력</vt:lpstr>
      <vt:lpstr>실습8. modal-result</vt:lpstr>
      <vt:lpstr>실습8. modal-result.js</vt:lpstr>
      <vt:lpstr>실습9. carousel-result.</vt:lpstr>
      <vt:lpstr>실습9. carousel-result.js (배경이미지 슬라이드 만들기)</vt:lpstr>
      <vt:lpstr>실습9. carousel-result.js (배경이미지 슬라이드 만들기)(2)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20230320 권혜연</dc:title>
  <dc:creator>a</dc:creator>
  <cp:lastModifiedBy>a</cp:lastModifiedBy>
  <cp:revision>17</cp:revision>
  <dcterms:created xsi:type="dcterms:W3CDTF">2023-03-20T00:36:10Z</dcterms:created>
  <dcterms:modified xsi:type="dcterms:W3CDTF">2023-03-20T08:57:30Z</dcterms:modified>
</cp:coreProperties>
</file>