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D7CA-93D0-4381-8A66-65B4A9F4D7C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CBE4-8CD3-4BB1-BDD8-8FBD11F7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20230321 </a:t>
            </a:r>
            <a:r>
              <a:rPr lang="ko-KR" altLang="en-US" dirty="0" err="1" smtClean="0"/>
              <a:t>권혜연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일차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3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클래스종류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4" y="2979703"/>
            <a:ext cx="10073039" cy="19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</a:t>
            </a:r>
            <a:r>
              <a:rPr lang="en-US" altLang="ko-KR" dirty="0" err="1" smtClean="0"/>
              <a:t>addeventListener_default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0717" y="1814747"/>
            <a:ext cx="11761076" cy="460181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이벤트의 디폴트 행동 취소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요소의 기본 이벤트를 중단 시키는 함수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페이지가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로드되면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호출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//'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naver-link'id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가진 요소에 이벤트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리스너를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추가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-link'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이벤트의 디폴트 행동 취소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'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-link' id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추가하여 해당 요소를 참조할 수 있게 함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"http://www.naver.com"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네이버로 이동할 지 물어보는 링크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form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태그를 활용해 두 가지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checkbox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인풋을 묶음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checked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기본적으로 체크되어 있음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빵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체크안됨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활용해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체크박스의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체크하는 기본 동작을 막음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술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체크됨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330" y="539496"/>
            <a:ext cx="11246070" cy="9601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4. </a:t>
            </a:r>
            <a:r>
              <a:rPr lang="en-US" altLang="ko-KR" sz="4000" dirty="0" err="1" smtClean="0"/>
              <a:t>addeventListener_default</a:t>
            </a:r>
            <a:r>
              <a:rPr lang="en-US" altLang="ko-KR" sz="4000" dirty="0" smtClean="0"/>
              <a:t> (2)-</a:t>
            </a:r>
            <a:r>
              <a:rPr lang="ko-KR" altLang="en-US" sz="4000" dirty="0" err="1" smtClean="0"/>
              <a:t>직접해보기</a:t>
            </a:r>
            <a:endParaRPr lang="ko-KR" alt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336330" y="1856310"/>
            <a:ext cx="559150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body&gt;</a:t>
            </a:r>
            <a:r>
              <a:rPr lang="ko-KR" altLang="en-US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앞에 스크립트 위치 시 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-link'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네이버로 이동하시겠습니까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0" y="1856310"/>
            <a:ext cx="532349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body&gt;</a:t>
            </a:r>
            <a:r>
              <a:rPr lang="ko-KR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뒤에 스크립트 위치 시</a:t>
            </a:r>
            <a:endParaRPr lang="en-US" altLang="ko-KR" b="0" dirty="0" smtClean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-link'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네이버로 이동하시겠습니까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6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</a:t>
            </a:r>
            <a:r>
              <a:rPr lang="en-US" altLang="ko-KR" dirty="0" err="1" smtClean="0"/>
              <a:t>addText</a:t>
            </a:r>
            <a:r>
              <a:rPr lang="en-US" altLang="ko-KR" dirty="0" smtClean="0"/>
              <a:t>-result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394" y="1455363"/>
            <a:ext cx="11792606" cy="540263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  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#cart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상품 설명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 + CSS + 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한 권으로 끝내는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기초부터 활용까지 완전정복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주문하기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\addText-result.js"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addText-result.js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1303" y="1610419"/>
            <a:ext cx="11829393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"#order"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 &gt; h2"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"0.8em"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once: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"click"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리스너를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추가합니다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새로운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&lt;p&gt;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생성합니다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새로운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요소의 글꼴 크기를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0.8em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설정하고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글자색을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파랑색으로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설정합니다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{once : true}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옵션을 사용하여 이벤트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리스너가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한 번만 실행하도록 설정합니다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클릭이벤트가 처음 발생한 후에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리스너가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제거됩니다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노드 만들기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let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 노드 만들기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createAttribute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document.createAttribute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속성명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노드명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.value =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속성값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8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479" y="1740329"/>
            <a:ext cx="11853042" cy="49398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 노드 연결하기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 만든 속성 노드를 요소 노드에 추가하려면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메서드 사용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다른겁니다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attributeName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attributeValue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메서드는 속성 값을 주어진 값으로 변경합니다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div =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("div");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div.setAttribute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("id", "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 연결하기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속성 노드가 연결되었지만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요소는 아직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연결되지 않은 상태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사용해서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원하는 위치에 연결한다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document.body.appendChild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기존 노드 앞에 추가하기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기준이 되는 노트 첫번째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노드로 지정하고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사용해 첫번째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앞에 새 노드를 추가한다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삭제하기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remove()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.remove()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삭제하기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 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 삭제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우선 부모 노드를 찾아야 하고 그 후에 자식 노드를 삭제 해야 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리스너에서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함수 안에 있는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item.addEventListener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function(){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this.parentNode.removeChild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(this);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})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리스너에서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function() {...}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사용하면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이벤트가 발생한 노드를 가리킨다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항목을 클릭했다면 첫번째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요소가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리스너에서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화살표 함수를 사용할 경우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최상위 객체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가리킨다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화살표 함수를 사용할 경우 클릭한 요소를 찾을 때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사용할 수 없다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발생한 요소를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사용하려면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function(){...}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addText-result.js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62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517" y="1823567"/>
            <a:ext cx="11902966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"#order"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 &gt; h2"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"0.8em"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5. addText-result.js_</a:t>
            </a:r>
            <a:r>
              <a:rPr lang="ko-KR" altLang="en-US" sz="3000" dirty="0" smtClean="0"/>
              <a:t>버튼 클릭하면 생성 다시 클릭하면 제거하게 만들기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0084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57469"/>
            <a:ext cx="11929241" cy="476404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주문정보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영역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"#order"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주문하기 버튼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 &gt; h2"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책 제목 요소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토글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상태를 추적하는 변수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orderButton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//title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텍스트 부분만 가져와 텍스트 노드로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텍스트 노드를 새로운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추가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"0.8em"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영역에 추가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orderInfo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토글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상태 변경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5. addText-result.js(</a:t>
            </a:r>
            <a:r>
              <a:rPr lang="ko-KR" altLang="en-US" sz="3000" dirty="0" smtClean="0"/>
              <a:t>답안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5169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</a:t>
            </a:r>
            <a:r>
              <a:rPr lang="en-US" altLang="ko-KR" dirty="0" err="1" smtClean="0"/>
              <a:t>addImg</a:t>
            </a:r>
            <a:r>
              <a:rPr lang="en-US" altLang="ko-KR" dirty="0" smtClean="0"/>
              <a:t>-result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7862" y="1807801"/>
            <a:ext cx="11824138" cy="476641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노드추가하기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Enjoy your life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toggleImage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\addImage-result.js"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addImg-result.js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5835" y="1859340"/>
            <a:ext cx="8576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hrs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hrs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/home.jpg"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/paris.jpg"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0" y="1537716"/>
            <a:ext cx="12077700" cy="53009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버블링과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캡처링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\event.css"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('div')"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('section')"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SECTION 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('p')"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이름에서 알 수 있듯이 위로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버블버블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발생한 요소에서부터 부모 요소로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 그 요소의 부모 요소로 이벤트가 전달된다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 브라우저에서 대부분의 이벤트는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버블링된다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흐름이란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발생하면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 먼저 도달하고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트리를 따라 이벤트 타겟에 도착하고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 반대 방향으로 흘러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 도달한 다음 사라지는 과정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흘러가는 과정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캡쳐 단계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(capturing phase)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중간의 모든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거쳐 타겟 객체에 전달되는 과정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이벤트가 거쳐가는 모든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(window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포함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이벤트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실행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버블 단계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(bubbling phase)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이벤트가 타겟에서 중간의 모든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거쳐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 전달되는 과정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이벤트가 거쳐가는 모든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(window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포함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이벤트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실행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이벤트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 DOM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객체에는 캡쳐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리스너와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버블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두 개 모두 작성할 수 있음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등록 시 캡쳐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리스너인지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버블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리스너인지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구분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3.  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캡처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리스너와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버블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등록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번째 매개 변수 이용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캡쳐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false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버블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b.addEventListener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capFunc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true); 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캡처 단계에서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capFunc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b.addEventListener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bubbleFunc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false); //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버블 단계에서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bubblFunc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4.  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흐름을 중단 시킬 수 있는가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yes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 객체의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stopPropagation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event.stopPropagation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이벤트 객체일 때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bubbling</a:t>
            </a:r>
            <a:r>
              <a:rPr lang="ko-KR" altLang="en-US" dirty="0" smtClean="0"/>
              <a:t>이벤트 전</a:t>
            </a:r>
            <a:r>
              <a:rPr lang="ko-KR" altLang="en-US" dirty="0" smtClean="0"/>
              <a:t>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26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192481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hrs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 &gt; h1"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hrs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/home.jpg"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/paris.jpg"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addImg-result.js(</a:t>
            </a:r>
            <a:r>
              <a:rPr lang="ko-KR" altLang="en-US" dirty="0" err="1" smtClean="0"/>
              <a:t>직접해보기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30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이미지 나오고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t,T</a:t>
            </a:r>
            <a:r>
              <a:rPr lang="ko-KR" altLang="en-US" dirty="0" smtClean="0"/>
              <a:t>키보드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이미지 사라짐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57113"/>
            <a:ext cx="12192000" cy="480134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노드추가하기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toggleImage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\addimg_keycode.js"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이미지 나오고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t,T</a:t>
            </a:r>
            <a:r>
              <a:rPr lang="ko-KR" altLang="en-US" dirty="0" smtClean="0"/>
              <a:t>키보드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이미지 사라짐</a:t>
            </a:r>
            <a:r>
              <a:rPr lang="en-US" altLang="ko-KR" dirty="0" smtClean="0"/>
              <a:t>.JS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0056" y="1706427"/>
            <a:ext cx="11571888" cy="515157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/home.jpg"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newImg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bubbling</a:t>
            </a:r>
            <a:r>
              <a:rPr lang="ko-KR" altLang="en-US" dirty="0" smtClean="0"/>
              <a:t>이벤트 전</a:t>
            </a:r>
            <a:r>
              <a:rPr lang="ko-KR" altLang="en-US" dirty="0" smtClean="0"/>
              <a:t>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21" y="1693618"/>
            <a:ext cx="6058179" cy="49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eventdefault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7650" y="1829961"/>
            <a:ext cx="11696700" cy="48320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이벤트의 디폴트 행동 취소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//yes or no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선택하는 다이얼로그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네이버로 이동하시겠습니까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다이얼로그에서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yes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 시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true, no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 시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요소의 기본 이벤트를 중단 시키는 함수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이벤트의 디폴트 행동 취소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"return query()" 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query()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confirm()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창에서 취소를 누르면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 전달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리턴받아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false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되어서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디폴트 행동인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링크 연결을 막는다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"http://www.naver.com"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네이버로 이동할 지 물어보는 링크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&lt;!--form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태그를 활용해 두 가지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checkbox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인풋을 묶음  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checked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기본적으로 체크되어 있음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noAction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빵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체크안됨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활용해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체크박스의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체크하는 기본 동작을 막음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술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체크됨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정규표현식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900" y="1863259"/>
            <a:ext cx="12103100" cy="470898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ko-KR" altLang="en-US" sz="1500" b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정규표현식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정규 표현식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특정 패턴을 사용해 문자열을 표현하는 언어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온라인 쇼핑몰에서 물건을 주문할 때 입력한 전화번호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가 숫자로만 되어 있는 지 체크할 수 있고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'</a:t>
            </a:r>
            <a:r>
              <a:rPr lang="en-US" altLang="ko-KR" sz="1500" b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xxxxxxx-xxxx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와 같은 패턴으로 이루어져 있는지 체크할 수도 있다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패턴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규칙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이라고 생각해도 된다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문자열을 검색하거나 문자열에서 특정 문자를 치환할 때도 복잡한 </a:t>
            </a:r>
            <a:r>
              <a:rPr lang="ko-KR" altLang="en-US" sz="1500" b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조건문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없이 정규 표현식을 사용하면 편리하다</a:t>
            </a:r>
          </a:p>
          <a:p>
            <a:r>
              <a:rPr lang="en-US" altLang="ko-KR" sz="1500" b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객체를 사용하거나 </a:t>
            </a:r>
            <a:r>
              <a:rPr lang="ko-KR" altLang="en-US" sz="1500" b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슬래스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(/)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를 사용해 표현식으로 작성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정규 표현식은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패턴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플래그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로 구성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플래그는 옵션 패턴과 플래그 사이에는 공백이 없다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기본형 패턴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플래그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객체의 메서드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정규식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.text(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일치하면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없으면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정규식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.exec(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일치하는 부분문자열이 있다면 결과값을 배열 형태로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없으면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을 반환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문자열 메서드 중 정규 표현식과 함께 사용하는 메서드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match(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정규식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            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일치하는 부분을 찾습니다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replace(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정규식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바꿀 문자열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정규표현식에 맞는 부분 문자열을 찾아서 새로운 문자열을 바꿉니다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   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^  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문자열의 시작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  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문자열의 종료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 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임의의 한 문자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문자의 종류 가리지 않음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\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는 넣을 수 없음</a:t>
            </a:r>
          </a:p>
          <a:p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  앞 문자가 없을 수도 무한정 많을 수도 있음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  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앞 문자가 하나 이상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?  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앞 문자가 없거나 하나 있음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[] 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문자의 집합이나 범위를 나타내며 두 문자 사이는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기호로 범위를 나타낸다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내에서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가 선행하여 존재하면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을 나타낸다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{} 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횟수 또는 범위를 나타낸다 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소괄호 안의 문자를 하나의 문자로 인식</a:t>
            </a:r>
          </a:p>
          <a:p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|  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패턴 안에서 </a:t>
            </a:r>
            <a:r>
              <a:rPr lang="en-US" altLang="ko-KR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ko-KR" altLang="en-US" sz="1500" b="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연산을 수행할 때 사용</a:t>
            </a:r>
            <a:endParaRPr lang="ko-KR" altLang="en-US" sz="1500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0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예시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66" y="1651960"/>
            <a:ext cx="4556015" cy="50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_</a:t>
            </a:r>
            <a:r>
              <a:rPr lang="ko-KR" altLang="en-US" dirty="0" smtClean="0"/>
              <a:t>반복검색하기 패턴</a:t>
            </a:r>
            <a:r>
              <a:rPr lang="en-US" altLang="ko-KR" dirty="0" smtClean="0"/>
              <a:t>{M,N}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48" y="1986130"/>
            <a:ext cx="6148704" cy="39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_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플래그</a:t>
            </a:r>
            <a:r>
              <a:rPr lang="en-US" altLang="ko-KR" dirty="0" smtClean="0"/>
              <a:t>/</a:t>
            </a:r>
            <a:r>
              <a:rPr lang="ko-KR" altLang="en-US" dirty="0" smtClean="0"/>
              <a:t>플래그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2" y="1701689"/>
            <a:ext cx="4802313" cy="3594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2222" y="3037116"/>
            <a:ext cx="584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플래그를 사용하면 </a:t>
            </a:r>
            <a:r>
              <a:rPr lang="en-US" altLang="ko-KR" sz="1200" dirty="0" smtClean="0"/>
              <a:t>Hello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HELLO </a:t>
            </a:r>
            <a:r>
              <a:rPr lang="ko-KR" altLang="en-US" sz="1200" dirty="0" smtClean="0"/>
              <a:t>모두 정규 표현식에 매치되는 것을 확인할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34" y="5507444"/>
            <a:ext cx="7279942" cy="12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사용하는 정규 표현식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97" y="1766454"/>
            <a:ext cx="8961390" cy="4789422"/>
          </a:xfrm>
        </p:spPr>
      </p:pic>
    </p:spTree>
    <p:extLst>
      <p:ext uri="{BB962C8B-B14F-4D97-AF65-F5344CB8AC3E}">
        <p14:creationId xmlns:p14="http://schemas.microsoft.com/office/powerpoint/2010/main" val="229735492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513</TotalTime>
  <Words>439</Words>
  <Application>Microsoft Office PowerPoint</Application>
  <PresentationFormat>와이드스크린</PresentationFormat>
  <Paragraphs>414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Tw Cen MT</vt:lpstr>
      <vt:lpstr>맑은 고딕</vt:lpstr>
      <vt:lpstr>Arial</vt:lpstr>
      <vt:lpstr>Consolas</vt:lpstr>
      <vt:lpstr>Wingdings 3</vt:lpstr>
      <vt:lpstr>New_Simple01</vt:lpstr>
      <vt:lpstr>자바스크립트 20230321 권혜연</vt:lpstr>
      <vt:lpstr>실습1. bubbling이벤트 전파</vt:lpstr>
      <vt:lpstr>실습1. bubbling이벤트 전파</vt:lpstr>
      <vt:lpstr>실습2. eventdefault</vt:lpstr>
      <vt:lpstr>실습3. 정규표현식</vt:lpstr>
      <vt:lpstr>실습3. 정규표현식 예시 </vt:lpstr>
      <vt:lpstr>실습3. 정규표현식_반복검색하기 패턴{M,N} </vt:lpstr>
      <vt:lpstr>정규표현식 _ i플래그/플래그</vt:lpstr>
      <vt:lpstr>자주 사용하는 정규 표현식 </vt:lpstr>
      <vt:lpstr>정규표현식_클래스종류</vt:lpstr>
      <vt:lpstr>실습4. addeventListener_default(1)</vt:lpstr>
      <vt:lpstr>실습4. addeventListener_default (2)-직접해보기</vt:lpstr>
      <vt:lpstr>실습5. addText-result</vt:lpstr>
      <vt:lpstr>실습5. addText-result.js</vt:lpstr>
      <vt:lpstr>실습5. addText-result.js</vt:lpstr>
      <vt:lpstr>실습5. addText-result.js_버튼 클릭하면 생성 다시 클릭하면 제거하게 만들기 </vt:lpstr>
      <vt:lpstr>실습5. addText-result.js(답안)</vt:lpstr>
      <vt:lpstr>실습6. addImg-result</vt:lpstr>
      <vt:lpstr>실습6. addImg-result.js</vt:lpstr>
      <vt:lpstr>실습6. addImg-result.js(직접해보기)</vt:lpstr>
      <vt:lpstr>과제_클릭시 이미지 나오고, t,T키보드 입력시 이미지 사라짐</vt:lpstr>
      <vt:lpstr>과제_클릭시 이미지 나오고, t,T키보드 입력시 이미지 사라짐.JS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20230321 권혜연</dc:title>
  <dc:creator>a</dc:creator>
  <cp:lastModifiedBy>a</cp:lastModifiedBy>
  <cp:revision>9</cp:revision>
  <dcterms:created xsi:type="dcterms:W3CDTF">2023-03-21T00:30:47Z</dcterms:created>
  <dcterms:modified xsi:type="dcterms:W3CDTF">2023-03-21T09:04:14Z</dcterms:modified>
</cp:coreProperties>
</file>