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5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0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6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9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3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04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9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2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AC8C-AB2E-41CC-810B-88E89260199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16D1-D687-41DE-B515-B8BAF0CB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20230322 </a:t>
            </a:r>
            <a:r>
              <a:rPr lang="ko-KR" altLang="en-US" dirty="0" err="1" smtClean="0"/>
              <a:t>권혜연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풀스택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일차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3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25" y="1813505"/>
            <a:ext cx="7028550" cy="4358695"/>
          </a:xfrm>
        </p:spPr>
      </p:pic>
    </p:spTree>
    <p:extLst>
      <p:ext uri="{BB962C8B-B14F-4D97-AF65-F5344CB8AC3E}">
        <p14:creationId xmlns:p14="http://schemas.microsoft.com/office/powerpoint/2010/main" val="139993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reduce()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80" y="2443792"/>
            <a:ext cx="6818419" cy="3328358"/>
          </a:xfrm>
        </p:spPr>
      </p:pic>
    </p:spTree>
    <p:extLst>
      <p:ext uri="{BB962C8B-B14F-4D97-AF65-F5344CB8AC3E}">
        <p14:creationId xmlns:p14="http://schemas.microsoft.com/office/powerpoint/2010/main" val="329280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5.sub()/</a:t>
            </a:r>
            <a:r>
              <a:rPr lang="en-US" altLang="ko-KR" dirty="0" err="1" smtClean="0"/>
              <a:t>setInterval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588" y="1499616"/>
            <a:ext cx="12187238" cy="526297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 :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타임아웃 코드 반복 실행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 간격으로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f()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반복 호출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 f() {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함수코드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("f()", 1000);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 주기로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f()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호출되도록 타이머 작동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타이머 해제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 //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타이머 해제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 텍스트 회전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텍스트가 자동 회전하며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마우스로 클릭하면 중단합니다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span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부분의 글자가 계속 순환됨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yellow;"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자동 회전하는 텍스트입니다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//200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밀리초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주기로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호출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 이벤트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(div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객체가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클릭되면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무명함수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수행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타이머 해제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 회전 중단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//div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태그의 텍스트 입력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문자를 획득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텍스트의 첫 문자 알아내기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개수만큼 새로운 문자열 리턴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번재부터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마지막까지 문자 저장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remains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문자를 가장 뒤로 보냄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remains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변경 정보를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태그로 전송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timer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지날 때마다 동작 반복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문자열을 하나씩 지우고 뒤로 이동시킴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3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5. sub()_toggle/</a:t>
            </a:r>
            <a:r>
              <a:rPr lang="ko-KR" altLang="en-US" sz="4000" dirty="0" smtClean="0"/>
              <a:t>가속 만들기</a:t>
            </a:r>
            <a:r>
              <a:rPr lang="en-US" altLang="ko-KR" sz="4000" dirty="0" smtClean="0"/>
              <a:t>(</a:t>
            </a:r>
            <a:r>
              <a:rPr lang="ko-KR" altLang="en-US" sz="4000" dirty="0" err="1" smtClean="0"/>
              <a:t>직접해보기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100013" y="1687354"/>
            <a:ext cx="12091987" cy="517064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 텍스트 회전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텍스트가 자동 회전하며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마우스로 클릭하면 중단합니다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yellow;"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자동 회전하는 텍스트입니다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remains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ko-KR" altLang="en-US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자동 회전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toggle 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let 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false;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div.addEventListener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("click", function (e) {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if (!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true;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else {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()", 200);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US" altLang="ko-KR" sz="1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false;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})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0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0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isOrdered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7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map(), set()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73" y="2209617"/>
            <a:ext cx="9619624" cy="34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7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72" y="1924595"/>
            <a:ext cx="7798812" cy="4233317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map(), set()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75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65" y="1688944"/>
            <a:ext cx="6465270" cy="4818455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map(), set()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3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" r="13010" b="44583"/>
          <a:stretch/>
        </p:blipFill>
        <p:spPr>
          <a:xfrm>
            <a:off x="393637" y="1907379"/>
            <a:ext cx="5121338" cy="42362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00" r="20898"/>
          <a:stretch/>
        </p:blipFill>
        <p:spPr>
          <a:xfrm>
            <a:off x="5689997" y="1807366"/>
            <a:ext cx="5892403" cy="4336259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en-US" altLang="ko-KR" dirty="0" smtClean="0"/>
              <a:t>map(), set()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54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463" y="1768169"/>
            <a:ext cx="11672887" cy="491838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 텍스트 회전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텍스트가 자동 회전하며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마우스로 클릭하면 중단합니다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span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부분의 글자가 계속 순환됨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yellow;"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자동 회전하는 텍스트입니다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//200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밀리초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주기로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호출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 이벤트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리스너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(div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객체가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클릭되면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무명함수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수행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rotationActive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회전이 활성화되어 있다면 타이머 해제 및 회전 중단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rotationActive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}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회전이 비활성화 되어 있다면 타이머 다시 설정 및 회전 시작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//div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태그의 텍스트 입력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문자를 획득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텍스트의 첫 문자 알아내기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개수만큼 새로운 문자열 리턴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번재부터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마지막까지 문자 저장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remains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문자를 가장 뒤로 보냄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remains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변경 정보를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태그로 전송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timer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지날 때마다 동작 반복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문자열을 하나씩 지우고 뒤로 이동시킴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5. sub()_toggle/</a:t>
            </a:r>
            <a:r>
              <a:rPr lang="ko-KR" altLang="en-US" sz="4000" dirty="0" smtClean="0"/>
              <a:t>가속 만들기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답안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7843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976" y="1951941"/>
            <a:ext cx="11401424" cy="433965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텍스트가 자동 회전하며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스페이스바로 조작할 수 있습니다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또한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b(B)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 역회전을 걸 수 있습니다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"background-color: yellow;"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자동 회전하는 텍스트입니다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isMove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clickedSpeed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doRotate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//div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태그의 텍스트 입력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remains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remains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isMove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5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regular1_</a:t>
            </a:r>
            <a:r>
              <a:rPr lang="ko-KR" altLang="en-US" dirty="0" err="1" smtClean="0"/>
              <a:t>정규표현식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099" y="1685354"/>
            <a:ext cx="12153901" cy="506241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정규표현식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안에 들어있는 것이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정규표현식인ㄷ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지금 뜻은 대소문자 알파벳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모든 숫자를 사용할 수 있고 아이디 길이는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4~7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뜻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5~8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"^[a-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-Z][0-9a-zA-Z]{4,7}$"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//test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메소드를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활용해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객체에 입력된 데이터가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patt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정보를 만족하는지 검사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//test()  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메서드는 주어진 문자열이 정규 표현식을 만족하는지 판별하고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 여부를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또는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반환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성공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다시입력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다시 마우스 커서로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아이디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"commit"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a1234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이 정규 표현식과 일치합니다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첫 번째 문자는 알파벳 문자이고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나머지 문자는 숫자 또는 알파벳 문자로 구성되어 있으며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4-7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사이를 만족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전체 문자열의 길이는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자입니다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^ :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문자열의 시작을 나타냅니다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[a-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-Z] :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소문자 또는 대문자 알파벳 문자 중 하나와 일치합니다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[0-9a-zA-Z] :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 또는 소문자 또는 대문자 알파벳 문자 중 하나와 일치합니다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{4,7} :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이전 요소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여기서는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[0-9a-zA-Z])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최소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번에서 최대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 반복함을 나타냅니다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$ :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문자열의 끝을 나타냅니다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해석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문자열은 알파벳 문자로 시작합니다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문자열은 길이가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사이 입니다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 번째 알파벳 문자 포함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87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1558498"/>
            <a:ext cx="11687174" cy="529950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timerID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doRotate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isMove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clickedSpeed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speed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timerID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++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isMove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timerID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clickedSpeed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clickedSpeed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timerID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doRotate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clickedSpeed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dodRotate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firstChar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remains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firstChar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remains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 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timerID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timerID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dodRotate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2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regular2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3" y="1499616"/>
            <a:ext cx="12091987" cy="510807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정규표현식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정규표현식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연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일을 나타내는 정규 표현식으로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[0-9]{4} : 0~9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까지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가지의 숫자를 받아 연도를 받고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(0[1-9]|1[0-2]) :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첫번째 숫자는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1~9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까지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두번째 숫자는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0~2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까지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즉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월부터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월을 나타낸다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0[1-9]|1[0-9]|2[0-9]|3[01] : 01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까지 나타낸다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~31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일을 나타냄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"[0-9]{4}</a:t>
            </a:r>
            <a:r>
              <a:rPr lang="en-US" altLang="ko-KR" sz="12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\-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(0[1-9]|1[0-2])</a:t>
            </a:r>
            <a:r>
              <a:rPr lang="en-US" altLang="ko-KR" sz="12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\-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(0[1-9]|1[0-9]|2[0-9]|3[01])$"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//test()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메서드는 주어진 문자열이 정규 표현식을 만족하는지 판별하고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 여부를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또는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flase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반환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   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입사축하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다시입력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날짜입력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"mid"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"commit"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&lt;!-- 0[1-9]|1[0-2]  | or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연산자입니다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정규 표현식에서 역 슬래시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하이픈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(-)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앞에 사용되어 특수 문자가 아닌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 그대로의 하이픈 문자와 일치하도록 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.....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이스케이프 문자라고 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날짜 형식의 구분 기호로 사용되는 하이픈을 올바르게 인식할 수 있습니다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두 변수의 값 교환하기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구조 분해를 사용하면 두 변수의 값을 서로 교환해서 할당할 때도 편리하다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let x = 10; let y = 20;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일반적인 방법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x;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 = y;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구조 분해를 사용한 방법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[x, y] = [y, x]--&gt;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심벌</a:t>
            </a:r>
            <a:r>
              <a:rPr lang="en-US" altLang="ko-KR" dirty="0" smtClean="0"/>
              <a:t>(Symbol)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60" y="1652281"/>
            <a:ext cx="7310879" cy="5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심벌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77" y="1499616"/>
            <a:ext cx="4438948" cy="5268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17" y="1804755"/>
            <a:ext cx="5343183" cy="39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9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구조 분해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13"/>
          <a:stretch/>
        </p:blipFill>
        <p:spPr>
          <a:xfrm>
            <a:off x="537837" y="2262574"/>
            <a:ext cx="5558163" cy="3128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6"/>
          <a:stretch/>
        </p:blipFill>
        <p:spPr>
          <a:xfrm>
            <a:off x="6219513" y="2443162"/>
            <a:ext cx="5081900" cy="32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booktitle-result.html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325" y="1848231"/>
            <a:ext cx="10853738" cy="455256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booklist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\bookList.css"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Book List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bookInfo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제 목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저 자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취소하기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저장하기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bookList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\booklist-result.js"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6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" y="1757363"/>
            <a:ext cx="11615738" cy="48006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책 목록에 추가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"#title"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//'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"#author"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//'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저자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"#save"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//'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저장하기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bookList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bookList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정보가 표시될 영역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&lt;span class = 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delButton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&lt;/span&gt;`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bookList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목록에서 제거하기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delButtons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delButton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삭제 버튼 모두 가져오기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delButton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delButtons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delButton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removeItem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parentNode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booktitle-result.js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66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41" y="1891271"/>
            <a:ext cx="6894401" cy="4238065"/>
          </a:xfrm>
        </p:spPr>
      </p:pic>
    </p:spTree>
    <p:extLst>
      <p:ext uri="{BB962C8B-B14F-4D97-AF65-F5344CB8AC3E}">
        <p14:creationId xmlns:p14="http://schemas.microsoft.com/office/powerpoint/2010/main" val="3038221202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412</TotalTime>
  <Words>188</Words>
  <Application>Microsoft Office PowerPoint</Application>
  <PresentationFormat>와이드스크린</PresentationFormat>
  <Paragraphs>385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Tw Cen MT</vt:lpstr>
      <vt:lpstr>맑은 고딕</vt:lpstr>
      <vt:lpstr>Arial</vt:lpstr>
      <vt:lpstr>Consolas</vt:lpstr>
      <vt:lpstr>Wingdings 3</vt:lpstr>
      <vt:lpstr>New_Simple01</vt:lpstr>
      <vt:lpstr>자바스크립트 20230322 권혜연</vt:lpstr>
      <vt:lpstr>실습1. regular1_정규표현식</vt:lpstr>
      <vt:lpstr>실습2. regular2</vt:lpstr>
      <vt:lpstr>실습3. 심벌(Symbol)</vt:lpstr>
      <vt:lpstr>실습3. 심벌</vt:lpstr>
      <vt:lpstr>객체 구조 분해 </vt:lpstr>
      <vt:lpstr>실습4. booktitle-result.html</vt:lpstr>
      <vt:lpstr>실습4. booktitle-result.js</vt:lpstr>
      <vt:lpstr>map()</vt:lpstr>
      <vt:lpstr>filter()</vt:lpstr>
      <vt:lpstr>reduce()</vt:lpstr>
      <vt:lpstr>실습5.sub()/setInterval()</vt:lpstr>
      <vt:lpstr>실습5. sub()_toggle/가속 만들기(직접해보기)</vt:lpstr>
      <vt:lpstr>map(), set()</vt:lpstr>
      <vt:lpstr>map(), set()</vt:lpstr>
      <vt:lpstr>map(), set()</vt:lpstr>
      <vt:lpstr>map(), set()</vt:lpstr>
      <vt:lpstr>실습5. sub()_toggle/가속 만들기(답안)</vt:lpstr>
      <vt:lpstr>과제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 20230322 권혜연</dc:title>
  <dc:creator>a</dc:creator>
  <cp:lastModifiedBy>a</cp:lastModifiedBy>
  <cp:revision>10</cp:revision>
  <dcterms:created xsi:type="dcterms:W3CDTF">2023-03-22T02:15:01Z</dcterms:created>
  <dcterms:modified xsi:type="dcterms:W3CDTF">2023-03-22T09:07:30Z</dcterms:modified>
</cp:coreProperties>
</file>