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2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4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5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0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1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8FDF-4664-4A3E-B694-7825EEEAEE1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D3BD-D58D-4535-BD3B-44E236B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20230323 </a:t>
            </a:r>
            <a:r>
              <a:rPr lang="ko-KR" altLang="en-US" dirty="0" err="1" smtClean="0"/>
              <a:t>권혜연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풀스택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일차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93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434232"/>
            <a:ext cx="7506748" cy="2857899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48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2834338"/>
            <a:ext cx="7706801" cy="2057687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66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SCROLL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800" y="1681857"/>
            <a:ext cx="11836400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웹 페이지의 자동 스크롤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초당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autoscroll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실행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starScroll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autoScroll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autoScroll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번에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스크로를을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씩 위로 이동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scrollBy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옆으로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0, 10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픽셀씩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위로 이동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스크롤 다운 하는 것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window.scrollBy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(10, -10) :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왼쪽으로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픽셀씩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아래로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스크롤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scrollTo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window.moveBy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(5, 10);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혹은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moveBy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(5, 10)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오른쪽으로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이동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스크롤 다운은 스크롤 바를 내리는 작동이며 이에 따라 웹 페이지는 위로 이동한다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starScroll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자동 스크롤 페이지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꿈길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이동순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꿈길에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발자취가 있다면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남의 집 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창밖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그 돌계단 깊이 이미 오래 전에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모래가 되고 말았을 거에요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하지만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그 꿈길에서 자취 업다 하니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나는 그것이 정말 서러워요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이 밤도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나는 남의 집 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창밖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그 돌계단 위에 홀로 서서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혹시라도 님의 목소리가 들려올까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고개 숙이고 엿들어요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꿈길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이동순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혹시라도 님의 목소리가 들려올까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고개 숙이고 엿들어요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2</a:t>
            </a:r>
            <a:r>
              <a:rPr lang="en-US" altLang="ko-KR" dirty="0" smtClean="0"/>
              <a:t>. SCROLL_RESET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" y="1499616"/>
            <a:ext cx="11582400" cy="492094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웹 페이지의 자동 스크롤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초당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autoscroll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실행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starScroll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autoScroll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autoScroll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번에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스크로를을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씩 위로 이동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scrollBy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옆으로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0, 10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픽셀씩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위로 이동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스크롤 다운 하는 것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window.scrollBy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(10, -10) :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왼쪽으로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픽셀씩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아래로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스크롤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scrollY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document.documentElement.scrollTop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scrollY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여기서부터 다시 해보기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scrollY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이용하여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();}  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scrollTo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window.moveBy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(5, 10);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혹은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moveBy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(5, 10)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오른쪽으로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이동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스크롤 다운은 스크롤 바를 내리는 작동이며 이에 따라 웹 페이지는 위로 이동한다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8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subject-result.html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596559"/>
            <a:ext cx="11887200" cy="515984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개설 강좌 신청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신청 과목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member1 : HTML, CSS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member2 : CSS,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자바스크립트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리액트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member3 :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자바스크립트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타입스크립트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최종 신청 과목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\subject-result.js"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subject-result.js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650" y="2035751"/>
            <a:ext cx="10826750" cy="399674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"CSS"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"CSS"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자바스크립트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리액트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member3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자바스크립트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타입스크립트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subjects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member3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//console.log(subjects);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전개 연산자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(spread operator)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사용하여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subjects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배열에 병합합니다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resultList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subjects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//subjects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배열은 중복을 포함한 모든 요소들을 포함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resultList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resultist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"#result"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[...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resultList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`&lt;li&gt;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&lt;/li&gt;`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아래와 같이 한 줄로 작성 가능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result.innerHTML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`&lt;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&gt;${[...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resultList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].map(subject =&gt; `&lt;li&gt;${subject}&lt;/li&gt;).join("")}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0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lotto(2).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&lt;set(5)</a:t>
            </a:r>
            <a:r>
              <a:rPr lang="ko-KR" altLang="en-US" dirty="0" smtClean="0"/>
              <a:t>인 경우 없애기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97000" y="1898396"/>
            <a:ext cx="98806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"#result"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luckyNumber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digitCount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maxNumber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최대 숫자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45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digitCount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luckyNumber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digitCount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[...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3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5</a:t>
            </a:r>
            <a:r>
              <a:rPr lang="en-US" altLang="ko-KR" dirty="0" smtClean="0"/>
              <a:t>. subway-result.html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1703657"/>
            <a:ext cx="11455400" cy="47987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전철 노선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button:hover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#result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경강선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노선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다음 역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출발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\subway-result.js"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1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5</a:t>
            </a:r>
            <a:r>
              <a:rPr lang="en-US" altLang="ko-KR" dirty="0" smtClean="0"/>
              <a:t>. subway-result.js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6700" y="1968500"/>
            <a:ext cx="10515600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function*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판교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이매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삼동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경기광주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초월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곤지암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신둔도예춘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이천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부발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세종대왕릉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여주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제너레이터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함수를 호출하여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gyenggang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이터레이터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객체를 생성하고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 클릭 이벤트가 발생할 때마다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gyenggang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이터레이터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객체에서 다음 값을 추출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gyenggang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"#result"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gyenggang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값을 추출한다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종점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6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4950" y="1499616"/>
            <a:ext cx="11722100" cy="50783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데이터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교환방식</a:t>
            </a:r>
            <a:endParaRPr lang="ko-KR" altLang="en-US" sz="1200" b="0" dirty="0" smtClean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서버와 클라이언트 간에 자료를 주고받기 위해 양쪽 모두 이해할 수 있는 형식을 사용해야 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XML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은 컴퓨터에서 처리하는 모든 문서의 표준 형식이기 때문에 웹에서 사용 가능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최근에는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이라는 형식을 더 많이 사용한다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의 특징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텍스트로만 구성되었기 때문에 서버와 클라이언트 사이에 주고 받을 때 전송 속도가 아주 빠르다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은 프로그래밍 언어나 플랫폼에 대해 독립적이기 때문에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이나 자바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자바스크립트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파이썬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등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많은 언어에서 사용할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자바스크립트 사용자라면 누구나 알고 있는 표기법을 사용하기 때문에 읽기도 쉽고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필요에 따라 자바스크립트 객체로 변환하기도 쉽다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"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 : "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.....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중괄호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 }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사이에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으로 구성된다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에서는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부분에 반드시 큰 따옴표를 붙이는 것이 큰 차이점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반드시 큰따옴표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 ")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묶어야 한다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에 작은 따옴표를 사용하거나 큰따옴표가 없는 이름은 사용할 수 없습니다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이름에는 공백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space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이나 하이픈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(-),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언더바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(_)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를 함께 사용할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문법적으로 다음 형식도 가능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 "full name" : "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"}</a:t>
            </a:r>
            <a:endParaRPr lang="en-US" altLang="ko-KR" sz="1200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9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1" y="2000784"/>
            <a:ext cx="6649378" cy="3724795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Set()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49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3200" y="1499616"/>
            <a:ext cx="1137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객체에서는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부분에 함수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메서드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도 사용할 수 있지만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에는 숫자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null,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배열만 사용할 수 있고 함수는 사용할 수 없다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의 구조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이름과 값의 쌍으로 이루어진다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데이터는 쉼표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(,)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나열된다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객체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(object)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는 중괄호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({})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둘러쌓아 표현한다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배열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(array)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는 대괄호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([])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둘러쌓아 표현한다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데이터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의 데이터는 이름과 값의 쌍으로 구성되는 데이터 이름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콜론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(:)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 의 순서로 구성된다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데이터이름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 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          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ex) "name" : "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식빵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데이터의 값으로 아래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가지가 올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숫자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(number),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(string),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불리언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(object),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(array), null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숫자형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에서는 정수와 실수 모두 사용할 수 있지만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진수나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진수를 사용한 표기법은 지원하지 않는다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문자열은 항상 큰따옴표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("")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묶어야 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논릿값과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 : true/false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값을 가지는 논리형을 사용할 수도 있고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유형도 사용할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배열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문자열이나 배열을 값으로 사용할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 안에 또다른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문자열을 넣을 수도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에서 배열을 사용할 때에도 일반 배열과 마찬가지로 대괄호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([])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를 사용한다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 안에 또 다른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문자열을 지정할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endParaRPr lang="en-US" altLang="ko-KR" sz="1200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4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9600" y="2069742"/>
            <a:ext cx="95377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객체를 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형식으로 변환하기</a:t>
            </a:r>
          </a:p>
          <a:p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클라이언트에서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정보를 처리할 때는 객체를 사용한다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객체를 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형식으로 저장하거나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형식을 요구하는 서버로 넘기려면</a:t>
            </a:r>
          </a:p>
          <a:p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객체를 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형식으로 변환해야 한다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직렬화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라고 한다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 student = {name : "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 major : "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컴퓨터 공학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 grade : 2}   </a:t>
            </a:r>
          </a:p>
          <a:p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을 객체로 변환하기  </a:t>
            </a:r>
          </a:p>
          <a:p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서버에서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가져온 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자료를 사용하려면 객체 형태로 변환해야 한다    </a:t>
            </a:r>
          </a:p>
          <a:p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이것을 </a:t>
            </a:r>
            <a:r>
              <a:rPr lang="ko-KR" altLang="en-US" sz="13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파싱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(parsing)</a:t>
            </a:r>
            <a:r>
              <a:rPr lang="ko-KR" altLang="en-US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이라고 한다</a:t>
            </a:r>
            <a:r>
              <a:rPr lang="en-US" altLang="ko-KR" sz="13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endParaRPr lang="en-US" altLang="ko-KR" sz="1300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8150" y="1613555"/>
            <a:ext cx="11315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서버와의 비동기 통신을 위한 방법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Asynchronous    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    And     XML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란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서버에 요청하는 것과 서버의 응답이 한꺼번에 일어나지 않는 것을 말합니다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요청한 후 응답을 기다리는 동안 다른 요청을 할 수 있습니다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비동기적인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통신을 위해 서버와 클라이언트 사이에 주고받은 통신 방법이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입니다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ES6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이후에는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를 사용하고 있습니다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웹 브라우저에서 서버로 데이터를 요청하고 서버에서 자료를 받아올 때는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통신이 가능한  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객체를 사용한다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객체의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프로퍼티와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메서드를 사용해서 자료를 주고받거나 상태를 체크한다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웹 페이지 전체가 아니라 필요한 부분만 자료만 가져올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endParaRPr lang="en-US" altLang="ko-KR" sz="1200" b="0" dirty="0" smtClean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이라는 자료를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프로토콜을 사용해서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Request(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자료를 요청한다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누가 클라이언트가 응답은 서버가 자료를 전송해준다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예악어를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사용해서  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객체의 인스턴스를 만든다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  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객체를 만들면 서버로 자료를 요청하고 자료를 받아올 수 있다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만들어준다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어떤 자료를 가져올지 알려주기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서버로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 보내기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서버에서 처리해주기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로딩하기</a:t>
            </a:r>
            <a:endParaRPr lang="ko-KR" altLang="en-US" sz="1200" b="0" dirty="0" smtClean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응답 자료 처리하기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출력 설계 해주는 거죠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58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" y="2144048"/>
            <a:ext cx="9321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open() -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어떤 자료를 가져올지 지정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서버로 자료를 요청할 때 어떤 방식을 사용할지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어떤 자료가 필요한지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그리고 비동기 처리 여부를 지정한다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open(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방식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 위치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비동기 여부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방식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http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 방식을 지정한다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get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post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중 하나이고 대문자로 사용해야 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 위치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요청할 서버의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을 지정한다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비동기 여부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비동기 요청인지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동기 요청인지의 여부를 판단하는 항목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true -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비동기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false -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동기 기본적으로 비동기 처리하므로 다로 지정하지 않으면 비동기로 처리한다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send() -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서버로 요청 전송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사용자 요청을 서버로 보내는 메서드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send(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send()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괄호 안에 들어가는 매개변수는 옵션이다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post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방식을 사용할 경우에는 서버로 넘길 내용을 매개변수로 넘겨주고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방식을 사용할 경우에는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넘기거나 빈 상태로 남겨 둔다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get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방식을 이용해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test.txt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파일에 비동기 방식으로 연결하려면  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endParaRPr lang="en-US" altLang="ko-KR" sz="1200" b="0" dirty="0" smtClean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xhr.open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("GET", "test.txt", true);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xhr.send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sz="1200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1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100" y="1595021"/>
            <a:ext cx="9867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가져오기 연습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자료는 기본적으로 서버에 저장되어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연습을 위해 사용자 컴퓨터를 서버로 만들어 주는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VS Code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라이브 서버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를 사용한다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프로퍼티와</a:t>
            </a:r>
            <a:endParaRPr lang="ko-KR" altLang="en-US" sz="1200" b="0" dirty="0" smtClean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프로퍼티는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객체의 현재 상태를 나타낸다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객체에서 서버로 자료를 요청했는지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자료가 도착했는지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사용할 준비가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되엇는지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등을 알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아직 아무 요청도 하지 않은 상태 입니다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서버로 자료를 요청하고 성공한 상태입니다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 요청에 대한 응답으로 헤더가 도착한 상태입니다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서버에서 자료들이 로딩 중인 상태입니다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4  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 처리가 끝나서 프로그램에서 사용할 수 있는 상태입니다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0 1 2 3 4  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순서대로 반복한다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Status : 200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성공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statusText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"OK"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값은 요청이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성공했는지를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알려주기 때문에 만약 서버에 없는 파일을 요청하더라도 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4.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요청에 성공하고 서버에서 필요한 파일을 가져왔는지 체크하려면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값이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이면서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값이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일 경우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xhr.onreadystatechange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function() {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xhr.readyState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=== 4 &amp;&amp;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xhr.state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=== 200) {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//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자료가 있고 가져오는 데 성공했다면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......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03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000" y="1499616"/>
            <a:ext cx="10629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response,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프로퍼티</a:t>
            </a:r>
            <a:endParaRPr lang="ko-KR" altLang="en-US" sz="1200" b="0" dirty="0" smtClean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 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요청에 대한 응답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요청에 대한 응답이 문자열 형태로 저장된다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 값은 프로그래밍에 사용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responseType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응답 데이터의 정류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responseURL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응답을 보낸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 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responseXML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HTML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이나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같은 형식의 데이터를 받아올 때 사용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콘솔 창에 다음과 같이 입력하면 어떤 값을 가져왔는지 알 수 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xhr.responseText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가져온 값 확인하기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https://jsonplaceholder.typicode.com/userStr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'https://jsonplaceholder.typicode.com/users';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fetch(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.then(response =&gt;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.then(users =&gt; console.log(users));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fetch(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코드는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주소에서 데이터를 가져오는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Promise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객체를 반환합니다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Promise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객체에 대해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then()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메서드를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체이닝하여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가 처리될 경우 호출되는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콜백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함수를 등록합니다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첫 번째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then()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메서드에서는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응답 객체인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를 받아와서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메서드를 호출하여 응답 데이터를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형식으로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파싱한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Promise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객체를 반환합니다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두 번째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then()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메서드에서는 이전 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Promise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객체가 처리된 결과인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데이터를 받아와서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console.log()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함수를 호출하여 콘솔에 출력합니다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 때 출력되는 데이터는 </a:t>
            </a:r>
            <a:r>
              <a:rPr lang="en-US" altLang="ko-KR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데이터를 자바스크립트 객체로 </a:t>
            </a:r>
            <a:r>
              <a:rPr lang="ko-KR" altLang="en-US" sz="1200" b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파싱한</a:t>
            </a:r>
            <a:r>
              <a:rPr lang="ko-KR" altLang="en-US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결과입니다</a:t>
            </a: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96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2500" y="2574141"/>
            <a:ext cx="939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프로미스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콜백을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사용했을 때의 복잡함을 피하기 위해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ES6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프로미스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(promise)"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등장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처리에 성공했을 때 실행할 함수와 성공하지 못했을 때 실행할 함수를 미리 약속하자</a:t>
            </a: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프로미스를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사용하려면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Promise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객체를 먼저 만들어야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성공했을 때 실행할 함수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resolve()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와 실패했을 때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실해할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함수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reject()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도 함께 지정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 Promise(resolve, reject)</a:t>
            </a: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프로미스는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객체를 생성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제작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하는 부분과 소비하는 부분으로 나뉜다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프로미스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제작 코드에서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성공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실패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를 확인한 후 소비 코드로 알려준다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0797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3" y="1890418"/>
            <a:ext cx="844985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7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JSON(1).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28800" y="1714514"/>
            <a:ext cx="7543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 :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'namearambooks@naver.com'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 :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'032-444-5555'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//user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저장된 값을 출력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//[object object]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stringfy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객체로 변환해준다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userStr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name : 'admin', email : 'namearambooks@naver.com', phone : '032-444-5555'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userStr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userStr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7.JSON(2)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3200" y="1499616"/>
            <a:ext cx="10490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중괄호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안에 쓰는게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표기법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//key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사이는 콜론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(:)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구분한다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하나의 객체를 나타내고 그 값을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민들레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"111-1234"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서울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값을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선언헀기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때문에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emp.name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하면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가져오는 것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 값을 바디태그에서 아이디가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태그에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출력한다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표기법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4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Set()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1544889"/>
            <a:ext cx="7691205" cy="824417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18" y="2414579"/>
            <a:ext cx="4310539" cy="43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85" y="1499616"/>
            <a:ext cx="7706801" cy="1124107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Set() </a:t>
            </a:r>
            <a:r>
              <a:rPr lang="ko-KR" altLang="en-US" dirty="0" err="1" smtClean="0"/>
              <a:t>이터러블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52" y="2623723"/>
            <a:ext cx="5451433" cy="41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4" y="2224653"/>
            <a:ext cx="8789083" cy="3447485"/>
          </a:xfrm>
        </p:spPr>
      </p:pic>
    </p:spTree>
    <p:extLst>
      <p:ext uri="{BB962C8B-B14F-4D97-AF65-F5344CB8AC3E}">
        <p14:creationId xmlns:p14="http://schemas.microsoft.com/office/powerpoint/2010/main" val="421986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이터러블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_for…of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0" y="2753377"/>
            <a:ext cx="8421939" cy="2056747"/>
          </a:xfrm>
        </p:spPr>
      </p:pic>
    </p:spTree>
    <p:extLst>
      <p:ext uri="{BB962C8B-B14F-4D97-AF65-F5344CB8AC3E}">
        <p14:creationId xmlns:p14="http://schemas.microsoft.com/office/powerpoint/2010/main" val="393449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2438995"/>
            <a:ext cx="7544853" cy="2848373"/>
          </a:xfrm>
        </p:spPr>
      </p:pic>
    </p:spTree>
    <p:extLst>
      <p:ext uri="{BB962C8B-B14F-4D97-AF65-F5344CB8AC3E}">
        <p14:creationId xmlns:p14="http://schemas.microsoft.com/office/powerpoint/2010/main" val="20095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1738810"/>
            <a:ext cx="7868748" cy="4248743"/>
          </a:xfrm>
        </p:spPr>
      </p:pic>
    </p:spTree>
    <p:extLst>
      <p:ext uri="{BB962C8B-B14F-4D97-AF65-F5344CB8AC3E}">
        <p14:creationId xmlns:p14="http://schemas.microsoft.com/office/powerpoint/2010/main" val="260601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2486627"/>
            <a:ext cx="8764223" cy="2753109"/>
          </a:xfrm>
        </p:spPr>
      </p:pic>
    </p:spTree>
    <p:extLst>
      <p:ext uri="{BB962C8B-B14F-4D97-AF65-F5344CB8AC3E}">
        <p14:creationId xmlns:p14="http://schemas.microsoft.com/office/powerpoint/2010/main" val="28592832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383</TotalTime>
  <Words>539</Words>
  <Application>Microsoft Office PowerPoint</Application>
  <PresentationFormat>와이드스크린</PresentationFormat>
  <Paragraphs>442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Tw Cen MT</vt:lpstr>
      <vt:lpstr>맑은 고딕</vt:lpstr>
      <vt:lpstr>Arial</vt:lpstr>
      <vt:lpstr>Consolas</vt:lpstr>
      <vt:lpstr>Wingdings 3</vt:lpstr>
      <vt:lpstr>New_Simple01</vt:lpstr>
      <vt:lpstr>자바스크립트 20230323 권혜연</vt:lpstr>
      <vt:lpstr>Set()</vt:lpstr>
      <vt:lpstr>Set()</vt:lpstr>
      <vt:lpstr>Set() 이터러블 객체</vt:lpstr>
      <vt:lpstr>next()</vt:lpstr>
      <vt:lpstr>이터러블 객체_for…of</vt:lpstr>
      <vt:lpstr>제너레이터 함수</vt:lpstr>
      <vt:lpstr>제너레이터 함수</vt:lpstr>
      <vt:lpstr>HTTP란</vt:lpstr>
      <vt:lpstr>HTTP란</vt:lpstr>
      <vt:lpstr>HTTP란</vt:lpstr>
      <vt:lpstr>실습1. SCROLL</vt:lpstr>
      <vt:lpstr>실습2. SCROLL_RESET</vt:lpstr>
      <vt:lpstr>실습3. subject-result.html</vt:lpstr>
      <vt:lpstr>실습3. subject-result.js</vt:lpstr>
      <vt:lpstr>실습4. lotto(2).js&lt;set(5)인 경우 없애기&gt;</vt:lpstr>
      <vt:lpstr>실습5. subway-result.html</vt:lpstr>
      <vt:lpstr>실습5. subway-result.js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실습6. JSON(1).</vt:lpstr>
      <vt:lpstr>실습7.JSON(2)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20230323 권혜연</dc:title>
  <dc:creator>a</dc:creator>
  <cp:lastModifiedBy>a</cp:lastModifiedBy>
  <cp:revision>9</cp:revision>
  <dcterms:created xsi:type="dcterms:W3CDTF">2023-03-23T01:04:36Z</dcterms:created>
  <dcterms:modified xsi:type="dcterms:W3CDTF">2023-03-23T07:29:57Z</dcterms:modified>
</cp:coreProperties>
</file>