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208"/>
  </p:normalViewPr>
  <p:slideViewPr>
    <p:cSldViewPr snapToGrid="0">
      <p:cViewPr varScale="1">
        <p:scale>
          <a:sx n="95" d="100"/>
          <a:sy n="95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CBD92C-B169-894C-919F-8CD699E143CA}" type="datetimeFigureOut">
              <a:rPr kumimoji="1" lang="ko-KR" altLang="en-US" smtClean="0"/>
              <a:t>2025. 5. 27.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964C3-AB1E-DF41-97ED-3A45FFA20EE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79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964C3-AB1E-DF41-97ED-3A45FFA20EE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2062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964C3-AB1E-DF41-97ED-3A45FFA20EE7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349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964C3-AB1E-DF41-97ED-3A45FFA20EE7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240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8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0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4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8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7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1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메모장에 글을 쓰는 사람">
            <a:extLst>
              <a:ext uri="{FF2B5EF4-FFF2-40B4-BE49-F238E27FC236}">
                <a16:creationId xmlns:a16="http://schemas.microsoft.com/office/drawing/2014/main" id="{D1F74B91-17C8-C8DA-965F-20A6CFA7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32" r="-1" b="14172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5D337E-317A-4DE5-A744-F0371BBDA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5C0236-CDCA-7366-E546-4E763CF91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948" y="971397"/>
            <a:ext cx="5040784" cy="2333778"/>
          </a:xfrm>
        </p:spPr>
        <p:txBody>
          <a:bodyPr anchor="t">
            <a:normAutofit/>
          </a:bodyPr>
          <a:lstStyle/>
          <a:p>
            <a:pPr algn="r"/>
            <a:r>
              <a:rPr kumimoji="1" lang="ko-KR" altLang="en-US" sz="5600">
                <a:solidFill>
                  <a:srgbClr val="FFFFFF"/>
                </a:solidFill>
              </a:rPr>
              <a:t>웹프로그래밍 학기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247B0-7F7E-387C-2B93-DD6FE97D4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947" y="4482450"/>
            <a:ext cx="5040785" cy="1724029"/>
          </a:xfrm>
        </p:spPr>
        <p:txBody>
          <a:bodyPr anchor="t">
            <a:normAutofit/>
          </a:bodyPr>
          <a:lstStyle/>
          <a:p>
            <a:pPr algn="r"/>
            <a:r>
              <a:rPr kumimoji="1" lang="en-US" altLang="ko-KR">
                <a:solidFill>
                  <a:srgbClr val="FFFFFF"/>
                </a:solidFill>
              </a:rPr>
              <a:t>202201551</a:t>
            </a:r>
            <a:r>
              <a:rPr kumimoji="1" lang="ko-KR" altLang="en-US">
                <a:solidFill>
                  <a:srgbClr val="FFFFFF"/>
                </a:solidFill>
              </a:rPr>
              <a:t> 하권우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2947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18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C07CEF-4A9D-462E-6F5E-E177C7B3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주요 예외 처리</a:t>
            </a:r>
          </a:p>
        </p:txBody>
      </p:sp>
      <p:pic>
        <p:nvPicPr>
          <p:cNvPr id="5" name="내용 개체 틀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B3945A2-98AE-0860-D812-DF37AB077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618" y="2141683"/>
            <a:ext cx="8884382" cy="162022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7DB3E8-8AFC-B560-2C8E-FD9252F2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18" y="4525598"/>
            <a:ext cx="8884382" cy="16094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5177DF3-4096-1003-1A9A-F2E9593896FB}"/>
              </a:ext>
            </a:extLst>
          </p:cNvPr>
          <p:cNvSpPr txBox="1">
            <a:spLocks/>
          </p:cNvSpPr>
          <p:nvPr/>
        </p:nvSpPr>
        <p:spPr>
          <a:xfrm>
            <a:off x="1284463" y="3739358"/>
            <a:ext cx="6124866" cy="786239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입력하지 않은 경우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재입력 요구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F71A11-142E-1F81-F199-CAA277D124C3}"/>
              </a:ext>
            </a:extLst>
          </p:cNvPr>
          <p:cNvSpPr txBox="1">
            <a:spLocks/>
          </p:cNvSpPr>
          <p:nvPr/>
        </p:nvSpPr>
        <p:spPr>
          <a:xfrm>
            <a:off x="1284463" y="6135087"/>
            <a:ext cx="8612572" cy="620178"/>
          </a:xfrm>
          <a:prstGeom prst="rect">
            <a:avLst/>
          </a:prstGeom>
        </p:spPr>
        <p:txBody>
          <a:bodyPr lIns="109728" tIns="109728" rIns="109728" bIns="9144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챗봇에게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엉뚱한 질문을 한 경우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챗봇이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빈 객체를 반환하도록 하여 재입력 요구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373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화려한 도시 풍경">
            <a:extLst>
              <a:ext uri="{FF2B5EF4-FFF2-40B4-BE49-F238E27FC236}">
                <a16:creationId xmlns:a16="http://schemas.microsoft.com/office/drawing/2014/main" id="{1A19AE84-CF94-A307-349C-A7D18DDB09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46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BFF124-5190-5702-E045-B8D719D5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29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6000" dirty="0">
                <a:solidFill>
                  <a:srgbClr val="FFFFFF"/>
                </a:solidFill>
              </a:rPr>
              <a:t>감사합니다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7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영화 필름과 슬레이트">
            <a:extLst>
              <a:ext uri="{FF2B5EF4-FFF2-40B4-BE49-F238E27FC236}">
                <a16:creationId xmlns:a16="http://schemas.microsoft.com/office/drawing/2014/main" id="{4D2D7FE6-7746-DD93-D652-C934AEC9CE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148" b="3583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6553CD-496C-C7C4-1FDC-45449AD3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29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6000">
                <a:solidFill>
                  <a:srgbClr val="FFFFFF"/>
                </a:solidFill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485F0-A1AB-26FF-B552-996E9040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OpenAI </a:t>
            </a:r>
            <a:r>
              <a:rPr lang="ko-KR" altLang="en-US" sz="24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챗봇과</a:t>
            </a:r>
            <a:r>
              <a:rPr lang="en-US" altLang="ko-KR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24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TMDb</a:t>
            </a:r>
            <a:r>
              <a:rPr lang="en-US" altLang="ko-KR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API</a:t>
            </a:r>
            <a:r>
              <a:rPr lang="ko-KR" altLang="en-US" sz="24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활용한 사용자 맞춤 영화 추천 </a:t>
            </a:r>
            <a:r>
              <a:rPr lang="ko-KR" altLang="en-US" sz="2400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챗봇</a:t>
            </a:r>
            <a:r>
              <a:rPr lang="en-US" altLang="ko-KR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서비스</a:t>
            </a:r>
            <a:endParaRPr kumimoji="1" lang="en-US" altLang="ko-KR" sz="2400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2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>
            <a:extLst>
              <a:ext uri="{FF2B5EF4-FFF2-40B4-BE49-F238E27FC236}">
                <a16:creationId xmlns:a16="http://schemas.microsoft.com/office/drawing/2014/main" id="{107F447D-94A2-1E0C-F660-07E4FD14061B}"/>
              </a:ext>
            </a:extLst>
          </p:cNvPr>
          <p:cNvSpPr/>
          <p:nvPr/>
        </p:nvSpPr>
        <p:spPr>
          <a:xfrm>
            <a:off x="348343" y="4473543"/>
            <a:ext cx="1629334" cy="64225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Browser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B82A7C-2260-C345-9F08-81D65995EF5B}"/>
              </a:ext>
            </a:extLst>
          </p:cNvPr>
          <p:cNvSpPr/>
          <p:nvPr/>
        </p:nvSpPr>
        <p:spPr>
          <a:xfrm>
            <a:off x="3727076" y="2231892"/>
            <a:ext cx="1501588" cy="1475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React</a:t>
            </a:r>
            <a:r>
              <a:rPr kumimoji="1" lang="en-US" altLang="ko-KR" dirty="0"/>
              <a:t> </a:t>
            </a:r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37846-8125-6783-60B2-6CA8CA3FACF2}"/>
              </a:ext>
            </a:extLst>
          </p:cNvPr>
          <p:cNvSpPr/>
          <p:nvPr/>
        </p:nvSpPr>
        <p:spPr>
          <a:xfrm>
            <a:off x="3065929" y="1911080"/>
            <a:ext cx="2823882" cy="399377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Docker</a:t>
            </a:r>
            <a:endParaRPr kumimoji="1" lang="ko-KR" altLang="en-US" dirty="0"/>
          </a:p>
        </p:txBody>
      </p:sp>
      <p:sp>
        <p:nvSpPr>
          <p:cNvPr id="19" name="육각형[H] 18">
            <a:extLst>
              <a:ext uri="{FF2B5EF4-FFF2-40B4-BE49-F238E27FC236}">
                <a16:creationId xmlns:a16="http://schemas.microsoft.com/office/drawing/2014/main" id="{B5A8339C-B1C7-5879-91CC-640B7362DB57}"/>
              </a:ext>
            </a:extLst>
          </p:cNvPr>
          <p:cNvSpPr/>
          <p:nvPr/>
        </p:nvSpPr>
        <p:spPr>
          <a:xfrm>
            <a:off x="3908291" y="4229098"/>
            <a:ext cx="1139157" cy="1022291"/>
          </a:xfrm>
          <a:prstGeom prst="hexag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Nginx</a:t>
            </a:r>
            <a:endParaRPr kumimoji="1"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215FBC-4AC2-8C41-5A9A-11309CD8C86B}"/>
              </a:ext>
            </a:extLst>
          </p:cNvPr>
          <p:cNvSpPr/>
          <p:nvPr/>
        </p:nvSpPr>
        <p:spPr>
          <a:xfrm>
            <a:off x="6782439" y="3169980"/>
            <a:ext cx="1501588" cy="1475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kumimoji="1"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Vercel</a:t>
            </a:r>
            <a:endParaRPr kumimoji="1"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B7684F2-6AF5-17AA-34F8-D0BB5948AA2F}"/>
              </a:ext>
            </a:extLst>
          </p:cNvPr>
          <p:cNvSpPr/>
          <p:nvPr/>
        </p:nvSpPr>
        <p:spPr>
          <a:xfrm>
            <a:off x="9318171" y="2329542"/>
            <a:ext cx="1839685" cy="1378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OpenAi</a:t>
            </a:r>
            <a:r>
              <a:rPr kumimoji="1" lang="en-US" altLang="ko-KR" dirty="0"/>
              <a:t> API Server</a:t>
            </a:r>
            <a:endParaRPr kumimoji="1"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DC726F1-A2B8-82EC-D6C6-EDD4D2EEDD0D}"/>
              </a:ext>
            </a:extLst>
          </p:cNvPr>
          <p:cNvSpPr/>
          <p:nvPr/>
        </p:nvSpPr>
        <p:spPr>
          <a:xfrm>
            <a:off x="9318171" y="4108075"/>
            <a:ext cx="1839685" cy="137832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/>
              <a:t>TMDb</a:t>
            </a:r>
            <a:r>
              <a:rPr kumimoji="1" lang="en-US" altLang="ko-KR" dirty="0"/>
              <a:t> </a:t>
            </a:r>
          </a:p>
          <a:p>
            <a:pPr algn="ctr"/>
            <a:r>
              <a:rPr kumimoji="1" lang="en-US" altLang="ko-KR" dirty="0"/>
              <a:t>API Server</a:t>
            </a:r>
            <a:endParaRPr kumimoji="1"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7DD50FC-1057-850A-5C58-DA47D0E02299}"/>
              </a:ext>
            </a:extLst>
          </p:cNvPr>
          <p:cNvCxnSpPr/>
          <p:nvPr/>
        </p:nvCxnSpPr>
        <p:spPr>
          <a:xfrm flipV="1">
            <a:off x="4358125" y="3707868"/>
            <a:ext cx="0" cy="521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894DDDE-9415-8CC5-74B3-E76E086CE6B5}"/>
              </a:ext>
            </a:extLst>
          </p:cNvPr>
          <p:cNvCxnSpPr/>
          <p:nvPr/>
        </p:nvCxnSpPr>
        <p:spPr>
          <a:xfrm>
            <a:off x="1977677" y="4645956"/>
            <a:ext cx="1930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2EE5662-A4A0-542D-0317-CB0BEFCE585D}"/>
              </a:ext>
            </a:extLst>
          </p:cNvPr>
          <p:cNvCxnSpPr/>
          <p:nvPr/>
        </p:nvCxnSpPr>
        <p:spPr>
          <a:xfrm flipH="1">
            <a:off x="1977677" y="4876799"/>
            <a:ext cx="19306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D7CC35-362A-FEC3-8BEF-B3BE5F4A8C70}"/>
              </a:ext>
            </a:extLst>
          </p:cNvPr>
          <p:cNvCxnSpPr/>
          <p:nvPr/>
        </p:nvCxnSpPr>
        <p:spPr>
          <a:xfrm>
            <a:off x="4604657" y="3707868"/>
            <a:ext cx="0" cy="521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E32EDD1-6B56-2DAC-E6A6-2FAB07CF793D}"/>
              </a:ext>
            </a:extLst>
          </p:cNvPr>
          <p:cNvCxnSpPr>
            <a:cxnSpLocks/>
          </p:cNvCxnSpPr>
          <p:nvPr/>
        </p:nvCxnSpPr>
        <p:spPr>
          <a:xfrm>
            <a:off x="5236928" y="3049290"/>
            <a:ext cx="1519417" cy="919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750B70B-5E37-9501-7C07-CEAF91595D94}"/>
              </a:ext>
            </a:extLst>
          </p:cNvPr>
          <p:cNvCxnSpPr>
            <a:cxnSpLocks/>
          </p:cNvCxnSpPr>
          <p:nvPr/>
        </p:nvCxnSpPr>
        <p:spPr>
          <a:xfrm flipH="1" flipV="1">
            <a:off x="5245192" y="2785147"/>
            <a:ext cx="1519417" cy="919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58082ED-3FD8-AD6A-0F58-F46FD0455B6C}"/>
              </a:ext>
            </a:extLst>
          </p:cNvPr>
          <p:cNvCxnSpPr>
            <a:cxnSpLocks/>
          </p:cNvCxnSpPr>
          <p:nvPr/>
        </p:nvCxnSpPr>
        <p:spPr>
          <a:xfrm flipV="1">
            <a:off x="8284027" y="2909683"/>
            <a:ext cx="1034144" cy="676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5EF189C-5A1D-91DB-4E42-5C9AEC367F54}"/>
              </a:ext>
            </a:extLst>
          </p:cNvPr>
          <p:cNvCxnSpPr>
            <a:cxnSpLocks/>
          </p:cNvCxnSpPr>
          <p:nvPr/>
        </p:nvCxnSpPr>
        <p:spPr>
          <a:xfrm flipH="1">
            <a:off x="8284027" y="3078928"/>
            <a:ext cx="1042788" cy="668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CB2888B-7831-AD24-C096-232C77762D25}"/>
              </a:ext>
            </a:extLst>
          </p:cNvPr>
          <p:cNvCxnSpPr/>
          <p:nvPr/>
        </p:nvCxnSpPr>
        <p:spPr>
          <a:xfrm>
            <a:off x="8284027" y="4166334"/>
            <a:ext cx="1042788" cy="537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ABD24687-19E6-3CBB-5D1B-B9FD58E7A18A}"/>
              </a:ext>
            </a:extLst>
          </p:cNvPr>
          <p:cNvCxnSpPr>
            <a:cxnSpLocks/>
          </p:cNvCxnSpPr>
          <p:nvPr/>
        </p:nvCxnSpPr>
        <p:spPr>
          <a:xfrm flipH="1" flipV="1">
            <a:off x="8284027" y="4335579"/>
            <a:ext cx="1015654" cy="515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35EF19-EF61-456C-D541-F00F1E4427C5}"/>
              </a:ext>
            </a:extLst>
          </p:cNvPr>
          <p:cNvSpPr txBox="1"/>
          <p:nvPr/>
        </p:nvSpPr>
        <p:spPr>
          <a:xfrm>
            <a:off x="348343" y="795947"/>
            <a:ext cx="5149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서비스 흐름 및 전체 구조도</a:t>
            </a:r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9258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6D16C4DE-5FF1-8D34-BBA1-FC43F3155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B474E1-AD3C-706A-1BE0-D215E37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800600" cy="16916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/>
              <a:t>주요 기능 및 시연</a:t>
            </a:r>
            <a:endParaRPr kumimoji="1" lang="ko-KR" alt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B6914053-73D7-E377-E88C-94E35AAD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61C417-89ED-098F-F32D-738AB072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3016" y="1060704"/>
            <a:ext cx="5824728" cy="1627632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사용자가 자연어로 </a:t>
            </a:r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추천받고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싶은 영화 질문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챗봇이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질문으로부터 사용자 맞춤 조건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추출</a:t>
            </a:r>
            <a:endParaRPr lang="en-US" altLang="ko-KR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찜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즐겨찾기</a:t>
            </a:r>
            <a:r>
              <a:rPr lang="en-US" altLang="ko-KR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기능 제공</a:t>
            </a:r>
            <a:endParaRPr lang="en-US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내용 개체 틀 4" descr="텍스트, 웹사이트, 웹 페이지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1739CC-0C00-F93A-9C8B-99B2C683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79" r="1" b="15558"/>
          <a:stretch>
            <a:fillRect/>
          </a:stretch>
        </p:blipFill>
        <p:spPr>
          <a:xfrm>
            <a:off x="517871" y="2921001"/>
            <a:ext cx="11149534" cy="34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3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건설 도구 및 장비">
            <a:extLst>
              <a:ext uri="{FF2B5EF4-FFF2-40B4-BE49-F238E27FC236}">
                <a16:creationId xmlns:a16="http://schemas.microsoft.com/office/drawing/2014/main" id="{8737A044-3BD5-8F69-5F53-CB88CAE3B0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b="1067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00E00B-9300-E594-0DD9-C243B0AE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780" y="978409"/>
            <a:ext cx="4496529" cy="3678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ko-KR" altLang="en-US" sz="6000"/>
              <a:t>프로젝트 주요 구현 내역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68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EF9454-D9E2-A03F-7CAF-4E265DEBC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4100">
                <a:solidFill>
                  <a:schemeClr val="tx2"/>
                </a:solidFill>
              </a:rPr>
              <a:t>GitHub Action</a:t>
            </a:r>
            <a:r>
              <a:rPr lang="ko-KR" altLang="en-US" sz="4100">
                <a:solidFill>
                  <a:schemeClr val="tx2"/>
                </a:solidFill>
              </a:rPr>
              <a:t>을 이용한</a:t>
            </a:r>
            <a:r>
              <a:rPr lang="en-US" altLang="ko-KR" sz="4100">
                <a:solidFill>
                  <a:schemeClr val="tx2"/>
                </a:solidFill>
              </a:rPr>
              <a:t> CI/CD</a:t>
            </a:r>
            <a:endParaRPr kumimoji="1" lang="en-US" altLang="ko-KR" sz="410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42606D-C6CE-FDF3-7847-6A7376C0E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32366" y="1470078"/>
            <a:ext cx="7438426" cy="40167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FAC165-8D50-4D07-6B96-6BA8A354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366" y="5745487"/>
            <a:ext cx="7438426" cy="5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34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CDA118-4686-111E-CA4D-D821E51C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" altLang="ko-KR" sz="3100"/>
              <a:t>localStorage</a:t>
            </a:r>
            <a:r>
              <a:rPr lang="ko-KR" altLang="en-US" sz="3100"/>
              <a:t>를 활용한 찜 기능 구현</a:t>
            </a:r>
            <a:endParaRPr kumimoji="1" lang="ko-KR" altLang="en-US" sz="3100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3" name="Content Placeholder 8">
            <a:extLst>
              <a:ext uri="{FF2B5EF4-FFF2-40B4-BE49-F238E27FC236}">
                <a16:creationId xmlns:a16="http://schemas.microsoft.com/office/drawing/2014/main" id="{5EC15B90-2B03-7BBB-4DBC-400376AA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찜한</a:t>
            </a:r>
            <a:r>
              <a:rPr lang="ko-KR" altLang="en-US" b="1" dirty="0"/>
              <a:t> 영화는 브라우저에 </a:t>
            </a:r>
            <a:r>
              <a:rPr lang="en-US" altLang="ko-KR" b="1" dirty="0"/>
              <a:t>10</a:t>
            </a:r>
            <a:r>
              <a:rPr lang="ko-KR" altLang="en-US" b="1" dirty="0"/>
              <a:t>개까지 저장 가능</a:t>
            </a:r>
            <a:endParaRPr lang="en-US" altLang="ko-KR" b="1" dirty="0"/>
          </a:p>
          <a:p>
            <a:r>
              <a:rPr lang="ko-KR" altLang="en-US" b="1" dirty="0"/>
              <a:t>즐겨찾기 메뉴에서 언제든 확인 가능</a:t>
            </a:r>
            <a:endParaRPr lang="en-US" b="1" dirty="0"/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9C1B23-0975-E031-B005-272E2463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5504"/>
          <a:stretch>
            <a:fillRect/>
          </a:stretch>
        </p:blipFill>
        <p:spPr>
          <a:xfrm>
            <a:off x="4136609" y="970929"/>
            <a:ext cx="7534183" cy="537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0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1F5380-4BCD-BD06-4493-662D463B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ko-KR" sz="4800"/>
              <a:t>Nginx</a:t>
            </a:r>
            <a:r>
              <a:rPr kumimoji="1" lang="ko-KR" altLang="en-US" sz="4800"/>
              <a:t>로 웹 프록시 서버 구현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529D58-FEE3-7802-8083-4CC5EEBB9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2082" y="965741"/>
            <a:ext cx="6386075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51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003EA76-8628-1DDA-3155-0D655111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en-US" altLang="ko-KR" sz="4600"/>
              <a:t>Vercel Serverless </a:t>
            </a:r>
            <a:r>
              <a:rPr kumimoji="1" lang="ko-KR" altLang="en-US" sz="4600"/>
              <a:t>함수를 이용하여 </a:t>
            </a:r>
            <a:r>
              <a:rPr kumimoji="1" lang="en-US" altLang="ko-KR" sz="4600"/>
              <a:t>API </a:t>
            </a:r>
            <a:r>
              <a:rPr kumimoji="1" lang="ko-KR" altLang="en-US" sz="4600"/>
              <a:t>호출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내용 개체 틀 4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30C369F-9760-D505-F04E-4A947890C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2973029"/>
            <a:ext cx="5515396" cy="2702543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262F7B-A0B7-1532-BBDC-C116D3DB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31" y="3455719"/>
            <a:ext cx="5515396" cy="173734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2665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126</Words>
  <Application>Microsoft Macintosh PowerPoint</Application>
  <PresentationFormat>와이드스크린</PresentationFormat>
  <Paragraphs>31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Malgun Gothic</vt:lpstr>
      <vt:lpstr>Malgun Gothic</vt:lpstr>
      <vt:lpstr>Malgun Gothic Semilight</vt:lpstr>
      <vt:lpstr>Arial</vt:lpstr>
      <vt:lpstr>Bierstadt</vt:lpstr>
      <vt:lpstr>Neue Haas Grotesk Text Pro</vt:lpstr>
      <vt:lpstr>GestaltVTI</vt:lpstr>
      <vt:lpstr>웹프로그래밍 학기 프로젝트</vt:lpstr>
      <vt:lpstr>프로젝트 소개</vt:lpstr>
      <vt:lpstr>PowerPoint 프레젠테이션</vt:lpstr>
      <vt:lpstr>주요 기능 및 시연</vt:lpstr>
      <vt:lpstr>프로젝트 주요 구현 내역</vt:lpstr>
      <vt:lpstr>GitHub Action을 이용한 CI/CD</vt:lpstr>
      <vt:lpstr>localStorage를 활용한 찜 기능 구현</vt:lpstr>
      <vt:lpstr>Nginx로 웹 프록시 서버 구현</vt:lpstr>
      <vt:lpstr>Vercel Serverless 함수를 이용하여 API 호출</vt:lpstr>
      <vt:lpstr>주요 예외 처리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하권우/컴퓨터공학부</dc:creator>
  <cp:lastModifiedBy>하권우/컴퓨터공학부</cp:lastModifiedBy>
  <cp:revision>3</cp:revision>
  <dcterms:created xsi:type="dcterms:W3CDTF">2025-05-27T06:28:49Z</dcterms:created>
  <dcterms:modified xsi:type="dcterms:W3CDTF">2025-05-27T08:24:14Z</dcterms:modified>
</cp:coreProperties>
</file>