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91" r:id="rId11"/>
    <p:sldId id="292" r:id="rId12"/>
    <p:sldId id="293" r:id="rId13"/>
    <p:sldId id="294" r:id="rId14"/>
    <p:sldId id="262" r:id="rId15"/>
    <p:sldId id="272" r:id="rId16"/>
    <p:sldId id="263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실습" id="{0DDA784A-A83A-4371-9ADC-0A76A204A492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6"/>
            <p14:sldId id="267"/>
            <p14:sldId id="291"/>
            <p14:sldId id="292"/>
            <p14:sldId id="293"/>
            <p14:sldId id="294"/>
            <p14:sldId id="262"/>
            <p14:sldId id="272"/>
            <p14:sldId id="263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83E3-774F-4A93-9901-E8C956B7A1C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5663-AF54-494D-95DF-E49A2F2C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6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83E3-774F-4A93-9901-E8C956B7A1C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5663-AF54-494D-95DF-E49A2F2C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8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83E3-774F-4A93-9901-E8C956B7A1C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5663-AF54-494D-95DF-E49A2F2C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1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83E3-774F-4A93-9901-E8C956B7A1C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5663-AF54-494D-95DF-E49A2F2C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83E3-774F-4A93-9901-E8C956B7A1C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5663-AF54-494D-95DF-E49A2F2C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27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83E3-774F-4A93-9901-E8C956B7A1C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5663-AF54-494D-95DF-E49A2F2C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1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83E3-774F-4A93-9901-E8C956B7A1C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5663-AF54-494D-95DF-E49A2F2C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8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83E3-774F-4A93-9901-E8C956B7A1C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5663-AF54-494D-95DF-E49A2F2C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7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83E3-774F-4A93-9901-E8C956B7A1C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5663-AF54-494D-95DF-E49A2F2C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11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83E3-774F-4A93-9901-E8C956B7A1C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5663-AF54-494D-95DF-E49A2F2C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83E3-774F-4A93-9901-E8C956B7A1C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5663-AF54-494D-95DF-E49A2F2C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05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383E3-774F-4A93-9901-E8C956B7A1C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45663-AF54-494D-95DF-E49A2F2C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5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04" y="-7265"/>
            <a:ext cx="6320591" cy="68725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505" y="240632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출력</a:t>
            </a:r>
            <a:endParaRPr lang="en-US" altLang="ko-KR" dirty="0" smtClean="0"/>
          </a:p>
          <a:p>
            <a:r>
              <a:rPr lang="ko-KR" altLang="en-US" dirty="0" smtClean="0"/>
              <a:t>변수의 데이터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309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10" y="-8218"/>
            <a:ext cx="6575729" cy="68716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7910" y="179392"/>
            <a:ext cx="2428870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화면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콘솔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400" dirty="0" smtClean="0"/>
              <a:t>여러 숫자 한번에 </a:t>
            </a:r>
            <a:r>
              <a:rPr lang="ko-KR" altLang="en-US" sz="1400" dirty="0" err="1" smtClean="0"/>
              <a:t>입력받기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252363" y="2957675"/>
            <a:ext cx="691484" cy="660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762" y="-42"/>
            <a:ext cx="6575728" cy="6871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7910" y="179392"/>
            <a:ext cx="1433406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화면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콘솔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400" dirty="0" smtClean="0"/>
              <a:t>문자 </a:t>
            </a:r>
            <a:r>
              <a:rPr lang="ko-KR" altLang="en-US" sz="1400" dirty="0" err="1" smtClean="0"/>
              <a:t>입력받기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3244412" y="2782747"/>
            <a:ext cx="683532" cy="254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6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763" y="3044"/>
            <a:ext cx="6575728" cy="68657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910" y="179392"/>
            <a:ext cx="1433406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화면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콘솔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400" dirty="0" smtClean="0"/>
              <a:t>문장 </a:t>
            </a:r>
            <a:r>
              <a:rPr lang="ko-KR" altLang="en-US" sz="1400" dirty="0" err="1" smtClean="0"/>
              <a:t>입력받기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244412" y="2782747"/>
            <a:ext cx="683532" cy="254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10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910" y="179392"/>
            <a:ext cx="192552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화면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콘솔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400" dirty="0" smtClean="0"/>
              <a:t>문자와 혼합 </a:t>
            </a:r>
            <a:r>
              <a:rPr lang="ko-KR" altLang="en-US" sz="1400" dirty="0" err="1" smtClean="0"/>
              <a:t>입력받기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10" y="-2170"/>
            <a:ext cx="6583680" cy="686786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069483" y="2965627"/>
            <a:ext cx="1009536" cy="501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4" y="-2006"/>
            <a:ext cx="11354491" cy="68600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6063" y="5999747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파일 입력</a:t>
            </a:r>
            <a:endParaRPr lang="en-US" altLang="ko-KR" sz="1400" dirty="0" smtClean="0"/>
          </a:p>
          <a:p>
            <a:r>
              <a:rPr lang="en-US" altLang="ko-KR" sz="1400" dirty="0" smtClean="0"/>
              <a:t>FILE </a:t>
            </a:r>
            <a:r>
              <a:rPr lang="ko-KR" altLang="en-US" sz="1400" dirty="0" smtClean="0"/>
              <a:t>입력동작 확인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447416" y="1256098"/>
            <a:ext cx="3554233" cy="127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02321" y="3229137"/>
            <a:ext cx="5835700" cy="3139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083" y="-10982"/>
            <a:ext cx="5685183" cy="68767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6063" y="5999747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 입력</a:t>
            </a:r>
            <a:endParaRPr lang="en-US" altLang="ko-KR" sz="1200" dirty="0" smtClean="0"/>
          </a:p>
          <a:p>
            <a:r>
              <a:rPr lang="ko-KR" altLang="en-US" sz="1200" dirty="0" smtClean="0"/>
              <a:t>정수 여러 개 파일에서 불러오기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3252083" y="3276845"/>
            <a:ext cx="5835700" cy="3139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9087783" y="295753"/>
            <a:ext cx="2811076" cy="1094788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[input.txt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파일 내용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]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400" dirty="0"/>
              <a:t>10 20 30 40 50 60 70 80 90 100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531728" y="1661505"/>
            <a:ext cx="2811076" cy="279180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fscan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의 결과가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-1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이 아닐 때까지 반복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9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0414" y="5390147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파일 입력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csv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데이터 파일에서 불러오기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447416" y="1256098"/>
            <a:ext cx="3554233" cy="127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586279" y="3068717"/>
            <a:ext cx="5835700" cy="3139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9934864" y="248043"/>
            <a:ext cx="1984141" cy="1618008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[input.csv</a:t>
            </a:r>
            <a:r>
              <a:rPr kumimoji="0" lang="en-US" altLang="ko-KR" sz="15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파일 내용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]</a:t>
            </a:r>
          </a:p>
          <a:p>
            <a:pPr latinLnBrk="1"/>
            <a:r>
              <a:rPr lang="en-US" altLang="ko-KR" sz="1400" dirty="0" smtClean="0"/>
              <a:t>90,100,70</a:t>
            </a:r>
            <a:endParaRPr lang="en-US" altLang="ko-KR" sz="1400" dirty="0"/>
          </a:p>
          <a:p>
            <a:pPr latinLnBrk="1"/>
            <a:r>
              <a:rPr lang="en-US" altLang="ko-KR" sz="1400" dirty="0" smtClean="0"/>
              <a:t>5</a:t>
            </a:r>
            <a:r>
              <a:rPr lang="en-US" altLang="ko-KR" sz="1400" dirty="0" smtClean="0"/>
              <a:t>0,90,50</a:t>
            </a:r>
            <a:endParaRPr lang="en-US" altLang="ko-KR" sz="1400" dirty="0"/>
          </a:p>
          <a:p>
            <a:pPr latinLnBrk="1"/>
            <a:r>
              <a:rPr lang="en-US" altLang="ko-KR" sz="1400" dirty="0" smtClean="0"/>
              <a:t>6</a:t>
            </a:r>
            <a:r>
              <a:rPr lang="en-US" altLang="ko-KR" sz="1400" dirty="0" smtClean="0"/>
              <a:t>0,100,90</a:t>
            </a:r>
          </a:p>
          <a:p>
            <a:pPr latinLnBrk="1"/>
            <a:r>
              <a:rPr lang="en-US" altLang="ko-KR" sz="1400" dirty="0" smtClean="0"/>
              <a:t>100,80,70</a:t>
            </a:r>
          </a:p>
          <a:p>
            <a:pPr latinLnBrk="1"/>
            <a:r>
              <a:rPr lang="en-US" altLang="ko-KR" sz="1400" dirty="0" smtClean="0"/>
              <a:t>60,100,90</a:t>
            </a:r>
          </a:p>
          <a:p>
            <a:pPr latinLnBrk="1"/>
            <a:r>
              <a:rPr lang="en-US" altLang="ko-KR" sz="1400" dirty="0" smtClean="0"/>
              <a:t>100,80,70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5" y="-746"/>
            <a:ext cx="5685182" cy="6875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414" y="5390147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파일 입력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csv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데이터 파일에서 불러오기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77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05" y="-16436"/>
            <a:ext cx="6320590" cy="68908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505" y="240632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출력</a:t>
            </a:r>
            <a:endParaRPr lang="en-US" altLang="ko-KR" dirty="0" smtClean="0"/>
          </a:p>
          <a:p>
            <a:r>
              <a:rPr lang="ko-KR" altLang="en-US" dirty="0" smtClean="0"/>
              <a:t>변수의 데이터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7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46" y="4273"/>
            <a:ext cx="6320591" cy="688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7337" y="192924"/>
            <a:ext cx="2969083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dirty="0" smtClean="0"/>
              <a:t>변수를 만들고 값 저장하기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8839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05" y="-16434"/>
            <a:ext cx="6320590" cy="68908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505" y="240632"/>
            <a:ext cx="2403222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 smtClean="0"/>
              <a:t>변수 여러 개를 한번에 선언하기</a:t>
            </a:r>
            <a:endParaRPr lang="en-US" altLang="ko-KR" sz="1050" dirty="0"/>
          </a:p>
        </p:txBody>
      </p:sp>
      <p:sp>
        <p:nvSpPr>
          <p:cNvPr id="4" name="직사각형 3"/>
          <p:cNvSpPr/>
          <p:nvPr/>
        </p:nvSpPr>
        <p:spPr>
          <a:xfrm>
            <a:off x="4460682" y="1192695"/>
            <a:ext cx="318052" cy="120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2011" y="1329193"/>
            <a:ext cx="690433" cy="125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62012" y="1608814"/>
            <a:ext cx="626824" cy="1166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62011" y="1482918"/>
            <a:ext cx="563213" cy="125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57371" y="1746638"/>
            <a:ext cx="949516" cy="104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645806"/>
              </p:ext>
            </p:extLst>
          </p:nvPr>
        </p:nvGraphicFramePr>
        <p:xfrm>
          <a:off x="7816131" y="1180159"/>
          <a:ext cx="3403159" cy="545274"/>
        </p:xfrm>
        <a:graphic>
          <a:graphicData uri="http://schemas.openxmlformats.org/drawingml/2006/table">
            <a:tbl>
              <a:tblPr/>
              <a:tblGrid>
                <a:gridCol w="1025719"/>
                <a:gridCol w="914400"/>
                <a:gridCol w="1463040"/>
              </a:tblGrid>
              <a:tr h="347781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char </a:t>
                      </a:r>
                      <a:b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signed char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1</a:t>
                      </a:r>
                      <a:r>
                        <a:rPr lang="ko-KR" alt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바이트</a:t>
                      </a:r>
                      <a:r>
                        <a:rPr lang="en-US" altLang="ko-KR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, 8</a:t>
                      </a:r>
                      <a:r>
                        <a:rPr lang="ko-KR" alt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비트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-</a:t>
                      </a:r>
                      <a:r>
                        <a:rPr lang="en-US" altLang="ko-KR" sz="900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128~127</a:t>
                      </a:r>
                      <a:endParaRPr lang="en-US" altLang="ko-KR" sz="900" dirty="0"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7493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unsigned</a:t>
                      </a:r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char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1</a:t>
                      </a:r>
                      <a:r>
                        <a:rPr lang="ko-KR" altLang="en-US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바이트</a:t>
                      </a:r>
                      <a: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, 8</a:t>
                      </a:r>
                      <a:r>
                        <a:rPr lang="ko-KR" altLang="en-US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비트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0~255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43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3" y="-14664"/>
            <a:ext cx="11365646" cy="68726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6063" y="5999747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파일 출력</a:t>
            </a:r>
            <a:endParaRPr lang="en-US" altLang="ko-KR" sz="1400" dirty="0" smtClean="0"/>
          </a:p>
          <a:p>
            <a:r>
              <a:rPr lang="ko-KR" altLang="en-US" sz="1400" dirty="0" smtClean="0"/>
              <a:t>새롭게 파일 내용 작성하기</a:t>
            </a:r>
            <a:endParaRPr lang="en-US" altLang="ko-KR" sz="1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15332" y="1375576"/>
            <a:ext cx="3554233" cy="127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64498" y="2459115"/>
            <a:ext cx="2447677" cy="3314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00160" y="1574358"/>
            <a:ext cx="318123" cy="151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718852" y="1574358"/>
            <a:ext cx="29737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541026" y="1725926"/>
            <a:ext cx="23840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5" y="-4963"/>
            <a:ext cx="11349604" cy="6862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6063" y="5999747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파일 출력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csv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출력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47416" y="1256098"/>
            <a:ext cx="3554233" cy="127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47416" y="2298695"/>
            <a:ext cx="4680668" cy="2594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08110" y="1311472"/>
            <a:ext cx="318123" cy="151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10" y="-5128"/>
            <a:ext cx="6583680" cy="68737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09887" y="2806602"/>
            <a:ext cx="683532" cy="254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09887" y="4127844"/>
            <a:ext cx="683532" cy="254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7910" y="179392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화면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콘솔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err="1" smtClean="0"/>
              <a:t>scanf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기본 동작 이해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84320" y="1453269"/>
            <a:ext cx="389544" cy="160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13619" y="1453268"/>
            <a:ext cx="445276" cy="160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60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09" y="-11315"/>
            <a:ext cx="6575729" cy="687785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41045" y="2711186"/>
            <a:ext cx="683532" cy="254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7910" y="179392"/>
            <a:ext cx="2045753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화면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콘솔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 err="1" smtClean="0"/>
              <a:t>scanf</a:t>
            </a:r>
            <a:r>
              <a:rPr lang="ko-KR" altLang="en-US" sz="1400" dirty="0" smtClean="0"/>
              <a:t>로 숫자 입력 받기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325789" y="1308324"/>
            <a:ext cx="389544" cy="160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10" y="-5389"/>
            <a:ext cx="6573220" cy="686338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168627" y="1469169"/>
            <a:ext cx="373432" cy="121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7910" y="179392"/>
            <a:ext cx="2045753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화면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콘솔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 err="1" smtClean="0"/>
              <a:t>scanf</a:t>
            </a:r>
            <a:r>
              <a:rPr lang="ko-KR" altLang="en-US" sz="1400" dirty="0" smtClean="0"/>
              <a:t>로 숫자 입력 받기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325789" y="1308324"/>
            <a:ext cx="389544" cy="160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00863" y="1412599"/>
            <a:ext cx="31550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%</a:t>
            </a:r>
            <a:r>
              <a:rPr lang="ko-KR" altLang="en-US" sz="900" dirty="0" smtClean="0"/>
              <a:t>와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f </a:t>
            </a:r>
            <a:r>
              <a:rPr lang="ko-KR" altLang="en-US" sz="900" dirty="0" smtClean="0"/>
              <a:t>사이에 </a:t>
            </a:r>
            <a:r>
              <a:rPr lang="en-US" altLang="ko-KR" sz="900" dirty="0" smtClean="0"/>
              <a:t>.n</a:t>
            </a:r>
            <a:r>
              <a:rPr lang="ko-KR" altLang="en-US" sz="900" dirty="0" smtClean="0"/>
              <a:t>을 사용하여 소수점 이하 </a:t>
            </a:r>
            <a:r>
              <a:rPr lang="ko-KR" altLang="en-US" sz="900" dirty="0" err="1" smtClean="0"/>
              <a:t>몇자리까지</a:t>
            </a:r>
            <a:r>
              <a:rPr lang="ko-KR" altLang="en-US" sz="900" dirty="0" smtClean="0"/>
              <a:t> 출력</a:t>
            </a:r>
            <a:endParaRPr lang="en-US" altLang="ko-KR" sz="900" dirty="0" smtClean="0"/>
          </a:p>
          <a:p>
            <a:r>
              <a:rPr lang="ko-KR" altLang="en-US" sz="900" dirty="0" smtClean="0"/>
              <a:t>반올림 처리됨</a:t>
            </a:r>
            <a:endParaRPr lang="ko-KR" altLang="en-US" sz="9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74720"/>
              </p:ext>
            </p:extLst>
          </p:nvPr>
        </p:nvGraphicFramePr>
        <p:xfrm>
          <a:off x="8105737" y="3451714"/>
          <a:ext cx="3860974" cy="1812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50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50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00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8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79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38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900" kern="100" dirty="0" err="1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자료형</a:t>
                      </a:r>
                      <a:endParaRPr lang="ko-KR" sz="9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9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크기</a:t>
                      </a:r>
                      <a:endParaRPr lang="ko-KR" sz="9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9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범위</a:t>
                      </a:r>
                      <a:endParaRPr lang="ko-KR" sz="9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9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유효자릿수</a:t>
                      </a:r>
                      <a:endParaRPr lang="ko-KR" sz="9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9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비고</a:t>
                      </a:r>
                      <a:endParaRPr lang="ko-KR" sz="9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5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272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9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float</a:t>
                      </a:r>
                      <a:endParaRPr lang="ko-KR" sz="9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7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4</a:t>
                      </a:r>
                      <a:r>
                        <a:rPr lang="ko-KR" sz="7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바이트</a:t>
                      </a:r>
                      <a:r>
                        <a:rPr lang="en-US" sz="7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32</a:t>
                      </a:r>
                      <a:r>
                        <a:rPr lang="ko-KR" sz="7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비트</a:t>
                      </a:r>
                      <a:endParaRPr lang="ko-KR" sz="7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7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1.175494e-38~3.402823e+38</a:t>
                      </a:r>
                      <a:endParaRPr lang="ko-KR" sz="7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700" kern="10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7</a:t>
                      </a:r>
                      <a:endParaRPr lang="ko-KR" sz="700" kern="10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700" kern="10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IEEE 754 </a:t>
                      </a:r>
                      <a:r>
                        <a:rPr lang="ko-KR" sz="700" kern="10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단정밀도 부동소수점</a:t>
                      </a:r>
                      <a:endParaRPr lang="ko-KR" sz="700" kern="10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272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9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double</a:t>
                      </a:r>
                      <a:endParaRPr lang="ko-KR" sz="9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7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8</a:t>
                      </a:r>
                      <a:r>
                        <a:rPr lang="ko-KR" sz="7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바이트</a:t>
                      </a:r>
                      <a:r>
                        <a:rPr lang="en-US" sz="7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64</a:t>
                      </a:r>
                      <a:r>
                        <a:rPr lang="ko-KR" sz="7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비트</a:t>
                      </a:r>
                      <a:endParaRPr lang="ko-KR" sz="7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7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2.225074e-308~1.797693e+308</a:t>
                      </a:r>
                      <a:endParaRPr lang="ko-KR" sz="7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7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16</a:t>
                      </a:r>
                      <a:endParaRPr lang="ko-KR" sz="7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700" kern="10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IEEE 754 </a:t>
                      </a:r>
                      <a:r>
                        <a:rPr lang="ko-KR" sz="700" kern="10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배정밀도 부동소수점</a:t>
                      </a:r>
                      <a:endParaRPr lang="ko-KR" sz="700" kern="10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272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900" kern="100" dirty="0" smtClean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Long</a:t>
                      </a:r>
                    </a:p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900" kern="100" dirty="0" smtClean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double</a:t>
                      </a:r>
                      <a:endParaRPr lang="ko-KR" sz="9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7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8</a:t>
                      </a:r>
                      <a:r>
                        <a:rPr lang="ko-KR" sz="7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바이트</a:t>
                      </a:r>
                      <a:r>
                        <a:rPr lang="en-US" sz="7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64</a:t>
                      </a:r>
                      <a:r>
                        <a:rPr lang="ko-KR" sz="7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비트</a:t>
                      </a:r>
                      <a:endParaRPr lang="ko-KR" sz="7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7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2.225074e-308~1.797693e+308</a:t>
                      </a:r>
                      <a:endParaRPr lang="ko-KR" sz="7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7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16</a:t>
                      </a:r>
                      <a:endParaRPr lang="ko-KR" sz="7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7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IEEE 754 </a:t>
                      </a:r>
                      <a:r>
                        <a:rPr lang="ko-KR" sz="7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배정밀도 부동소수점</a:t>
                      </a:r>
                      <a:endParaRPr lang="ko-KR" sz="7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94599" y="3195473"/>
            <a:ext cx="8018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실수 </a:t>
            </a:r>
            <a:r>
              <a:rPr lang="ko-KR" altLang="en-US" sz="900" dirty="0" err="1" smtClean="0"/>
              <a:t>자료형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8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223</Words>
  <Application>Microsoft Office PowerPoint</Application>
  <PresentationFormat>와이드스크린</PresentationFormat>
  <Paragraphs>73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D2Coding</vt:lpstr>
      <vt:lpstr>HY견명조</vt:lpstr>
      <vt:lpstr>KoPub돋움체_Pro Medium</vt:lpstr>
      <vt:lpstr>가는각진제목체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</cp:revision>
  <dcterms:created xsi:type="dcterms:W3CDTF">2022-03-10T00:42:33Z</dcterms:created>
  <dcterms:modified xsi:type="dcterms:W3CDTF">2022-03-10T07:56:45Z</dcterms:modified>
</cp:coreProperties>
</file>