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8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7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4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8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1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0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7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BA98-2029-4420-81D4-D6612E2BCF22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39A9-4A36-4ECA-BEA9-8CB638832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49" y="1559216"/>
            <a:ext cx="8385026" cy="48796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7465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1. 입력한 값이 홀수인지 짝수인지를 판별하는 프로그램을 작성하시오.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숫자 입력 : 100</a:t>
            </a:r>
          </a:p>
          <a:p>
            <a:r>
              <a:rPr lang="ko-KR" altLang="en-US" sz="1400" dirty="0" smtClean="0"/>
              <a:t>짝수 입니다.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702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86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65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26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62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92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60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69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05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38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76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64545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2. 두 개의 숫자를 입력 받아 큰 수를 출력하는 프로그램 작성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숫자 A 입력 : 20</a:t>
            </a:r>
          </a:p>
          <a:p>
            <a:r>
              <a:rPr lang="ko-KR" altLang="en-US" sz="1400" dirty="0" smtClean="0"/>
              <a:t>숫자 B 입력 : 50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큰 숫자는 50 입니다.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7" y="973969"/>
            <a:ext cx="8189426" cy="52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33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618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072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282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52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28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273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72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92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840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38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396957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3. 5개의 숫자를 입력 받아</a:t>
            </a:r>
            <a:endParaRPr lang="en-US" altLang="ko-KR" sz="1400" dirty="0" smtClean="0"/>
          </a:p>
          <a:p>
            <a:r>
              <a:rPr lang="ko-KR" altLang="en-US" sz="1400" dirty="0" smtClean="0"/>
              <a:t>최저 값을 출력하는 프로그램 작성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숫자 A 입력 : 10</a:t>
            </a:r>
          </a:p>
          <a:p>
            <a:r>
              <a:rPr lang="ko-KR" altLang="en-US" sz="1400" dirty="0" smtClean="0"/>
              <a:t>숫자 B 입력 : 20</a:t>
            </a:r>
          </a:p>
          <a:p>
            <a:r>
              <a:rPr lang="ko-KR" altLang="en-US" sz="1400" dirty="0" smtClean="0"/>
              <a:t>숫자 C 입력 : 30</a:t>
            </a:r>
          </a:p>
          <a:p>
            <a:r>
              <a:rPr lang="ko-KR" altLang="en-US" sz="1400" dirty="0" smtClean="0"/>
              <a:t>숫자 D 입력 : 40</a:t>
            </a:r>
          </a:p>
          <a:p>
            <a:r>
              <a:rPr lang="ko-KR" altLang="en-US" sz="1400" dirty="0" smtClean="0"/>
              <a:t>숫자 E 입력 : 50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최대값은 50 입니다.</a:t>
            </a:r>
          </a:p>
          <a:p>
            <a:r>
              <a:rPr lang="ko-KR" altLang="en-US" sz="1400" dirty="0" err="1" smtClean="0"/>
              <a:t>최저값은</a:t>
            </a:r>
            <a:r>
              <a:rPr lang="ko-KR" altLang="en-US" sz="1400" dirty="0" smtClean="0"/>
              <a:t> 10 입니다.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59" y="0"/>
            <a:ext cx="6788077" cy="6869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966" y="1905481"/>
            <a:ext cx="2857793" cy="49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97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285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47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198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011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213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412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89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4. 윤년인지 아닌지를 판단하는 프로그램 작성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원하는 년도를 입력하세요 : 2000</a:t>
            </a:r>
          </a:p>
          <a:p>
            <a:r>
              <a:rPr lang="ko-KR" altLang="en-US" sz="1400" dirty="0" smtClean="0"/>
              <a:t>윤년 입니다.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* 아래 두 가지 중 하나만 만족하면 윤년</a:t>
            </a:r>
          </a:p>
          <a:p>
            <a:r>
              <a:rPr lang="ko-KR" altLang="en-US" sz="1400" dirty="0" smtClean="0"/>
              <a:t>- year가 4로 나누어 떨어지고, </a:t>
            </a:r>
          </a:p>
          <a:p>
            <a:r>
              <a:rPr lang="ko-KR" altLang="en-US" sz="1400" dirty="0" smtClean="0"/>
              <a:t>  100으로는 나누어 떨어지지 않음</a:t>
            </a:r>
          </a:p>
          <a:p>
            <a:r>
              <a:rPr lang="ko-KR" altLang="en-US" sz="1400" dirty="0" smtClean="0"/>
              <a:t>- year가 400으로 나누어 떨어짐</a:t>
            </a:r>
          </a:p>
          <a:p>
            <a:endParaRPr lang="ko-KR" alt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hint : 인터넷에서 "윤년"이 무엇인지 알아보고,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</a:t>
            </a:r>
            <a:r>
              <a:rPr lang="ko-KR" altLang="en-US" sz="1400" dirty="0" smtClean="0"/>
              <a:t>확인하는 방법(조건)을 찾아보고 적용한다.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1428302"/>
            <a:ext cx="6819013" cy="34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9803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5. 입력한 년도의 각 월의 마지막 날을 출력하기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원하는 연도를 입력하세요 : 2004</a:t>
            </a:r>
          </a:p>
          <a:p>
            <a:r>
              <a:rPr lang="ko-KR" altLang="en-US" sz="1400" dirty="0" smtClean="0"/>
              <a:t>2004년은 다음과 같습니다.</a:t>
            </a:r>
          </a:p>
          <a:p>
            <a:r>
              <a:rPr lang="ko-KR" altLang="en-US" sz="1400" dirty="0" smtClean="0"/>
              <a:t>1월 : 31일</a:t>
            </a:r>
          </a:p>
          <a:p>
            <a:r>
              <a:rPr lang="ko-KR" altLang="en-US" sz="1400" dirty="0" smtClean="0"/>
              <a:t>2월 : 29일 * 윤년 29일, 평년 28일</a:t>
            </a:r>
          </a:p>
          <a:p>
            <a:r>
              <a:rPr lang="ko-KR" altLang="en-US" sz="1400" dirty="0" smtClean="0"/>
              <a:t>3월 : 31일</a:t>
            </a:r>
          </a:p>
          <a:p>
            <a:r>
              <a:rPr lang="ko-KR" altLang="en-US" sz="1400" dirty="0" smtClean="0"/>
              <a:t>4월 : 30일</a:t>
            </a:r>
          </a:p>
          <a:p>
            <a:r>
              <a:rPr lang="ko-KR" altLang="en-US" sz="1400" dirty="0" smtClean="0"/>
              <a:t>5월 : 31일</a:t>
            </a:r>
          </a:p>
          <a:p>
            <a:r>
              <a:rPr lang="ko-KR" altLang="en-US" sz="1400" dirty="0" smtClean="0"/>
              <a:t>6월 : 31일</a:t>
            </a:r>
          </a:p>
          <a:p>
            <a:r>
              <a:rPr lang="ko-KR" altLang="en-US" sz="1400" dirty="0" smtClean="0"/>
              <a:t>7월 : 30일</a:t>
            </a:r>
          </a:p>
          <a:p>
            <a:r>
              <a:rPr lang="ko-KR" altLang="en-US" sz="1400" dirty="0" smtClean="0"/>
              <a:t>8월 : 31일</a:t>
            </a:r>
          </a:p>
          <a:p>
            <a:r>
              <a:rPr lang="ko-KR" altLang="en-US" sz="1400" dirty="0" smtClean="0"/>
              <a:t>9월 : 30일</a:t>
            </a:r>
          </a:p>
          <a:p>
            <a:r>
              <a:rPr lang="ko-KR" altLang="en-US" sz="1400" dirty="0" smtClean="0"/>
              <a:t>10월 : 31일</a:t>
            </a:r>
          </a:p>
          <a:p>
            <a:r>
              <a:rPr lang="ko-KR" altLang="en-US" sz="1400" dirty="0" smtClean="0"/>
              <a:t>11월 : 30일</a:t>
            </a:r>
          </a:p>
          <a:p>
            <a:r>
              <a:rPr lang="ko-KR" altLang="en-US" sz="1400" dirty="0" smtClean="0"/>
              <a:t>12월 : 31일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51" y="-1"/>
            <a:ext cx="7928386" cy="6858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9084" y="2174038"/>
            <a:ext cx="9396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윤년일 경우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6579084" y="4635960"/>
            <a:ext cx="146226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윤년이 아닐 일 경우</a:t>
            </a:r>
            <a:endParaRPr lang="ko-KR" altLang="en-US" sz="11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4378361" y="2538805"/>
            <a:ext cx="6669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378361" y="5047129"/>
            <a:ext cx="6669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6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196" y="1089359"/>
            <a:ext cx="74961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9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470" y="44448"/>
            <a:ext cx="6329239" cy="6813552"/>
          </a:xfrm>
          <a:prstGeom prst="rect">
            <a:avLst/>
          </a:prstGeom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38479" y="781277"/>
            <a:ext cx="2717904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계산기가 </a:t>
            </a:r>
            <a:r>
              <a:rPr lang="en-US" altLang="ko-KR" sz="1200" dirty="0"/>
              <a:t>5</a:t>
            </a:r>
            <a:r>
              <a:rPr lang="ko-KR" altLang="en-US" sz="1200" dirty="0"/>
              <a:t>번 수행되도록 변경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</a:t>
            </a:r>
            <a:r>
              <a:rPr lang="ko-KR" altLang="en-US" sz="1200" dirty="0"/>
              <a:t>번째</a:t>
            </a:r>
            <a:r>
              <a:rPr lang="en-US" altLang="ko-KR" sz="1200" dirty="0"/>
              <a:t>, </a:t>
            </a:r>
            <a:r>
              <a:rPr lang="ko-KR" altLang="en-US" sz="1200" dirty="0"/>
              <a:t>수식을 입력하세요 </a:t>
            </a:r>
            <a:r>
              <a:rPr lang="en-US" altLang="ko-KR" sz="1200" dirty="0"/>
              <a:t>: 5+3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 + 3 = 8 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</a:t>
            </a:r>
            <a:r>
              <a:rPr lang="ko-KR" altLang="en-US" sz="1200" dirty="0"/>
              <a:t>번째</a:t>
            </a:r>
            <a:r>
              <a:rPr lang="en-US" altLang="ko-KR" sz="1200" dirty="0"/>
              <a:t>, </a:t>
            </a:r>
            <a:r>
              <a:rPr lang="ko-KR" altLang="en-US" sz="1200" dirty="0"/>
              <a:t>수식을 입력하세요 </a:t>
            </a:r>
            <a:r>
              <a:rPr lang="en-US" altLang="ko-KR" sz="1200" dirty="0"/>
              <a:t>: 5-3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 – 3 = 2 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3</a:t>
            </a:r>
            <a:r>
              <a:rPr lang="ko-KR" altLang="en-US" sz="1200" dirty="0"/>
              <a:t>번째</a:t>
            </a:r>
            <a:r>
              <a:rPr lang="en-US" altLang="ko-KR" sz="1200" dirty="0"/>
              <a:t>, </a:t>
            </a:r>
            <a:r>
              <a:rPr lang="ko-KR" altLang="en-US" sz="1200" dirty="0"/>
              <a:t>수식을 입력하세요 </a:t>
            </a:r>
            <a:r>
              <a:rPr lang="en-US" altLang="ko-KR" sz="1200" dirty="0"/>
              <a:t>: 5*3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 * 3 = 15 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4</a:t>
            </a:r>
            <a:r>
              <a:rPr lang="ko-KR" altLang="en-US" sz="1200" dirty="0"/>
              <a:t>번째</a:t>
            </a:r>
            <a:r>
              <a:rPr lang="en-US" altLang="ko-KR" sz="1200" dirty="0"/>
              <a:t>, </a:t>
            </a:r>
            <a:r>
              <a:rPr lang="ko-KR" altLang="en-US" sz="1200" dirty="0"/>
              <a:t>수식을 입력하세요 </a:t>
            </a:r>
            <a:r>
              <a:rPr lang="en-US" altLang="ko-KR" sz="1200" dirty="0"/>
              <a:t>: 5/3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 / 3 = 1 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</a:t>
            </a:r>
            <a:r>
              <a:rPr lang="ko-KR" altLang="en-US" sz="1200" dirty="0"/>
              <a:t>번째</a:t>
            </a:r>
            <a:r>
              <a:rPr lang="en-US" altLang="ko-KR" sz="1200" dirty="0"/>
              <a:t>, </a:t>
            </a:r>
            <a:r>
              <a:rPr lang="ko-KR" altLang="en-US" sz="1200" dirty="0"/>
              <a:t>수식을 입력하세요 </a:t>
            </a:r>
            <a:r>
              <a:rPr lang="en-US" altLang="ko-KR" sz="1200" dirty="0"/>
              <a:t>: 5^2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5 ^ 2 = 25 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0995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98" y="1531693"/>
            <a:ext cx="2762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7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90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321</Words>
  <Application>Microsoft Office PowerPoint</Application>
  <PresentationFormat>와이드스크린</PresentationFormat>
  <Paragraphs>71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2022-03-13T23:55:30Z</dcterms:created>
  <dcterms:modified xsi:type="dcterms:W3CDTF">2022-03-14T08:00:36Z</dcterms:modified>
</cp:coreProperties>
</file>