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9787-D239-4D48-80D5-6ED8043757E9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FA5A-9F5B-41D4-AE5A-5503D4621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79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9787-D239-4D48-80D5-6ED8043757E9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FA5A-9F5B-41D4-AE5A-5503D4621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5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9787-D239-4D48-80D5-6ED8043757E9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FA5A-9F5B-41D4-AE5A-5503D4621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52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9787-D239-4D48-80D5-6ED8043757E9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FA5A-9F5B-41D4-AE5A-5503D4621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87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9787-D239-4D48-80D5-6ED8043757E9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FA5A-9F5B-41D4-AE5A-5503D4621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6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9787-D239-4D48-80D5-6ED8043757E9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FA5A-9F5B-41D4-AE5A-5503D4621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10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9787-D239-4D48-80D5-6ED8043757E9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FA5A-9F5B-41D4-AE5A-5503D4621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0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9787-D239-4D48-80D5-6ED8043757E9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FA5A-9F5B-41D4-AE5A-5503D4621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12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9787-D239-4D48-80D5-6ED8043757E9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FA5A-9F5B-41D4-AE5A-5503D4621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99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9787-D239-4D48-80D5-6ED8043757E9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FA5A-9F5B-41D4-AE5A-5503D4621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22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9787-D239-4D48-80D5-6ED8043757E9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FA5A-9F5B-41D4-AE5A-5503D4621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52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79787-D239-4D48-80D5-6ED8043757E9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FFA5A-9F5B-41D4-AE5A-5503D4621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57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595" y="12214"/>
            <a:ext cx="4954309" cy="68698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904" y="12214"/>
            <a:ext cx="4927096" cy="68576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달력 만들기</a:t>
            </a:r>
            <a:endParaRPr lang="ko-KR" altLang="en-US" sz="1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9" y="2658147"/>
            <a:ext cx="2267558" cy="125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4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392" y="860612"/>
            <a:ext cx="5534025" cy="5029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3550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자연수 </a:t>
            </a:r>
            <a:r>
              <a:rPr lang="en-US" altLang="ko-KR" sz="1400" dirty="0" smtClean="0"/>
              <a:t>1~10</a:t>
            </a:r>
            <a:r>
              <a:rPr lang="ko-KR" altLang="en-US" sz="1400" dirty="0" smtClean="0"/>
              <a:t>까지의 합을 구하는 프로그램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09997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506" y="343068"/>
            <a:ext cx="7600950" cy="6257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3791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두 수의 범위의 합을 구하는 프로그램 만들기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4538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485" y="1202111"/>
            <a:ext cx="5876925" cy="4238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226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구구단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단 출력 프로그램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9905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82" y="687089"/>
            <a:ext cx="8401050" cy="49244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3398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자연수 </a:t>
            </a:r>
            <a:r>
              <a:rPr lang="en-US" altLang="ko-KR" sz="1400" dirty="0" smtClean="0"/>
              <a:t>1 ~100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중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의 배수 합을 구하기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207" y="153888"/>
            <a:ext cx="54387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4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163" y="674483"/>
            <a:ext cx="8315325" cy="5810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구구단 출력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01553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512" y="1805829"/>
            <a:ext cx="5086350" cy="36766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848" y="1162553"/>
            <a:ext cx="3505200" cy="47910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3238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구구단 출력 프로그램 만들기</a:t>
            </a:r>
            <a:r>
              <a:rPr lang="en-US" altLang="ko-KR" sz="1400" dirty="0" smtClean="0"/>
              <a:t>(2~10</a:t>
            </a:r>
            <a:r>
              <a:rPr lang="ko-KR" altLang="en-US" sz="1400" dirty="0" smtClean="0"/>
              <a:t>단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2718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8" y="1271923"/>
            <a:ext cx="5286375" cy="44862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932" y="957598"/>
            <a:ext cx="3514725" cy="4800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3139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구구단 출력 프로그램 만들기</a:t>
            </a:r>
            <a:r>
              <a:rPr lang="en-US" altLang="ko-KR" sz="1400" dirty="0" smtClean="0"/>
              <a:t>(2~9</a:t>
            </a:r>
            <a:r>
              <a:rPr lang="ko-KR" altLang="en-US" sz="1400" dirty="0" smtClean="0"/>
              <a:t>단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6131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48</Words>
  <Application>Microsoft Office PowerPoint</Application>
  <PresentationFormat>와이드스크린</PresentationFormat>
  <Paragraphs>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2022-03-15T00:17:11Z</dcterms:created>
  <dcterms:modified xsi:type="dcterms:W3CDTF">2022-03-15T07:37:26Z</dcterms:modified>
</cp:coreProperties>
</file>