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7"/>
  </p:notesMasterIdLst>
  <p:sldIdLst>
    <p:sldId id="694" r:id="rId4"/>
    <p:sldId id="977" r:id="rId5"/>
    <p:sldId id="1076" r:id="rId6"/>
    <p:sldId id="1121" r:id="rId7"/>
    <p:sldId id="1122" r:id="rId8"/>
    <p:sldId id="1123" r:id="rId9"/>
    <p:sldId id="1124" r:id="rId10"/>
    <p:sldId id="1125" r:id="rId11"/>
    <p:sldId id="1126" r:id="rId12"/>
    <p:sldId id="1127" r:id="rId13"/>
    <p:sldId id="1128" r:id="rId14"/>
    <p:sldId id="1129" r:id="rId15"/>
    <p:sldId id="984" r:id="rId1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66"/>
    <a:srgbClr val="FF0000"/>
    <a:srgbClr val="4C6C46"/>
    <a:srgbClr val="003300"/>
    <a:srgbClr val="679220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10. </a:t>
            </a:r>
            <a:r>
              <a:rPr lang="ko-KR" altLang="en-US" sz="2400"/>
              <a:t>파일 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err="1"/>
              <a:t>그외에</a:t>
            </a:r>
            <a:r>
              <a:rPr lang="en-US" altLang="ko-KR" sz="1800" dirty="0"/>
              <a:t>…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다양한 </a:t>
            </a:r>
            <a:r>
              <a:rPr lang="en-US" altLang="ko-KR" sz="1200" dirty="0"/>
              <a:t>File </a:t>
            </a:r>
            <a:r>
              <a:rPr lang="ko-KR" altLang="en-US" sz="1200" dirty="0"/>
              <a:t>관련 함수들이 있다</a:t>
            </a:r>
            <a:r>
              <a:rPr lang="en-US" altLang="ko-KR" sz="1200" dirty="0"/>
              <a:t>..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- </a:t>
            </a:r>
            <a:r>
              <a:rPr lang="ko-KR" altLang="en-US" sz="1200" dirty="0"/>
              <a:t>파일 읽기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fgets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fread</a:t>
            </a:r>
            <a:r>
              <a:rPr lang="en-US" altLang="ko-KR" sz="1200" dirty="0"/>
              <a:t>() 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- </a:t>
            </a:r>
            <a:r>
              <a:rPr lang="ko-KR" altLang="en-US" sz="1200" dirty="0"/>
              <a:t>파일 쓰기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fputs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fwrite</a:t>
            </a:r>
            <a:r>
              <a:rPr lang="en-US" altLang="ko-KR" sz="1200" dirty="0"/>
              <a:t>() 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881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 err="1"/>
              <a:t>반복문으로</a:t>
            </a:r>
            <a:r>
              <a:rPr lang="ko-KR" altLang="en-US" sz="1800" dirty="0"/>
              <a:t> 파일 읽어오기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파일을 읽어올 때에는</a:t>
            </a:r>
            <a:r>
              <a:rPr lang="en-US" altLang="ko-KR" sz="1200" dirty="0"/>
              <a:t>??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보통 얼마나 데이터가 있을지 모르니</a:t>
            </a:r>
            <a:r>
              <a:rPr lang="en-US" altLang="ko-KR" sz="1200" dirty="0"/>
              <a:t>, while</a:t>
            </a:r>
            <a:r>
              <a:rPr lang="ko-KR" altLang="en-US" sz="1200" dirty="0"/>
              <a:t>을 쓰자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56955" y="1669765"/>
            <a:ext cx="543770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#define _CRT_SECURE_NO_WARNINGS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("hello.txt", "r");</a:t>
            </a:r>
          </a:p>
          <a:p>
            <a:r>
              <a:rPr lang="pt-BR" altLang="ko-KR" dirty="0"/>
              <a:t>int num1 = 0, num2 = 0;</a:t>
            </a:r>
          </a:p>
          <a:p>
            <a:endParaRPr lang="ko-KR" altLang="en-US" dirty="0"/>
          </a:p>
          <a:p>
            <a:r>
              <a:rPr lang="pt-BR" altLang="ko-KR" dirty="0">
                <a:solidFill>
                  <a:srgbClr val="FF0000"/>
                </a:solidFill>
              </a:rPr>
              <a:t>while ( fscanf(fp, "%d %d", &amp;num1, &amp;num2) != -1 )</a:t>
            </a:r>
            <a:r>
              <a:rPr lang="pt-BR" altLang="ko-KR" dirty="0"/>
              <a:t> {</a:t>
            </a:r>
          </a:p>
          <a:p>
            <a:r>
              <a:rPr lang="pt-BR" altLang="ko-KR" dirty="0"/>
              <a:t>  printf("%d %d\n", num1, num2);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7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과제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성적처리 프로그램에서 입력과 출력을 파일로 처리하자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입력파일 </a:t>
            </a:r>
            <a:r>
              <a:rPr lang="en-US" altLang="ko-KR" sz="1200" dirty="0"/>
              <a:t>: input.txt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출력파일 </a:t>
            </a:r>
            <a:r>
              <a:rPr lang="en-US" altLang="ko-KR" sz="1200" dirty="0"/>
              <a:t>: output.txt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3622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저장하기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읽어오기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파일 저장하기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지금까지는 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로 화면에만 출력하였다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결과를 파일에 출력하고 싶다면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Power point</a:t>
            </a:r>
            <a:r>
              <a:rPr lang="ko-KR" altLang="en-US" sz="1200" dirty="0"/>
              <a:t>로 문서를 만들거나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hwp</a:t>
            </a:r>
            <a:r>
              <a:rPr lang="ko-KR" altLang="en-US" sz="1200" dirty="0"/>
              <a:t>로 문서를 만들거나 저장을 위해 저장을 누르면 파일이 생성된다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 프로그램에서도 결과를 파일로 저장해보자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일단 내 이름을 기존처럼 출력해보자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 </a:t>
            </a:r>
            <a:r>
              <a:rPr lang="en-US" altLang="ko-KR" sz="1500" dirty="0" err="1"/>
              <a:t>printf</a:t>
            </a:r>
            <a:r>
              <a:rPr lang="en-US" altLang="ko-KR" sz="1500" dirty="0"/>
              <a:t>(“</a:t>
            </a:r>
            <a:r>
              <a:rPr lang="ko-KR" altLang="en-US" sz="1500" dirty="0"/>
              <a:t>홍길동</a:t>
            </a:r>
            <a:r>
              <a:rPr lang="en-US" altLang="ko-KR" sz="1500" dirty="0"/>
              <a:t>\n”); 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 return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파일 저장하기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파일저장하기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변수 선언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FILE *</a:t>
            </a:r>
            <a:r>
              <a:rPr lang="ko-KR" altLang="en-US" sz="1200" dirty="0"/>
              <a:t>포인터이름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fopen</a:t>
            </a:r>
            <a:r>
              <a:rPr lang="en-US" altLang="ko-KR" sz="1200" dirty="0"/>
              <a:t>(</a:t>
            </a:r>
            <a:r>
              <a:rPr lang="ko-KR" altLang="en-US" sz="1200" dirty="0"/>
              <a:t>파일명</a:t>
            </a:r>
            <a:r>
              <a:rPr lang="en-US" altLang="ko-KR" sz="1200" dirty="0"/>
              <a:t>, </a:t>
            </a:r>
            <a:r>
              <a:rPr lang="ko-KR" altLang="en-US" sz="1200" dirty="0"/>
              <a:t>파일모드</a:t>
            </a:r>
            <a:r>
              <a:rPr lang="en-US" altLang="ko-KR" sz="1200" dirty="0"/>
              <a:t>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파일 열기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FILE *</a:t>
            </a:r>
            <a:r>
              <a:rPr lang="en-US" altLang="ko-KR" sz="1200" dirty="0" err="1"/>
              <a:t>fopen</a:t>
            </a:r>
            <a:r>
              <a:rPr lang="en-US" altLang="ko-KR" sz="1200" dirty="0"/>
              <a:t>(char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* _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, char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* _Mode);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  </a:t>
            </a:r>
            <a:r>
              <a:rPr lang="en-US" altLang="ko-KR" sz="1200" dirty="0"/>
              <a:t>=&gt; </a:t>
            </a:r>
            <a:r>
              <a:rPr lang="ko-KR" altLang="en-US" sz="1200" dirty="0"/>
              <a:t>성공하면 파일 포인터를 반환</a:t>
            </a:r>
            <a:r>
              <a:rPr lang="en-US" altLang="ko-KR" sz="1200" dirty="0"/>
              <a:t>, </a:t>
            </a:r>
            <a:r>
              <a:rPr lang="ko-KR" altLang="en-US" sz="1200" dirty="0"/>
              <a:t>실패하면 </a:t>
            </a:r>
            <a:r>
              <a:rPr lang="en-US" altLang="ko-KR" sz="1200" dirty="0"/>
              <a:t>NULL</a:t>
            </a:r>
            <a:r>
              <a:rPr lang="ko-KR" altLang="en-US" sz="1200" dirty="0"/>
              <a:t>을 반환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파일에 내용 쓰기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r>
              <a:rPr lang="en-US" altLang="ko-KR" sz="1200" dirty="0" err="1"/>
              <a:t>fprintf</a:t>
            </a:r>
            <a:r>
              <a:rPr lang="en-US" altLang="ko-KR" sz="1200" dirty="0"/>
              <a:t>(</a:t>
            </a:r>
            <a:r>
              <a:rPr lang="ko-KR" altLang="en-US" sz="1200" dirty="0"/>
              <a:t>파일포인터</a:t>
            </a:r>
            <a:r>
              <a:rPr lang="en-US" altLang="ko-KR" sz="1200" dirty="0"/>
              <a:t>, </a:t>
            </a:r>
            <a:r>
              <a:rPr lang="ko-KR" altLang="en-US" sz="1200" dirty="0"/>
              <a:t>서식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1, </a:t>
            </a:r>
            <a:r>
              <a:rPr lang="ko-KR" altLang="en-US" sz="1200" dirty="0"/>
              <a:t>값</a:t>
            </a:r>
            <a:r>
              <a:rPr lang="en-US" altLang="ko-KR" sz="1200" dirty="0"/>
              <a:t>2, ...);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=&gt; </a:t>
            </a:r>
            <a:r>
              <a:rPr lang="ko-KR" altLang="en-US" sz="1200" dirty="0"/>
              <a:t>성공하면 쓴 문자열의 길이를 반환</a:t>
            </a:r>
            <a:r>
              <a:rPr lang="en-US" altLang="ko-KR" sz="1200" dirty="0"/>
              <a:t>, </a:t>
            </a:r>
            <a:r>
              <a:rPr lang="ko-KR" altLang="en-US" sz="1200" dirty="0"/>
              <a:t>실패하면 음수를 반환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파일 이용 종료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r>
              <a:rPr lang="en-US" altLang="ko-KR" sz="1200" dirty="0" err="1"/>
              <a:t>fclose</a:t>
            </a:r>
            <a:r>
              <a:rPr lang="en-US" altLang="ko-KR" sz="1200" dirty="0"/>
              <a:t>(</a:t>
            </a:r>
            <a:r>
              <a:rPr lang="ko-KR" altLang="en-US" sz="1200" dirty="0"/>
              <a:t>파일포인터</a:t>
            </a:r>
            <a:r>
              <a:rPr lang="en-US" altLang="ko-KR" sz="1200" dirty="0"/>
              <a:t>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  </a:t>
            </a:r>
            <a:r>
              <a:rPr lang="en-US" altLang="ko-KR" sz="1200" dirty="0"/>
              <a:t>=&gt; </a:t>
            </a:r>
            <a:r>
              <a:rPr lang="ko-KR" altLang="en-US" sz="1200" dirty="0"/>
              <a:t>성공하면 </a:t>
            </a:r>
            <a:r>
              <a:rPr lang="en-US" altLang="ko-KR" sz="1200" dirty="0"/>
              <a:t>0</a:t>
            </a:r>
            <a:r>
              <a:rPr lang="ko-KR" altLang="en-US" sz="1200" dirty="0"/>
              <a:t>을 반환</a:t>
            </a:r>
            <a:r>
              <a:rPr lang="en-US" altLang="ko-KR" sz="1200" dirty="0"/>
              <a:t>, </a:t>
            </a:r>
            <a:r>
              <a:rPr lang="ko-KR" altLang="en-US" sz="1200" dirty="0"/>
              <a:t>실패하면 </a:t>
            </a:r>
            <a:r>
              <a:rPr lang="en-US" altLang="ko-KR" sz="1200" dirty="0"/>
              <a:t>EOF(-1)</a:t>
            </a:r>
            <a:r>
              <a:rPr lang="ko-KR" altLang="en-US" sz="1200" dirty="0"/>
              <a:t>를 반환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68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파일 저장하기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파일저장하기 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2" y="1495228"/>
            <a:ext cx="6142252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파일 저장하기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파일 열기</a:t>
            </a: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2720" y="2852930"/>
            <a:ext cx="7316089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 *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fp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("hello.txt", "w"); 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52298" y="3049150"/>
            <a:ext cx="506240" cy="610278"/>
          </a:xfrm>
          <a:prstGeom prst="roundRect">
            <a:avLst/>
          </a:prstGeom>
          <a:noFill/>
          <a:ln w="381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36669" y="3017368"/>
            <a:ext cx="633677" cy="659157"/>
          </a:xfrm>
          <a:prstGeom prst="roundRect">
            <a:avLst/>
          </a:prstGeom>
          <a:noFill/>
          <a:ln w="381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86747" y="3000271"/>
            <a:ext cx="2246673" cy="659157"/>
          </a:xfrm>
          <a:prstGeom prst="roundRect">
            <a:avLst/>
          </a:prstGeom>
          <a:noFill/>
          <a:ln w="38100">
            <a:solidFill>
              <a:srgbClr val="D075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05418" y="2295147"/>
            <a:ext cx="0" cy="691284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8947" y="183878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_Pro Medium" pitchFamily="18" charset="-127"/>
                <a:ea typeface="KoPub돋움체_Pro Medium" pitchFamily="18" charset="-127"/>
              </a:rPr>
              <a:t>파일 포인터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702546" y="2300454"/>
            <a:ext cx="1" cy="649763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2169" y="1838789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_Pro Medium" pitchFamily="18" charset="-127"/>
                <a:ea typeface="KoPub돋움체_Pro Medium" pitchFamily="18" charset="-127"/>
              </a:rPr>
              <a:t>파일 이름 또는 파일 경로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547631" y="3716226"/>
            <a:ext cx="0" cy="691284"/>
          </a:xfrm>
          <a:prstGeom prst="straightConnector1">
            <a:avLst/>
          </a:prstGeom>
          <a:ln w="25400">
            <a:solidFill>
              <a:srgbClr val="D0756C"/>
            </a:solidFill>
            <a:headEnd type="none" w="med" len="med"/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75011" y="440751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돋움체_Pro Medium" pitchFamily="18" charset="-127"/>
                <a:ea typeface="KoPub돋움체_Pro Medium" pitchFamily="18" charset="-127"/>
              </a:rPr>
              <a:t>파일 모드</a:t>
            </a:r>
          </a:p>
        </p:txBody>
      </p:sp>
    </p:spTree>
    <p:extLst>
      <p:ext uri="{BB962C8B-B14F-4D97-AF65-F5344CB8AC3E}">
        <p14:creationId xmlns:p14="http://schemas.microsoft.com/office/powerpoint/2010/main" val="16938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파일 저장하기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파일 열기 모드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06418"/>
              </p:ext>
            </p:extLst>
          </p:nvPr>
        </p:nvGraphicFramePr>
        <p:xfrm>
          <a:off x="1182245" y="1347074"/>
          <a:ext cx="6852188" cy="4998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b="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파일 모드</a:t>
                      </a:r>
                      <a:endParaRPr lang="ko-KR" sz="1400" b="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b="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기능</a:t>
                      </a:r>
                      <a:endParaRPr lang="ko-KR" sz="1400" b="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b="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"r"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읽기 전용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파일을 읽기 전용으로 엽니다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단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파일이 반드시 있어야 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"w"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쓰기 전용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새 파일을 생성합니다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만약 파일이 있으면 내용을 덮어씁니다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"a"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추가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파일을 열어 파일 끝에 값을 이어 씁니다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만약 파일이 없으면 </a:t>
                      </a:r>
                      <a:br>
                        <a:rPr lang="en-US" alt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</a:b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파일을 생성합니다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"r+"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읽기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/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쓰기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파일을 읽기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/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쓰기용으로 엽니다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단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파일이 반드시 있어야 하며 파일이 없으면 </a:t>
                      </a: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NULL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을 반환합니다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"w+"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읽기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/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쓰기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파일을 읽기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/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쓰기용으로 엽니다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파일이 없으면 파일을 생성하고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파일이 있으면 내용을 덮어씁니다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8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"a+"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추가</a:t>
                      </a:r>
                      <a:br>
                        <a:rPr lang="en-US" alt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</a:b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(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읽기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/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쓰기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)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파일을 열어 파일 끝에 값을 이어 씁니다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만약 파일이 없으면 파일을 생성합니다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읽기는 파일의 모든 구간에서 가능하지만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쓰기는 파일의 끝에서만 가능합니다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1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텍스트 모드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파일을 읽거나 쓸 때 </a:t>
                      </a:r>
                      <a:r>
                        <a:rPr lang="ko-KR" sz="1400" kern="100" dirty="0" err="1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개행문자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\n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와 </a:t>
                      </a: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\r\n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을 서로 변환합니다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^Z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를 파일의 끝으로 인식하므로 </a:t>
                      </a: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^Z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까지만 파일을 읽습니다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(</a:t>
                      </a: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^Z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는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Ctrl+Z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입력을 뜻합니다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).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R" sz="14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바이너리 모드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파일의 내용을 그대로 읽고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값을 그대로 씁니다</a:t>
                      </a:r>
                      <a:r>
                        <a:rPr lang="en-US" sz="14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61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파일 읽기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저장되어 있는 데이터를 읽으려면</a:t>
            </a:r>
            <a:r>
              <a:rPr lang="en-US" altLang="ko-KR" sz="1200" dirty="0"/>
              <a:t>?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err="1"/>
              <a:t>fscanf</a:t>
            </a:r>
            <a:r>
              <a:rPr lang="en-US" altLang="ko-KR" sz="1200" dirty="0"/>
              <a:t>(</a:t>
            </a:r>
            <a:r>
              <a:rPr lang="ko-KR" altLang="en-US" sz="1200" dirty="0"/>
              <a:t>파일포인터</a:t>
            </a:r>
            <a:r>
              <a:rPr lang="en-US" altLang="ko-KR" sz="1200" dirty="0"/>
              <a:t>, </a:t>
            </a:r>
            <a:r>
              <a:rPr lang="ko-KR" altLang="en-US" sz="1200" dirty="0"/>
              <a:t>서식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변수의주소</a:t>
            </a:r>
            <a:r>
              <a:rPr lang="en-US" altLang="ko-KR" sz="1200" dirty="0"/>
              <a:t>1, </a:t>
            </a:r>
            <a:r>
              <a:rPr lang="ko-KR" altLang="en-US" sz="1200" dirty="0" err="1"/>
              <a:t>변수의주소</a:t>
            </a:r>
            <a:r>
              <a:rPr lang="en-US" altLang="ko-KR" sz="1200" dirty="0"/>
              <a:t>2, …);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=&gt; </a:t>
            </a:r>
            <a:r>
              <a:rPr lang="ko-KR" altLang="en-US" sz="1200" dirty="0"/>
              <a:t>성공하면 읽어온 값의 개수를 반환</a:t>
            </a:r>
            <a:r>
              <a:rPr lang="en-US" altLang="ko-KR" sz="1200" dirty="0"/>
              <a:t>, </a:t>
            </a:r>
            <a:r>
              <a:rPr lang="ko-KR" altLang="en-US" sz="1200" dirty="0"/>
              <a:t>실패하면 </a:t>
            </a:r>
            <a:r>
              <a:rPr lang="en-US" altLang="ko-KR" sz="1200" dirty="0"/>
              <a:t>EOF(-1)</a:t>
            </a:r>
            <a:r>
              <a:rPr lang="ko-KR" altLang="en-US" sz="1200" dirty="0"/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60483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파일 읽기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3394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저장되어 있는 데이터를 읽으려면</a:t>
            </a:r>
            <a:r>
              <a:rPr lang="en-US" altLang="ko-KR" sz="1200" dirty="0"/>
              <a:t>?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56045" y="1098072"/>
            <a:ext cx="467506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#define _CRT_SECURE_NO_WARNINGS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r>
              <a:rPr lang="en-US" altLang="ko-KR" dirty="0"/>
              <a:t>  FILE *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(“c:\\test\\hello.txt", "r");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num1 = 0, num2 = 0;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fscanf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"%d %d", &amp;num1, &amp;num2);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("%d %d\n", num1, num2);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return 0;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26326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47787</TotalTime>
  <Words>724</Words>
  <Application>Microsoft Office PowerPoint</Application>
  <PresentationFormat>A4 용지(210x297mm)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D2Coding</vt:lpstr>
      <vt:lpstr>KoPub돋움체_Pro Bold</vt:lpstr>
      <vt:lpstr>KoPub돋움체_Pro Medium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파일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3123</cp:revision>
  <cp:lastPrinted>2015-10-28T04:44:44Z</cp:lastPrinted>
  <dcterms:created xsi:type="dcterms:W3CDTF">2003-10-22T07:02:37Z</dcterms:created>
  <dcterms:modified xsi:type="dcterms:W3CDTF">2022-03-22T23:33:47Z</dcterms:modified>
</cp:coreProperties>
</file>