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5" d="100"/>
          <a:sy n="75" d="100"/>
        </p:scale>
        <p:origin x="23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8CCC-9586-43AB-970C-D94026C5AC2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F0D9-CE55-4537-8878-6A4CA30EA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34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8CCC-9586-43AB-970C-D94026C5AC2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F0D9-CE55-4537-8878-6A4CA30EA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19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8CCC-9586-43AB-970C-D94026C5AC2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F0D9-CE55-4537-8878-6A4CA30EA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38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8CCC-9586-43AB-970C-D94026C5AC2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F0D9-CE55-4537-8878-6A4CA30EA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99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8CCC-9586-43AB-970C-D94026C5AC2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F0D9-CE55-4537-8878-6A4CA30EA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54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8CCC-9586-43AB-970C-D94026C5AC2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F0D9-CE55-4537-8878-6A4CA30EA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07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8CCC-9586-43AB-970C-D94026C5AC2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F0D9-CE55-4537-8878-6A4CA30EA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28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8CCC-9586-43AB-970C-D94026C5AC2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F0D9-CE55-4537-8878-6A4CA30EA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62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8CCC-9586-43AB-970C-D94026C5AC2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F0D9-CE55-4537-8878-6A4CA30EA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263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8CCC-9586-43AB-970C-D94026C5AC2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F0D9-CE55-4537-8878-6A4CA30EA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06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8CCC-9586-43AB-970C-D94026C5AC2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F0D9-CE55-4537-8878-6A4CA30EA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39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18CCC-9586-43AB-970C-D94026C5AC29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EF0D9-CE55-4537-8878-6A4CA30EA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62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6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1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2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2022-03-03T08:58:46Z</dcterms:created>
  <dcterms:modified xsi:type="dcterms:W3CDTF">2022-03-03T09:03:21Z</dcterms:modified>
</cp:coreProperties>
</file>