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9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7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2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6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0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2022-03-03T08:58:46Z</dcterms:created>
  <dcterms:modified xsi:type="dcterms:W3CDTF">2022-03-03T09:12:06Z</dcterms:modified>
</cp:coreProperties>
</file>