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2259-D467-4C5D-A046-3352327CDC5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E81-585A-4FDF-9774-3431BA2B8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2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2259-D467-4C5D-A046-3352327CDC5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E81-585A-4FDF-9774-3431BA2B8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6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2259-D467-4C5D-A046-3352327CDC5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E81-585A-4FDF-9774-3431BA2B8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9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2259-D467-4C5D-A046-3352327CDC5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E81-585A-4FDF-9774-3431BA2B8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2259-D467-4C5D-A046-3352327CDC5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E81-585A-4FDF-9774-3431BA2B8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2259-D467-4C5D-A046-3352327CDC5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E81-585A-4FDF-9774-3431BA2B8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8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2259-D467-4C5D-A046-3352327CDC5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E81-585A-4FDF-9774-3431BA2B8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76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2259-D467-4C5D-A046-3352327CDC5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E81-585A-4FDF-9774-3431BA2B8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2259-D467-4C5D-A046-3352327CDC5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E81-585A-4FDF-9774-3431BA2B8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0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2259-D467-4C5D-A046-3352327CDC5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E81-585A-4FDF-9774-3431BA2B8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6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2259-D467-4C5D-A046-3352327CDC5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6E81-585A-4FDF-9774-3431BA2B8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0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2259-D467-4C5D-A046-3352327CDC5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6E81-585A-4FDF-9774-3431BA2B8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5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43000" y="266700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2022-03-04T06:52:41Z</dcterms:created>
  <dcterms:modified xsi:type="dcterms:W3CDTF">2022-03-04T07:06:57Z</dcterms:modified>
</cp:coreProperties>
</file>