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4" r:id="rId8"/>
    <p:sldId id="265" r:id="rId9"/>
    <p:sldId id="279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5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5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5088-EAC3-491E-A8C6-44F7EA7B832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6184-2D04-440C-AA9B-37831313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A7D7A-FDFA-4DE5-A75B-1B59625C66BD}"/>
              </a:ext>
            </a:extLst>
          </p:cNvPr>
          <p:cNvSpPr txBox="1"/>
          <p:nvPr/>
        </p:nvSpPr>
        <p:spPr>
          <a:xfrm>
            <a:off x="-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로그인 접속</a:t>
            </a:r>
            <a:r>
              <a:rPr lang="en-US" altLang="ko-KR" sz="1400" dirty="0"/>
              <a:t>,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r>
              <a:rPr lang="ko-KR" altLang="en-US" sz="1400" dirty="0"/>
              <a:t>① 사용자 </a:t>
            </a:r>
            <a:r>
              <a:rPr lang="en-US" altLang="ko-KR" sz="1400" dirty="0"/>
              <a:t>ID</a:t>
            </a:r>
            <a:r>
              <a:rPr lang="ko-KR" altLang="en-US" sz="1400" dirty="0"/>
              <a:t>및 패스워드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8C4773-C256-4077-AA3B-E7E45655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433512"/>
            <a:ext cx="6286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37E4D-2522-4883-9D06-7689F3178D54}"/>
              </a:ext>
            </a:extLst>
          </p:cNvPr>
          <p:cNvSpPr txBox="1"/>
          <p:nvPr/>
        </p:nvSpPr>
        <p:spPr>
          <a:xfrm>
            <a:off x="0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err="1"/>
              <a:t>ssh,telnet</a:t>
            </a:r>
            <a:r>
              <a:rPr lang="en-US" altLang="ko-KR" sz="1400" dirty="0"/>
              <a:t> </a:t>
            </a:r>
            <a:r>
              <a:rPr lang="ko-KR" altLang="en-US" sz="1400" dirty="0"/>
              <a:t>설치 및 설정</a:t>
            </a:r>
            <a:endParaRPr lang="en-US" altLang="ko-KR" sz="1400" dirty="0"/>
          </a:p>
          <a:p>
            <a:pPr latinLnBrk="1">
              <a:defRPr/>
            </a:pPr>
            <a:r>
              <a:rPr lang="ko-KR" altLang="en-US" sz="1400" dirty="0"/>
              <a:t>② </a:t>
            </a:r>
            <a:r>
              <a:rPr lang="ko-KR" altLang="en-US" sz="1400" dirty="0" err="1"/>
              <a:t>버추얼</a:t>
            </a:r>
            <a:r>
              <a:rPr lang="ko-KR" altLang="en-US" sz="1400" dirty="0"/>
              <a:t> 박스 기준 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A93CC-7808-4311-BA2F-93B088EE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819150"/>
            <a:ext cx="9124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9B210-9E31-4BC2-B6BF-898446251EF4}"/>
              </a:ext>
            </a:extLst>
          </p:cNvPr>
          <p:cNvSpPr txBox="1"/>
          <p:nvPr/>
        </p:nvSpPr>
        <p:spPr>
          <a:xfrm>
            <a:off x="0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사용자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필요 프로그램 설치</a:t>
            </a:r>
            <a:endParaRPr lang="en-US" altLang="ko-KR" sz="1400" dirty="0"/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7C422-CC11-4619-90BF-B9548CB0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1333500"/>
            <a:ext cx="4276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757C-49E1-4C28-95CA-A516249619A8}"/>
              </a:ext>
            </a:extLst>
          </p:cNvPr>
          <p:cNvSpPr txBox="1"/>
          <p:nvPr/>
        </p:nvSpPr>
        <p:spPr>
          <a:xfrm>
            <a:off x="-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로그인 접속</a:t>
            </a:r>
            <a:r>
              <a:rPr lang="en-US" altLang="ko-KR" sz="1400" dirty="0"/>
              <a:t>,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r>
              <a:rPr lang="ko-KR" altLang="en-US" sz="1400" dirty="0"/>
              <a:t>② </a:t>
            </a:r>
            <a:r>
              <a:rPr lang="en-US" altLang="ko-KR" sz="1400" dirty="0"/>
              <a:t>logout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239B9-EEBD-44E7-B31C-6768FE218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" r="679"/>
          <a:stretch/>
        </p:blipFill>
        <p:spPr>
          <a:xfrm>
            <a:off x="2959892" y="1457325"/>
            <a:ext cx="627221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438275"/>
            <a:ext cx="6286500" cy="3981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6700" y="1714500"/>
            <a:ext cx="1085850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EF574-A03C-470B-A366-1FD99921EA4A}"/>
              </a:ext>
            </a:extLst>
          </p:cNvPr>
          <p:cNvSpPr/>
          <p:nvPr/>
        </p:nvSpPr>
        <p:spPr>
          <a:xfrm>
            <a:off x="2952750" y="3714750"/>
            <a:ext cx="1562100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CD9C3-CE51-448C-B861-10E0D326F33B}"/>
              </a:ext>
            </a:extLst>
          </p:cNvPr>
          <p:cNvSpPr txBox="1"/>
          <p:nvPr/>
        </p:nvSpPr>
        <p:spPr>
          <a:xfrm>
            <a:off x="-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사용자 등록 패스워드 설정</a:t>
            </a:r>
            <a:endParaRPr lang="en-US" altLang="ko-KR" sz="1400" dirty="0"/>
          </a:p>
          <a:p>
            <a:r>
              <a:rPr lang="ko-KR" altLang="en-US" sz="1400" dirty="0"/>
              <a:t>① 사용자 등록</a:t>
            </a:r>
          </a:p>
        </p:txBody>
      </p:sp>
    </p:spTree>
    <p:extLst>
      <p:ext uri="{BB962C8B-B14F-4D97-AF65-F5344CB8AC3E}">
        <p14:creationId xmlns:p14="http://schemas.microsoft.com/office/powerpoint/2010/main" val="40127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28750"/>
            <a:ext cx="6296025" cy="4000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52750" y="1068943"/>
            <a:ext cx="202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1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그룹에 사용자 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47987" y="4591050"/>
            <a:ext cx="2795588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F3493-C251-4285-BFA0-9B4E9A84A4AB}"/>
              </a:ext>
            </a:extLst>
          </p:cNvPr>
          <p:cNvSpPr txBox="1"/>
          <p:nvPr/>
        </p:nvSpPr>
        <p:spPr>
          <a:xfrm>
            <a:off x="0" y="88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사용자 등록 패스워드 설정</a:t>
            </a:r>
            <a:endParaRPr lang="en-US" altLang="ko-KR" sz="1400" dirty="0"/>
          </a:p>
          <a:p>
            <a:r>
              <a:rPr lang="ko-KR" altLang="en-US" sz="1400" dirty="0"/>
              <a:t>② 사용자 에게 그룹추가</a:t>
            </a:r>
          </a:p>
        </p:txBody>
      </p:sp>
    </p:spTree>
    <p:extLst>
      <p:ext uri="{BB962C8B-B14F-4D97-AF65-F5344CB8AC3E}">
        <p14:creationId xmlns:p14="http://schemas.microsoft.com/office/powerpoint/2010/main" val="3924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43037"/>
            <a:ext cx="6296025" cy="3971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6699" y="4162425"/>
            <a:ext cx="1209675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6699" y="4760118"/>
            <a:ext cx="1209676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F59F5-A728-476D-833B-8D1056DB6063}"/>
              </a:ext>
            </a:extLst>
          </p:cNvPr>
          <p:cNvSpPr txBox="1"/>
          <p:nvPr/>
        </p:nvSpPr>
        <p:spPr>
          <a:xfrm>
            <a:off x="0" y="88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사용자 등록 패스워드 설정</a:t>
            </a:r>
            <a:endParaRPr lang="en-US" altLang="ko-KR" sz="1400" dirty="0"/>
          </a:p>
          <a:p>
            <a:r>
              <a:rPr lang="ko-KR" altLang="en-US" sz="1400" dirty="0"/>
              <a:t>③ 사용자 삭제</a:t>
            </a:r>
            <a:r>
              <a:rPr lang="en-US" altLang="ko-KR" sz="1400" dirty="0"/>
              <a:t>, </a:t>
            </a:r>
            <a:r>
              <a:rPr lang="ko-KR" altLang="en-US" sz="1400" dirty="0"/>
              <a:t>그룹 삭제</a:t>
            </a:r>
          </a:p>
        </p:txBody>
      </p:sp>
    </p:spTree>
    <p:extLst>
      <p:ext uri="{BB962C8B-B14F-4D97-AF65-F5344CB8AC3E}">
        <p14:creationId xmlns:p14="http://schemas.microsoft.com/office/powerpoint/2010/main" val="13920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569D8-507B-4238-A536-35B6F0FE7AA1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권한획득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ko-KR" altLang="en-US" sz="1400" dirty="0"/>
              <a:t>명령사용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109177-FCA0-4D37-AED3-822795D3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452562"/>
            <a:ext cx="6267450" cy="3952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5B9D00-8E87-419A-83EA-89B3BEE67329}"/>
              </a:ext>
            </a:extLst>
          </p:cNvPr>
          <p:cNvSpPr/>
          <p:nvPr/>
        </p:nvSpPr>
        <p:spPr>
          <a:xfrm>
            <a:off x="4224337" y="3086101"/>
            <a:ext cx="385763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2600C-B7E5-4043-8744-959417AD72D0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권한획득</a:t>
            </a:r>
          </a:p>
          <a:p>
            <a:pPr latinLnBrk="1">
              <a:defRPr/>
            </a:pPr>
            <a:r>
              <a:rPr lang="ko-KR" altLang="en-US" sz="1400" dirty="0"/>
              <a:t>② </a:t>
            </a:r>
            <a:r>
              <a:rPr lang="en-US" altLang="ko-KR" sz="1400" dirty="0" err="1"/>
              <a:t>su</a:t>
            </a:r>
            <a:r>
              <a:rPr lang="ko-KR" altLang="en-US" sz="1400" dirty="0"/>
              <a:t>명령사용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EE7E64-952F-4DED-9B9C-AFC70A58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57325"/>
            <a:ext cx="6248400" cy="3943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470466-AB3A-433E-B6EB-0D4CB1E1052F}"/>
              </a:ext>
            </a:extLst>
          </p:cNvPr>
          <p:cNvSpPr/>
          <p:nvPr/>
        </p:nvSpPr>
        <p:spPr>
          <a:xfrm>
            <a:off x="4214812" y="4772026"/>
            <a:ext cx="385763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CBE59-6018-4651-B959-0311B133F967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/>
              <a:t>명령어 도움말 보기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/>
              <a:t>man</a:t>
            </a:r>
            <a:r>
              <a:rPr lang="ko-KR" altLang="en-US" sz="1400" dirty="0"/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C9741-B277-4EAA-9047-887A86B7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8" y="523220"/>
            <a:ext cx="11445924" cy="62058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C7554E-2B5E-4C1C-BD10-048A96480F48}"/>
              </a:ext>
            </a:extLst>
          </p:cNvPr>
          <p:cNvSpPr/>
          <p:nvPr/>
        </p:nvSpPr>
        <p:spPr>
          <a:xfrm>
            <a:off x="1161219" y="636253"/>
            <a:ext cx="617247" cy="152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5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DBC68-27CD-4972-AA0A-FBC3641EE332}"/>
              </a:ext>
            </a:extLst>
          </p:cNvPr>
          <p:cNvSpPr txBox="1"/>
          <p:nvPr/>
        </p:nvSpPr>
        <p:spPr>
          <a:xfrm>
            <a:off x="1398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err="1"/>
              <a:t>ssh,telnet</a:t>
            </a:r>
            <a:r>
              <a:rPr lang="en-US" altLang="ko-KR" sz="1400" dirty="0"/>
              <a:t> </a:t>
            </a:r>
            <a:r>
              <a:rPr lang="ko-KR" altLang="en-US" sz="1400" dirty="0"/>
              <a:t>설치 및 설정</a:t>
            </a:r>
          </a:p>
          <a:p>
            <a:pPr latinLnBrk="1">
              <a:defRPr/>
            </a:pPr>
            <a:r>
              <a:rPr lang="ko-KR" altLang="en-US" sz="1400" dirty="0"/>
              <a:t>①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D49AE-D1B9-4121-8BF8-891AADA2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52562"/>
            <a:ext cx="6276975" cy="3952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09665A-11DD-4612-86C9-78FC0F5B3A64}"/>
              </a:ext>
            </a:extLst>
          </p:cNvPr>
          <p:cNvSpPr/>
          <p:nvPr/>
        </p:nvSpPr>
        <p:spPr>
          <a:xfrm>
            <a:off x="4223201" y="1711354"/>
            <a:ext cx="1615537" cy="192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1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89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강지웅</cp:lastModifiedBy>
  <cp:revision>7</cp:revision>
  <dcterms:created xsi:type="dcterms:W3CDTF">2022-03-04T00:17:35Z</dcterms:created>
  <dcterms:modified xsi:type="dcterms:W3CDTF">2022-03-20T05:03:41Z</dcterms:modified>
</cp:coreProperties>
</file>