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1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6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5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6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5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8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1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8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4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A5CE-EBBF-4137-A8A7-AC7A877FD63A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9C8C-D933-41FD-92CA-2A73ED0FE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3000" y="26670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1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3000" y="2747866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3000" y="26670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2022-03-04T06:50:23Z</dcterms:created>
  <dcterms:modified xsi:type="dcterms:W3CDTF">2022-03-04T06:51:44Z</dcterms:modified>
</cp:coreProperties>
</file>