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51" d="100"/>
          <a:sy n="51" d="100"/>
        </p:scale>
        <p:origin x="24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C396-1946-4A3E-8EB6-3DD89B6B386E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FB5F-1E69-43D9-BEB0-1491596B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02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C396-1946-4A3E-8EB6-3DD89B6B386E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FB5F-1E69-43D9-BEB0-1491596B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00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C396-1946-4A3E-8EB6-3DD89B6B386E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FB5F-1E69-43D9-BEB0-1491596B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33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C396-1946-4A3E-8EB6-3DD89B6B386E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FB5F-1E69-43D9-BEB0-1491596B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88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C396-1946-4A3E-8EB6-3DD89B6B386E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FB5F-1E69-43D9-BEB0-1491596B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53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C396-1946-4A3E-8EB6-3DD89B6B386E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FB5F-1E69-43D9-BEB0-1491596B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07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C396-1946-4A3E-8EB6-3DD89B6B386E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FB5F-1E69-43D9-BEB0-1491596B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10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C396-1946-4A3E-8EB6-3DD89B6B386E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FB5F-1E69-43D9-BEB0-1491596B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73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C396-1946-4A3E-8EB6-3DD89B6B386E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FB5F-1E69-43D9-BEB0-1491596B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12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C396-1946-4A3E-8EB6-3DD89B6B386E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FB5F-1E69-43D9-BEB0-1491596B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9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C396-1946-4A3E-8EB6-3DD89B6B386E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FB5F-1E69-43D9-BEB0-1491596B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1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1C396-1946-4A3E-8EB6-3DD89B6B386E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3FB5F-1E69-43D9-BEB0-1491596B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22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6858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92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2022-03-04T06:18:11Z</dcterms:created>
  <dcterms:modified xsi:type="dcterms:W3CDTF">2022-03-04T06:19:02Z</dcterms:modified>
</cp:coreProperties>
</file>