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51" d="100"/>
          <a:sy n="51" d="100"/>
        </p:scale>
        <p:origin x="24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6AD9-BB19-4FE9-8F06-61F733786FF5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A03B-A1BC-4E95-9FA4-94D880EEB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63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6AD9-BB19-4FE9-8F06-61F733786FF5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A03B-A1BC-4E95-9FA4-94D880EEB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79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6AD9-BB19-4FE9-8F06-61F733786FF5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A03B-A1BC-4E95-9FA4-94D880EEB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353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6AD9-BB19-4FE9-8F06-61F733786FF5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A03B-A1BC-4E95-9FA4-94D880EEB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44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6AD9-BB19-4FE9-8F06-61F733786FF5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A03B-A1BC-4E95-9FA4-94D880EEB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197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6AD9-BB19-4FE9-8F06-61F733786FF5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A03B-A1BC-4E95-9FA4-94D880EEB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59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6AD9-BB19-4FE9-8F06-61F733786FF5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A03B-A1BC-4E95-9FA4-94D880EEB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374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6AD9-BB19-4FE9-8F06-61F733786FF5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A03B-A1BC-4E95-9FA4-94D880EEB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685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6AD9-BB19-4FE9-8F06-61F733786FF5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A03B-A1BC-4E95-9FA4-94D880EEB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910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6AD9-BB19-4FE9-8F06-61F733786FF5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A03B-A1BC-4E95-9FA4-94D880EEB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44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6AD9-BB19-4FE9-8F06-61F733786FF5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A03B-A1BC-4E95-9FA4-94D880EEB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92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D6AD9-BB19-4FE9-8F06-61F733786FF5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6A03B-A1BC-4E95-9FA4-94D880EEB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92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667003" y="2666999"/>
            <a:ext cx="12192004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13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created xsi:type="dcterms:W3CDTF">2022-03-07T08:30:01Z</dcterms:created>
  <dcterms:modified xsi:type="dcterms:W3CDTF">2022-03-07T08:31:17Z</dcterms:modified>
</cp:coreProperties>
</file>