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60" r:id="rId8"/>
    <p:sldId id="290" r:id="rId9"/>
    <p:sldId id="261" r:id="rId10"/>
    <p:sldId id="262" r:id="rId11"/>
    <p:sldId id="291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6" r:id="rId32"/>
    <p:sldId id="279" r:id="rId33"/>
    <p:sldId id="307" r:id="rId34"/>
    <p:sldId id="280" r:id="rId35"/>
    <p:sldId id="281" r:id="rId36"/>
    <p:sldId id="308" r:id="rId37"/>
    <p:sldId id="282" r:id="rId38"/>
    <p:sldId id="283" r:id="rId39"/>
    <p:sldId id="284" r:id="rId40"/>
    <p:sldId id="285" r:id="rId41"/>
    <p:sldId id="25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2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5865-AB43-48A5-BED8-B5CCACD9020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0BB8-2DE1-4A5F-8470-8A3913180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443037"/>
            <a:ext cx="6315075" cy="3971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73967" y="3711388"/>
            <a:ext cx="36576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8461" y="3851235"/>
            <a:ext cx="945049" cy="193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2803B-069D-4E9D-8737-ADC3D752CCB0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①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[</a:t>
            </a:r>
            <a:r>
              <a:rPr kumimoji="0" lang="en-US" altLang="ko-KR" sz="1400" b="1" i="0" u="none" strike="noStrike" kern="1200" cap="none" spc="0" normalizeH="0" baseline="0" dirty="0" err="1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pwd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9323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76991" y="2942285"/>
            <a:ext cx="1301675" cy="16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CB454-A92E-4806-AF25-E1B177BF118E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⑤ [tail –n filename]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5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617E78-52B1-4B92-97D9-5C1743D9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57325"/>
            <a:ext cx="6276975" cy="3943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18936" y="3697294"/>
            <a:ext cx="973849" cy="17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CB454-A92E-4806-AF25-E1B177BF118E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⑥ [tail –f filename]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31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676275"/>
            <a:ext cx="6305550" cy="5505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09266" y="3418243"/>
            <a:ext cx="1384709" cy="164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6D507-E9C4-4660-8566-C387ADC3899D}"/>
              </a:ext>
            </a:extLst>
          </p:cNvPr>
          <p:cNvSpPr txBox="1"/>
          <p:nvPr/>
        </p:nvSpPr>
        <p:spPr>
          <a:xfrm>
            <a:off x="1398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파일 다루기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/>
              <a:t>[mv </a:t>
            </a:r>
            <a:r>
              <a:rPr lang="en-US" altLang="ko-KR" sz="1400" dirty="0" err="1"/>
              <a:t>oldfilename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newfilename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695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676275"/>
            <a:ext cx="6305550" cy="5505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20025" y="4332643"/>
            <a:ext cx="1083496" cy="1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4CE2B-A502-4450-A5F0-0041019A5F89}"/>
              </a:ext>
            </a:extLst>
          </p:cNvPr>
          <p:cNvSpPr txBox="1"/>
          <p:nvPr/>
        </p:nvSpPr>
        <p:spPr>
          <a:xfrm>
            <a:off x="1398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파일 다루기</a:t>
            </a:r>
          </a:p>
          <a:p>
            <a:pPr latinLnBrk="1">
              <a:defRPr/>
            </a:pPr>
            <a:r>
              <a:rPr lang="en-US" altLang="ko-KR" sz="1400" dirty="0"/>
              <a:t>② [mv filename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649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676275"/>
            <a:ext cx="6305550" cy="5505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20024" y="2942283"/>
            <a:ext cx="1126528" cy="177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39B40-E4C3-4DD6-9D0F-9F83AF369835}"/>
              </a:ext>
            </a:extLst>
          </p:cNvPr>
          <p:cNvSpPr txBox="1"/>
          <p:nvPr/>
        </p:nvSpPr>
        <p:spPr>
          <a:xfrm>
            <a:off x="0" y="0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파일 다루기</a:t>
            </a:r>
          </a:p>
          <a:p>
            <a:pPr latinLnBrk="1">
              <a:defRPr/>
            </a:pPr>
            <a:r>
              <a:rPr lang="en-US" altLang="ko-KR" sz="1400" dirty="0"/>
              <a:t>③ [mv </a:t>
            </a:r>
            <a:r>
              <a:rPr lang="en-US" altLang="ko-KR" sz="1400" dirty="0" err="1"/>
              <a:t>oldDirName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newDirName</a:t>
            </a:r>
            <a:r>
              <a:rPr lang="en-US" altLang="ko-KR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735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523875"/>
            <a:ext cx="6315075" cy="5810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41539" y="3429000"/>
            <a:ext cx="1513801" cy="164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C6B25-5D7C-4B5E-8954-A457B719B41B}"/>
              </a:ext>
            </a:extLst>
          </p:cNvPr>
          <p:cNvSpPr txBox="1"/>
          <p:nvPr/>
        </p:nvSpPr>
        <p:spPr>
          <a:xfrm>
            <a:off x="0" y="0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파일 다루기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④ [cp filename {path/}filename]</a:t>
            </a:r>
          </a:p>
          <a:p>
            <a:pPr>
              <a:defRPr/>
            </a:pPr>
            <a:r>
              <a:rPr lang="en-US" altLang="ko-KR" sz="1400" dirty="0"/>
              <a:t>⑤ [cp filename path]  </a:t>
            </a:r>
          </a:p>
        </p:txBody>
      </p:sp>
    </p:spTree>
    <p:extLst>
      <p:ext uri="{BB962C8B-B14F-4D97-AF65-F5344CB8AC3E}">
        <p14:creationId xmlns:p14="http://schemas.microsoft.com/office/powerpoint/2010/main" val="18791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523875"/>
            <a:ext cx="6315075" cy="581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6985" y="2615500"/>
            <a:ext cx="22233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cp</a:t>
            </a:r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dir1 </a:t>
            </a:r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newDir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dir1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newDir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으로 복사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cp</a:t>
            </a:r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–r dir1 </a:t>
            </a:r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newDir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lang="ko-KR" altLang="en-US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디렉토리까지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모두 복사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9267" y="4494008"/>
            <a:ext cx="1191072" cy="1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18634" y="4807777"/>
            <a:ext cx="1350645" cy="140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CFEFD-1CCA-4AEC-A6B9-14643C16ADAA}"/>
              </a:ext>
            </a:extLst>
          </p:cNvPr>
          <p:cNvSpPr txBox="1"/>
          <p:nvPr/>
        </p:nvSpPr>
        <p:spPr>
          <a:xfrm>
            <a:off x="1397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파일 다루기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⑥ [cp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newDirName</a:t>
            </a:r>
            <a:r>
              <a:rPr lang="en-US" altLang="ko-KR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694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28637"/>
            <a:ext cx="6286500" cy="5800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32574" y="5722177"/>
            <a:ext cx="662156" cy="129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36805" y="5541085"/>
            <a:ext cx="434443" cy="159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E950B-5034-436E-AD84-1A9B910E54D7}"/>
              </a:ext>
            </a:extLst>
          </p:cNvPr>
          <p:cNvSpPr txBox="1"/>
          <p:nvPr/>
        </p:nvSpPr>
        <p:spPr>
          <a:xfrm>
            <a:off x="1398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파일 지우기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/>
              <a:t>[rm filename]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38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33400"/>
            <a:ext cx="6286500" cy="5791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0506" y="5722177"/>
            <a:ext cx="3341201" cy="140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2575" y="5541085"/>
            <a:ext cx="1038674" cy="181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1AA4C-B9B6-4CE2-9011-BB9A4AFBBD99}"/>
              </a:ext>
            </a:extLst>
          </p:cNvPr>
          <p:cNvSpPr txBox="1"/>
          <p:nvPr/>
        </p:nvSpPr>
        <p:spPr>
          <a:xfrm>
            <a:off x="0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파일 지우기</a:t>
            </a:r>
            <a:endParaRPr lang="en-US" altLang="ko-KR" sz="1400" dirty="0"/>
          </a:p>
          <a:p>
            <a:pPr latinLnBrk="1">
              <a:defRPr/>
            </a:pPr>
            <a:r>
              <a:rPr lang="en-US" altLang="ko-KR" sz="1400" dirty="0"/>
              <a:t>② [rm –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filename]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698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D00020-0300-4322-9FF1-71074AB3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447800"/>
            <a:ext cx="626745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C1420-A042-4647-81D9-B93F5D21EAC6}"/>
              </a:ext>
            </a:extLst>
          </p:cNvPr>
          <p:cNvSpPr txBox="1"/>
          <p:nvPr/>
        </p:nvSpPr>
        <p:spPr>
          <a:xfrm>
            <a:off x="0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명령어 히스토리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/>
              <a:t>[r , !]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CD0CC-C80E-40A7-88B7-D75C7648ADD8}"/>
              </a:ext>
            </a:extLst>
          </p:cNvPr>
          <p:cNvSpPr/>
          <p:nvPr/>
        </p:nvSpPr>
        <p:spPr>
          <a:xfrm>
            <a:off x="4173852" y="1715705"/>
            <a:ext cx="331036" cy="18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443037"/>
            <a:ext cx="6315075" cy="3971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73967" y="4335332"/>
            <a:ext cx="666974" cy="12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38462" y="4496706"/>
            <a:ext cx="1601265" cy="15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A751D-00EC-44E4-BC2A-D74A01B03509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② [cd]</a:t>
            </a:r>
            <a:endParaRPr kumimoji="0" lang="ko-KR" altLang="en-US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29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BC4F8-CBEF-4606-A33C-DA00404A1E90}"/>
              </a:ext>
            </a:extLst>
          </p:cNvPr>
          <p:cNvSpPr txBox="1"/>
          <p:nvPr/>
        </p:nvSpPr>
        <p:spPr>
          <a:xfrm>
            <a:off x="0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명령어 히스토리</a:t>
            </a:r>
          </a:p>
          <a:p>
            <a:pPr latinLnBrk="1">
              <a:defRPr/>
            </a:pPr>
            <a:r>
              <a:rPr lang="en-US" altLang="ko-KR" sz="1400" dirty="0"/>
              <a:t>②[</a:t>
            </a:r>
            <a:r>
              <a:rPr lang="ko-KR" altLang="en-US" sz="1400" dirty="0"/>
              <a:t>화살표</a:t>
            </a:r>
            <a:r>
              <a:rPr lang="en-US" altLang="ko-KR" sz="14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ED800-C52E-487B-A458-67B7B11D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14" y="1452562"/>
            <a:ext cx="627697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2A32C-5DF7-4641-9D56-AF895C5F5D9D}"/>
              </a:ext>
            </a:extLst>
          </p:cNvPr>
          <p:cNvSpPr txBox="1"/>
          <p:nvPr/>
        </p:nvSpPr>
        <p:spPr>
          <a:xfrm>
            <a:off x="2957512" y="5405437"/>
            <a:ext cx="6110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화살표 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아래</a:t>
            </a:r>
            <a:r>
              <a:rPr lang="en-US" altLang="ko-KR" sz="1200" b="1" dirty="0"/>
              <a:t>]</a:t>
            </a:r>
          </a:p>
          <a:p>
            <a:pPr algn="ctr" latinLnBrk="1">
              <a:defRPr/>
            </a:pPr>
            <a:r>
              <a:rPr lang="ko-KR" altLang="en-US" sz="1200" dirty="0"/>
              <a:t>지금까지 사용한 명령어를 순차적으로 보여줌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8986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2E3F7-8B2E-4549-9CE7-F5FE57951D1C}"/>
              </a:ext>
            </a:extLst>
          </p:cNvPr>
          <p:cNvSpPr txBox="1"/>
          <p:nvPr/>
        </p:nvSpPr>
        <p:spPr>
          <a:xfrm>
            <a:off x="0" y="0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명령어 히스토리</a:t>
            </a:r>
          </a:p>
          <a:p>
            <a:pPr latinLnBrk="1">
              <a:defRPr/>
            </a:pPr>
            <a:r>
              <a:rPr lang="en-US" altLang="ko-KR" sz="1400" dirty="0"/>
              <a:t>③[.history .</a:t>
            </a:r>
            <a:r>
              <a:rPr lang="en-US" altLang="ko-KR" sz="1400" dirty="0" err="1"/>
              <a:t>bash_history</a:t>
            </a:r>
            <a:r>
              <a:rPr lang="en-US" altLang="ko-KR" sz="1400" dirty="0"/>
              <a:t>]</a:t>
            </a:r>
          </a:p>
          <a:p>
            <a:pPr latinLnBrk="1">
              <a:defRPr/>
            </a:pPr>
            <a:r>
              <a:rPr lang="ko-KR" altLang="en-US" sz="1400" dirty="0"/>
              <a:t>지금까지 사용한 명령어는 아래 디렉토리 안에 저장되어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73FD3-EC75-404F-97F0-EE8DB52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57325"/>
            <a:ext cx="6276975" cy="3943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4BB574-AB79-4309-A921-009A0B756F6E}"/>
              </a:ext>
            </a:extLst>
          </p:cNvPr>
          <p:cNvSpPr/>
          <p:nvPr/>
        </p:nvSpPr>
        <p:spPr>
          <a:xfrm>
            <a:off x="3267840" y="2000931"/>
            <a:ext cx="1018934" cy="20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CB5D5-90F8-43CD-9075-DC3385FE72FB}"/>
              </a:ext>
            </a:extLst>
          </p:cNvPr>
          <p:cNvSpPr txBox="1"/>
          <p:nvPr/>
        </p:nvSpPr>
        <p:spPr>
          <a:xfrm>
            <a:off x="0" y="0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디렉토리 관리</a:t>
            </a:r>
            <a:r>
              <a:rPr lang="en-US" altLang="ko-KR" sz="1400" dirty="0"/>
              <a:t>, </a:t>
            </a:r>
            <a:r>
              <a:rPr lang="ko-KR" altLang="en-US" sz="1400" dirty="0"/>
              <a:t>글자 수 세기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/>
              <a:t>[</a:t>
            </a:r>
            <a:r>
              <a:rPr lang="en-US" altLang="ko-KR" sz="1400" dirty="0" err="1"/>
              <a:t>mkdir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] </a:t>
            </a:r>
          </a:p>
          <a:p>
            <a:pPr latinLnBrk="1">
              <a:defRPr/>
            </a:pPr>
            <a:r>
              <a:rPr lang="ko-KR" altLang="en-US" sz="1400" dirty="0"/>
              <a:t>새로운 디렉토리 만들기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119C8-62A6-4D48-9EB5-E0B2B143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52562"/>
            <a:ext cx="6257925" cy="3952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0F921F-8B5B-43AD-BA3B-A3852A098D34}"/>
              </a:ext>
            </a:extLst>
          </p:cNvPr>
          <p:cNvSpPr/>
          <p:nvPr/>
        </p:nvSpPr>
        <p:spPr>
          <a:xfrm>
            <a:off x="4224185" y="1707315"/>
            <a:ext cx="1388050" cy="21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363FB2-9712-478C-ABBA-872E7043B606}"/>
              </a:ext>
            </a:extLst>
          </p:cNvPr>
          <p:cNvSpPr/>
          <p:nvPr/>
        </p:nvSpPr>
        <p:spPr>
          <a:xfrm>
            <a:off x="3697077" y="2046914"/>
            <a:ext cx="942035" cy="1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1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0D88A-D2E2-4924-8972-6A5641523205}"/>
              </a:ext>
            </a:extLst>
          </p:cNvPr>
          <p:cNvSpPr txBox="1"/>
          <p:nvPr/>
        </p:nvSpPr>
        <p:spPr>
          <a:xfrm>
            <a:off x="0" y="0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디렉토리 관리</a:t>
            </a:r>
            <a:r>
              <a:rPr lang="en-US" altLang="ko-KR" sz="1400" dirty="0"/>
              <a:t>, </a:t>
            </a:r>
            <a:r>
              <a:rPr lang="ko-KR" altLang="en-US" sz="1400" dirty="0"/>
              <a:t>글자 수 세기</a:t>
            </a:r>
          </a:p>
          <a:p>
            <a:pPr latinLnBrk="1">
              <a:defRPr/>
            </a:pPr>
            <a:r>
              <a:rPr lang="en-US" altLang="ko-KR" sz="1400" dirty="0"/>
              <a:t>② [</a:t>
            </a:r>
            <a:r>
              <a:rPr lang="en-US" altLang="ko-KR" sz="1400" dirty="0" err="1"/>
              <a:t>rmdir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]</a:t>
            </a:r>
          </a:p>
          <a:p>
            <a:pPr latinLnBrk="1">
              <a:defRPr/>
            </a:pPr>
            <a:r>
              <a:rPr lang="ko-KR" altLang="en-US" sz="1400" dirty="0"/>
              <a:t>디렉토리 지움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디렉토리에 파일 있으면</a:t>
            </a:r>
            <a:r>
              <a:rPr lang="en-US" altLang="ko-KR" sz="1400" dirty="0"/>
              <a:t> </a:t>
            </a:r>
            <a:r>
              <a:rPr lang="ko-KR" altLang="en-US" sz="1400" dirty="0"/>
              <a:t>지울 수 없음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7CCD4-441C-45BE-B33E-641CD161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52562"/>
            <a:ext cx="6257925" cy="3952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A96824-D726-4A4A-8F76-88255C41A447}"/>
              </a:ext>
            </a:extLst>
          </p:cNvPr>
          <p:cNvSpPr/>
          <p:nvPr/>
        </p:nvSpPr>
        <p:spPr>
          <a:xfrm>
            <a:off x="5130196" y="2479102"/>
            <a:ext cx="1388050" cy="21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9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7188BF-43E6-4D7E-A40F-CBF73CF29724}"/>
              </a:ext>
            </a:extLst>
          </p:cNvPr>
          <p:cNvSpPr txBox="1"/>
          <p:nvPr/>
        </p:nvSpPr>
        <p:spPr>
          <a:xfrm>
            <a:off x="0" y="0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디렉토리 관리</a:t>
            </a:r>
            <a:r>
              <a:rPr lang="en-US" altLang="ko-KR" sz="1400" dirty="0"/>
              <a:t>, </a:t>
            </a:r>
            <a:r>
              <a:rPr lang="ko-KR" altLang="en-US" sz="1400" dirty="0"/>
              <a:t>글자 수 세기</a:t>
            </a:r>
            <a:endParaRPr lang="en-US" altLang="ko-KR" sz="1400" dirty="0"/>
          </a:p>
          <a:p>
            <a:pPr latinLnBrk="1">
              <a:defRPr/>
            </a:pPr>
            <a:r>
              <a:rPr lang="en-US" altLang="ko-KR" sz="1400" dirty="0"/>
              <a:t>③ [</a:t>
            </a:r>
            <a:r>
              <a:rPr lang="en-US" altLang="ko-KR" sz="1400" dirty="0" err="1"/>
              <a:t>wc</a:t>
            </a:r>
            <a:r>
              <a:rPr lang="en-US" altLang="ko-KR" sz="1400" dirty="0"/>
              <a:t>]</a:t>
            </a:r>
          </a:p>
          <a:p>
            <a:pPr latinLnBrk="1">
              <a:defRPr/>
            </a:pPr>
            <a:r>
              <a:rPr lang="ko-KR" altLang="en-US" sz="1400" dirty="0"/>
              <a:t>파일 내부의 글자 수 및 줄 수를 보여줌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E6A0A-A686-4C73-873D-59591DB6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452562"/>
            <a:ext cx="6267450" cy="3952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DC2938-4D16-4A7E-90E2-8EEFB1957FE1}"/>
              </a:ext>
            </a:extLst>
          </p:cNvPr>
          <p:cNvSpPr/>
          <p:nvPr/>
        </p:nvSpPr>
        <p:spPr>
          <a:xfrm>
            <a:off x="5130196" y="2000930"/>
            <a:ext cx="809210" cy="21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21F6A-7F5C-44BE-B211-BA237CD98D3F}"/>
              </a:ext>
            </a:extLst>
          </p:cNvPr>
          <p:cNvSpPr/>
          <p:nvPr/>
        </p:nvSpPr>
        <p:spPr>
          <a:xfrm>
            <a:off x="2962275" y="2197915"/>
            <a:ext cx="1216841" cy="142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9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461DA6-DA4E-467B-8894-F23466FC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43037"/>
            <a:ext cx="6276975" cy="3971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4A19EF-BC4A-48E2-9AA6-657D5650A1CE}"/>
              </a:ext>
            </a:extLst>
          </p:cNvPr>
          <p:cNvSpPr/>
          <p:nvPr/>
        </p:nvSpPr>
        <p:spPr>
          <a:xfrm>
            <a:off x="2957512" y="2042875"/>
            <a:ext cx="2210106" cy="31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2F45-A009-44EF-828E-208B3CE88446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grep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71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EFA25D-1EFF-4F7B-971A-976757D1D248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grep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9A8F86-D5DD-4DC6-8168-D20342E6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43037"/>
            <a:ext cx="6276975" cy="39719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171C0B-F0A8-4EE3-A4CF-803BC628A3B5}"/>
              </a:ext>
            </a:extLst>
          </p:cNvPr>
          <p:cNvSpPr/>
          <p:nvPr/>
        </p:nvSpPr>
        <p:spPr>
          <a:xfrm>
            <a:off x="2957512" y="2361657"/>
            <a:ext cx="2067494" cy="31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7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34113-8328-443F-B3F8-6271B41A1A36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cat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grep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gh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AAEDB-4028-4750-B12F-C0A82754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47800"/>
            <a:ext cx="6296025" cy="3962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DCB2F0-C835-4795-AEE5-A92841B0A8B3}"/>
              </a:ext>
            </a:extLst>
          </p:cNvPr>
          <p:cNvSpPr/>
          <p:nvPr/>
        </p:nvSpPr>
        <p:spPr>
          <a:xfrm>
            <a:off x="2947987" y="2965664"/>
            <a:ext cx="2647470" cy="31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3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B39FB-E68C-49AD-8A8E-68833E181F1C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–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|grep http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FDB1D-3FE7-4626-BEDA-ABF64C88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4E39-3BAF-4717-ADAC-6BA149B098DC}"/>
              </a:ext>
            </a:extLst>
          </p:cNvPr>
          <p:cNvSpPr/>
          <p:nvPr/>
        </p:nvSpPr>
        <p:spPr>
          <a:xfrm>
            <a:off x="2952750" y="3271784"/>
            <a:ext cx="5696300" cy="31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1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60917-4771-46B0-BC8B-45DD80CA9F60}"/>
              </a:ext>
            </a:extLst>
          </p:cNvPr>
          <p:cNvSpPr txBox="1"/>
          <p:nvPr/>
        </p:nvSpPr>
        <p:spPr>
          <a:xfrm>
            <a:off x="0" y="0"/>
            <a:ext cx="6094602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grep –w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 단어가 일치되는 경우 출력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grep –n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넘버 출력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EDA71-5848-4D59-BACD-0C1547EE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47800"/>
            <a:ext cx="6276975" cy="3962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2C4D6E-53E0-486D-90B4-33F7ABE12BDA}"/>
              </a:ext>
            </a:extLst>
          </p:cNvPr>
          <p:cNvSpPr/>
          <p:nvPr/>
        </p:nvSpPr>
        <p:spPr>
          <a:xfrm>
            <a:off x="2894028" y="3724790"/>
            <a:ext cx="2525260" cy="31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4AF05-3C40-4280-B94B-DE796F503309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ea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③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상위 디렉토리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하위 디렉토리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691012-7A11-4A1B-AEAA-A006346A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EC097-F488-4A96-A4FB-796516BB3FDC}"/>
              </a:ext>
            </a:extLst>
          </p:cNvPr>
          <p:cNvSpPr/>
          <p:nvPr/>
        </p:nvSpPr>
        <p:spPr>
          <a:xfrm>
            <a:off x="4489393" y="1889129"/>
            <a:ext cx="1290622" cy="15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10278C-465F-469A-92CA-E3016C8C88E7}"/>
              </a:ext>
            </a:extLst>
          </p:cNvPr>
          <p:cNvSpPr/>
          <p:nvPr/>
        </p:nvSpPr>
        <p:spPr>
          <a:xfrm>
            <a:off x="4264289" y="1738530"/>
            <a:ext cx="483880" cy="15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71975-C006-4AB8-8DF1-0C5121872232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grep –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wnv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D69928-EA12-4C28-8E47-925FD4C6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52562"/>
            <a:ext cx="6286500" cy="3952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CC3868-729C-468F-A04A-2CF783C55F86}"/>
              </a:ext>
            </a:extLst>
          </p:cNvPr>
          <p:cNvSpPr/>
          <p:nvPr/>
        </p:nvSpPr>
        <p:spPr>
          <a:xfrm>
            <a:off x="2910805" y="3724790"/>
            <a:ext cx="2634317" cy="153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CA794-882F-4C7A-9BCB-23DD5EF5E3FC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⑨ cat aa ; cat &gt;aa; cat aa; cat &gt;&gt;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aa;cat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19979-AE3D-43F4-B1EF-731E25DE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89" y="528637"/>
            <a:ext cx="6296025" cy="5800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96BA7-4D8C-4496-93E7-0D8D019178ED}"/>
              </a:ext>
            </a:extLst>
          </p:cNvPr>
          <p:cNvSpPr txBox="1"/>
          <p:nvPr/>
        </p:nvSpPr>
        <p:spPr>
          <a:xfrm>
            <a:off x="4875326" y="6362263"/>
            <a:ext cx="24385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aa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내용에 </a:t>
            </a:r>
            <a:r>
              <a:rPr lang="ko-KR" altLang="en-US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이어쓰기</a:t>
            </a:r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새로쓰기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9DB630-8C08-4038-87D7-39A8644848D2}"/>
              </a:ext>
            </a:extLst>
          </p:cNvPr>
          <p:cNvSpPr/>
          <p:nvPr/>
        </p:nvSpPr>
        <p:spPr>
          <a:xfrm>
            <a:off x="4234363" y="2969111"/>
            <a:ext cx="671124" cy="11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178C79-5E03-4D65-96ED-40102F29D916}"/>
              </a:ext>
            </a:extLst>
          </p:cNvPr>
          <p:cNvSpPr/>
          <p:nvPr/>
        </p:nvSpPr>
        <p:spPr>
          <a:xfrm>
            <a:off x="4234362" y="4799704"/>
            <a:ext cx="757185" cy="12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1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519112"/>
            <a:ext cx="6305550" cy="5819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34362" y="2805089"/>
            <a:ext cx="735671" cy="131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4362" y="3099998"/>
            <a:ext cx="832490" cy="170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4C78F-654B-43DF-A3E0-4C457B3D0661}"/>
              </a:ext>
            </a:extLst>
          </p:cNvPr>
          <p:cNvSpPr txBox="1"/>
          <p:nvPr/>
        </p:nvSpPr>
        <p:spPr>
          <a:xfrm>
            <a:off x="0" y="0"/>
            <a:ext cx="6094602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cmp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aa bb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diff aa bb</a:t>
            </a:r>
          </a:p>
        </p:txBody>
      </p:sp>
    </p:spTree>
    <p:extLst>
      <p:ext uri="{BB962C8B-B14F-4D97-AF65-F5344CB8AC3E}">
        <p14:creationId xmlns:p14="http://schemas.microsoft.com/office/powerpoint/2010/main" val="229226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64C78F-654B-43DF-A3E0-4C457B3D0661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diff –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Dflag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abc.c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abc2.c </a:t>
            </a:r>
          </a:p>
        </p:txBody>
      </p:sp>
    </p:spTree>
    <p:extLst>
      <p:ext uri="{BB962C8B-B14F-4D97-AF65-F5344CB8AC3E}">
        <p14:creationId xmlns:p14="http://schemas.microsoft.com/office/powerpoint/2010/main" val="359115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33400"/>
            <a:ext cx="6248400" cy="5791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34362" y="4364948"/>
            <a:ext cx="735671" cy="131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4362" y="5240320"/>
            <a:ext cx="832490" cy="170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BD17F-56BC-466F-BB9C-4D962C589EAE}"/>
              </a:ext>
            </a:extLst>
          </p:cNvPr>
          <p:cNvSpPr txBox="1"/>
          <p:nvPr/>
        </p:nvSpPr>
        <p:spPr>
          <a:xfrm>
            <a:off x="0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sort aa, sort -r aa: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내림차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32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28637"/>
            <a:ext cx="6248400" cy="5800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3605" y="4928347"/>
            <a:ext cx="1908254" cy="17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A86AB-5A5C-459E-9A74-29A7F591B6ED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sort -k2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&gt;result.txt : 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번째 필드를 기준으로 정렬</a:t>
            </a:r>
          </a:p>
        </p:txBody>
      </p:sp>
    </p:spTree>
    <p:extLst>
      <p:ext uri="{BB962C8B-B14F-4D97-AF65-F5344CB8AC3E}">
        <p14:creationId xmlns:p14="http://schemas.microsoft.com/office/powerpoint/2010/main" val="2738567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06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533400"/>
            <a:ext cx="6315075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73347" y="2561712"/>
            <a:ext cx="15133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모든 파일을 </a:t>
            </a:r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test.tar 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 묶음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87745" y="1270746"/>
            <a:ext cx="1470777" cy="181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21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28637"/>
            <a:ext cx="6267450" cy="580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73347" y="2561712"/>
            <a:ext cx="15133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test.tar </a:t>
            </a:r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묶음파일을 </a:t>
            </a:r>
            <a:r>
              <a:rPr lang="ko-KR" altLang="en-US" sz="1200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풀음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940" y="3247464"/>
            <a:ext cx="1258645" cy="14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82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528637"/>
            <a:ext cx="6276975" cy="580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73347" y="2561712"/>
            <a:ext cx="15133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모든 파일 압축 및 압축 해제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37354" y="816236"/>
            <a:ext cx="864199" cy="130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8112" y="1581823"/>
            <a:ext cx="1176170" cy="128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9901" y="1744981"/>
            <a:ext cx="1176170" cy="128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6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692606-DAD2-49A7-BE55-1BAD7AA86229}"/>
              </a:ext>
            </a:extLst>
          </p:cNvPr>
          <p:cNvSpPr txBox="1"/>
          <p:nvPr/>
        </p:nvSpPr>
        <p:spPr>
          <a:xfrm>
            <a:off x="1398" y="0"/>
            <a:ext cx="10988180" cy="134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④ 절대경로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상대 경로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절대경로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루트 디렉토리부터 현재파일이 위치한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/>
                <a:ea typeface="맑은 고딕"/>
              </a:rPr>
              <a:t>디텍토리의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경로를 전체로 표기한 경로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/home/kopo46/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/>
                <a:ea typeface="맑은 고딕"/>
              </a:rPr>
              <a:t>jiw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상대경로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현재 위치로부터 파일이 있는 디렉토리를 표기한 경로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현재위치를 점으로 나타내서 표기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              현재 위치는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./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상위 디렉토리는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../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 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EDC0D-21EA-41DA-9144-9F5966D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66850"/>
            <a:ext cx="62579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34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523875"/>
            <a:ext cx="6267450" cy="581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73347" y="2561712"/>
            <a:ext cx="15133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모든 파일 압축 및 압축 해제</a:t>
            </a:r>
            <a:endParaRPr lang="en-US" altLang="ko-KR" sz="12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8112" y="1899513"/>
            <a:ext cx="616773" cy="144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8112" y="4047117"/>
            <a:ext cx="982533" cy="137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0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33512"/>
            <a:ext cx="6324600" cy="3990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07864" y="2173054"/>
            <a:ext cx="3473096" cy="172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09653" y="2346970"/>
            <a:ext cx="3473096" cy="172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7135" y="5763412"/>
            <a:ext cx="1214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생성하기</a:t>
            </a:r>
            <a:endParaRPr lang="en-US" altLang="ko-KR" sz="1200" dirty="0"/>
          </a:p>
          <a:p>
            <a:r>
              <a:rPr lang="en-US" altLang="ko-KR" sz="1200" dirty="0"/>
              <a:t>&gt;: </a:t>
            </a:r>
            <a:r>
              <a:rPr lang="ko-KR" altLang="en-US" sz="1200" dirty="0"/>
              <a:t>덮어쓰기</a:t>
            </a:r>
            <a:endParaRPr lang="en-US" altLang="ko-KR" sz="1200" dirty="0"/>
          </a:p>
          <a:p>
            <a:r>
              <a:rPr lang="en-US" altLang="ko-KR" sz="1200" dirty="0"/>
              <a:t>&gt;&gt;: </a:t>
            </a:r>
            <a:r>
              <a:rPr lang="ko-KR" altLang="en-US" sz="1200" dirty="0" err="1"/>
              <a:t>이어쓰기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8C17C-CE6E-4973-874A-0649949E54C5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</p:txBody>
      </p:sp>
    </p:spTree>
    <p:extLst>
      <p:ext uri="{BB962C8B-B14F-4D97-AF65-F5344CB8AC3E}">
        <p14:creationId xmlns:p14="http://schemas.microsoft.com/office/powerpoint/2010/main" val="179944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91F9E-53C6-4ABB-BBEA-E1C4140163C6}"/>
              </a:ext>
            </a:extLst>
          </p:cNvPr>
          <p:cNvSpPr txBox="1"/>
          <p:nvPr/>
        </p:nvSpPr>
        <p:spPr>
          <a:xfrm>
            <a:off x="1398" y="0"/>
            <a:ext cx="6094602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⑤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/ .. * :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특별한 문자의 사용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현재 위치는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./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상위 디렉토리는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../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를 이용하여 이동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DCC3C-0A5D-4FC4-A1A0-8EE12F35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66850"/>
            <a:ext cx="6257925" cy="392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1B2915-A044-4999-ACB4-8FCF7BAED745}"/>
              </a:ext>
            </a:extLst>
          </p:cNvPr>
          <p:cNvSpPr/>
          <p:nvPr/>
        </p:nvSpPr>
        <p:spPr>
          <a:xfrm>
            <a:off x="4264289" y="1738530"/>
            <a:ext cx="483880" cy="15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5829A-FC3D-47CC-952D-D2905E94ED63}"/>
              </a:ext>
            </a:extLst>
          </p:cNvPr>
          <p:cNvSpPr/>
          <p:nvPr/>
        </p:nvSpPr>
        <p:spPr>
          <a:xfrm>
            <a:off x="4506229" y="1889129"/>
            <a:ext cx="1257008" cy="15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1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4DAB2-534F-482F-83FB-CD58C78731BC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파일탐색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⑥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[ls –</a:t>
            </a:r>
            <a:r>
              <a:rPr kumimoji="0" lang="en-US" altLang="ko-KR" sz="1400" b="1" i="0" u="none" strike="noStrike" kern="1200" cap="none" spc="0" normalizeH="0" baseline="0" dirty="0" err="1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adglsFR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5557EC-98C1-4159-93E1-300A047A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0" y="1457325"/>
            <a:ext cx="628650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2E198-A317-47C6-9587-EB755CC03E67}"/>
              </a:ext>
            </a:extLst>
          </p:cNvPr>
          <p:cNvSpPr txBox="1"/>
          <p:nvPr/>
        </p:nvSpPr>
        <p:spPr>
          <a:xfrm>
            <a:off x="6570926" y="2391793"/>
            <a:ext cx="5495414" cy="207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ls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–a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숨겨진 파일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)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까지 전부 나열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ls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–d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디렉토리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/>
                <a:ea typeface="맑은 고딕"/>
              </a:rPr>
              <a:t>자체릐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상세 정보 제공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ls –g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파일들의 그룹 보여주기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ls –l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허가정보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소유권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최종변경일자를 포함하는 목록 보여주기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ls –s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파일들이 차지하는 크기를 디스크 블록단위로 보여줌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ls –F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파일이름 다름에 파일의 특성을 나타내기 위한 문자를 보여준다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. *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실행가능파일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/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/>
                <a:ea typeface="맑은 고딕"/>
              </a:rPr>
              <a:t>디렉토리파일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 / @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/>
                <a:ea typeface="맑은 고딕"/>
              </a:rPr>
              <a:t>심볼릭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 링크</a:t>
            </a:r>
            <a:r>
              <a:rPr lang="en-US" altLang="ko-KR" sz="1400" b="1" dirty="0">
                <a:solidFill>
                  <a:srgbClr val="221F1F"/>
                </a:solidFill>
                <a:latin typeface="맑은 고딕"/>
                <a:ea typeface="맑은 고딕"/>
              </a:rPr>
              <a:t>, = </a:t>
            </a:r>
            <a:r>
              <a:rPr lang="ko-KR" altLang="en-US" sz="1400" b="1" dirty="0">
                <a:solidFill>
                  <a:srgbClr val="221F1F"/>
                </a:solidFill>
                <a:latin typeface="맑은 고딕"/>
                <a:ea typeface="맑은 고딕"/>
              </a:rPr>
              <a:t>소켓</a:t>
            </a:r>
            <a:endParaRPr lang="en-US" altLang="ko-KR" sz="1400" b="1" dirty="0">
              <a:solidFill>
                <a:srgbClr val="221F1F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ls –R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디렉토리의 내용과 그 서브 디렉토리의 내용을 보여줌</a:t>
            </a:r>
            <a:endParaRPr kumimoji="0" lang="en-US" altLang="ko-KR" sz="1400" b="1" i="0" u="none" strike="noStrike" kern="1200" cap="none" spc="0" normalizeH="0" baseline="0" dirty="0">
              <a:solidFill>
                <a:srgbClr val="221F1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0C4FB-2AF5-4CE4-A4B1-BC704342BFE6}"/>
              </a:ext>
            </a:extLst>
          </p:cNvPr>
          <p:cNvSpPr/>
          <p:nvPr/>
        </p:nvSpPr>
        <p:spPr>
          <a:xfrm>
            <a:off x="1402302" y="1729738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7A6D20-1BD3-4EBB-B4A3-F2F1C80CB166}"/>
              </a:ext>
            </a:extLst>
          </p:cNvPr>
          <p:cNvSpPr/>
          <p:nvPr/>
        </p:nvSpPr>
        <p:spPr>
          <a:xfrm>
            <a:off x="1402302" y="2191340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B34B6-9E90-4417-8EEC-EEFA00FD93ED}"/>
              </a:ext>
            </a:extLst>
          </p:cNvPr>
          <p:cNvSpPr/>
          <p:nvPr/>
        </p:nvSpPr>
        <p:spPr>
          <a:xfrm>
            <a:off x="1396709" y="2508245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E0187E-237B-4795-9F49-56936A376BC0}"/>
              </a:ext>
            </a:extLst>
          </p:cNvPr>
          <p:cNvSpPr/>
          <p:nvPr/>
        </p:nvSpPr>
        <p:spPr>
          <a:xfrm>
            <a:off x="1398466" y="2938443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6F772D-809C-4B1C-AC71-87ECA59F4236}"/>
              </a:ext>
            </a:extLst>
          </p:cNvPr>
          <p:cNvSpPr/>
          <p:nvPr/>
        </p:nvSpPr>
        <p:spPr>
          <a:xfrm>
            <a:off x="1396708" y="3400045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3C8E6C-E481-4307-95C8-A956F4D9AD92}"/>
              </a:ext>
            </a:extLst>
          </p:cNvPr>
          <p:cNvSpPr/>
          <p:nvPr/>
        </p:nvSpPr>
        <p:spPr>
          <a:xfrm>
            <a:off x="1400901" y="3853321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4C5168-7F38-4B82-A53B-6767A56083E5}"/>
              </a:ext>
            </a:extLst>
          </p:cNvPr>
          <p:cNvSpPr/>
          <p:nvPr/>
        </p:nvSpPr>
        <p:spPr>
          <a:xfrm>
            <a:off x="1396708" y="4178552"/>
            <a:ext cx="485221" cy="15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82" t="866" r="1143"/>
          <a:stretch/>
        </p:blipFill>
        <p:spPr>
          <a:xfrm>
            <a:off x="2922165" y="1468073"/>
            <a:ext cx="6263780" cy="3956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07723" y="2511979"/>
            <a:ext cx="966705" cy="16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3700" y="2665300"/>
            <a:ext cx="966705" cy="150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2F68A-0E79-4D60-8256-EC4458E9CBF4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①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[cat filename]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786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F008AFB-4CA7-402D-AC76-4B0EF5C2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16112" y="3555637"/>
            <a:ext cx="1521958" cy="16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52750" y="3722312"/>
            <a:ext cx="966705" cy="150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2F68A-0E79-4D60-8256-EC4458E9CBF4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② [cat filename | more]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20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06240" y="2200008"/>
            <a:ext cx="1301675" cy="16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782C8-2C2A-4EAF-8589-C02B3B1E29C8}"/>
              </a:ext>
            </a:extLst>
          </p:cNvPr>
          <p:cNvSpPr txBox="1"/>
          <p:nvPr/>
        </p:nvSpPr>
        <p:spPr>
          <a:xfrm>
            <a:off x="1398" y="0"/>
            <a:ext cx="609460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파일 내용보기</a:t>
            </a:r>
          </a:p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221F1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④ [head –n filename]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862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550</Words>
  <Application>Microsoft Office PowerPoint</Application>
  <PresentationFormat>와이드스크린</PresentationFormat>
  <Paragraphs>103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강지웅</cp:lastModifiedBy>
  <cp:revision>21</cp:revision>
  <dcterms:created xsi:type="dcterms:W3CDTF">2022-03-07T00:15:04Z</dcterms:created>
  <dcterms:modified xsi:type="dcterms:W3CDTF">2022-03-20T06:49:45Z</dcterms:modified>
</cp:coreProperties>
</file>